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9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7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12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3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4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42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2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2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0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01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7BAD15-065A-437E-8D64-853E5C794A3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48D1-EE7C-4709-BD5B-30B40BD9C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36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172" y="281608"/>
            <a:ext cx="8825658" cy="3329581"/>
          </a:xfrm>
        </p:spPr>
        <p:txBody>
          <a:bodyPr/>
          <a:lstStyle/>
          <a:p>
            <a:r>
              <a:rPr lang="en-IN" dirty="0"/>
              <a:t>Chat Application   	using Sockets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342" y="3001589"/>
            <a:ext cx="8825658" cy="86142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</a:t>
            </a:r>
          </a:p>
          <a:p>
            <a:r>
              <a:rPr lang="en-IN" dirty="0"/>
              <a:t>							</a:t>
            </a:r>
            <a:endParaRPr lang="en-IN" sz="11200" dirty="0">
              <a:solidFill>
                <a:srgbClr val="C00000"/>
              </a:solidFill>
              <a:latin typeface="Calibri Light" panose="020F0302020204030204" pitchFamily="34" charset="0"/>
            </a:endParaRPr>
          </a:p>
          <a:p>
            <a:r>
              <a:rPr lang="en-IN" sz="11200" dirty="0">
                <a:solidFill>
                  <a:srgbClr val="C00000"/>
                </a:solidFill>
                <a:latin typeface="Calibri Light" panose="020F0302020204030204" pitchFamily="34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67974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and 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Both users must be able to send and receive messages.</a:t>
            </a:r>
          </a:p>
          <a:p>
            <a:r>
              <a:rPr lang="en-IN" dirty="0">
                <a:latin typeface="+mj-lt"/>
              </a:rPr>
              <a:t>Receiving must be done continuously</a:t>
            </a:r>
          </a:p>
          <a:p>
            <a:r>
              <a:rPr lang="en-IN" dirty="0">
                <a:latin typeface="+mj-lt"/>
              </a:rPr>
              <a:t>Sending must be done as an action of button “</a:t>
            </a:r>
            <a:r>
              <a:rPr lang="en-IN" dirty="0" err="1">
                <a:latin typeface="+mj-lt"/>
              </a:rPr>
              <a:t>send!”click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949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96" y="166232"/>
            <a:ext cx="3924848" cy="656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9" y="166232"/>
            <a:ext cx="3867690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750" y="2231564"/>
            <a:ext cx="2887639" cy="1325563"/>
          </a:xfrm>
        </p:spPr>
        <p:txBody>
          <a:bodyPr>
            <a:normAutofit/>
          </a:bodyPr>
          <a:lstStyle/>
          <a:p>
            <a:r>
              <a:rPr lang="en-IN" sz="2400" dirty="0"/>
              <a:t>Sending message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01" y="256254"/>
            <a:ext cx="3830366" cy="66017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08" y="256254"/>
            <a:ext cx="3886742" cy="660174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44304" y="2502593"/>
            <a:ext cx="32989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2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68" y="284833"/>
            <a:ext cx="8230749" cy="6573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48519" y="2074460"/>
            <a:ext cx="24505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Message sent from </a:t>
            </a:r>
          </a:p>
          <a:p>
            <a:r>
              <a:rPr lang="en-IN" dirty="0"/>
              <a:t>           </a:t>
            </a:r>
            <a:r>
              <a:rPr lang="en-IN" sz="2800" dirty="0">
                <a:solidFill>
                  <a:srgbClr val="FF0000"/>
                </a:solidFill>
              </a:rPr>
              <a:t>Akhil</a:t>
            </a:r>
          </a:p>
          <a:p>
            <a:r>
              <a:rPr lang="en-IN" dirty="0"/>
              <a:t>               </a:t>
            </a:r>
            <a:r>
              <a:rPr lang="en-IN" dirty="0">
                <a:solidFill>
                  <a:schemeClr val="bg1"/>
                </a:solidFill>
              </a:rPr>
              <a:t>to</a:t>
            </a:r>
          </a:p>
          <a:p>
            <a:r>
              <a:rPr lang="en-IN" dirty="0"/>
              <a:t>        </a:t>
            </a:r>
            <a:r>
              <a:rPr lang="en-IN" sz="2800" dirty="0">
                <a:solidFill>
                  <a:srgbClr val="7030A0"/>
                </a:solidFill>
              </a:rPr>
              <a:t>Deepak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5173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28" y="136478"/>
            <a:ext cx="8192643" cy="6611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9" y="2283749"/>
            <a:ext cx="2386928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3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  <a:br>
              <a:rPr lang="en-IN" dirty="0"/>
            </a:br>
            <a:r>
              <a:rPr lang="en-IN" dirty="0"/>
              <a:t>    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b="1" dirty="0"/>
              <a:t>Swing Java </a:t>
            </a:r>
            <a:r>
              <a:rPr lang="en-IN" sz="2200" dirty="0"/>
              <a:t>consists of</a:t>
            </a:r>
            <a:br>
              <a:rPr lang="en-IN" sz="2200" dirty="0"/>
            </a:br>
            <a:r>
              <a:rPr lang="en-IN" sz="2200" dirty="0"/>
              <a:t>	Look and feel</a:t>
            </a:r>
            <a:br>
              <a:rPr lang="en-IN" sz="2200" dirty="0"/>
            </a:br>
            <a:r>
              <a:rPr lang="en-IN" sz="2200" dirty="0"/>
              <a:t>	Accessibility</a:t>
            </a:r>
            <a:br>
              <a:rPr lang="en-IN" sz="2200" dirty="0"/>
            </a:br>
            <a:r>
              <a:rPr lang="en-IN" sz="2200" dirty="0"/>
              <a:t>	Java 2D</a:t>
            </a:r>
            <a:br>
              <a:rPr lang="en-IN" sz="2200" dirty="0"/>
            </a:br>
            <a:r>
              <a:rPr lang="en-IN" sz="2200" dirty="0"/>
              <a:t>	Drag and Drop, </a:t>
            </a:r>
            <a:r>
              <a:rPr lang="en-IN" sz="2200" dirty="0" err="1"/>
              <a:t>etc</a:t>
            </a:r>
            <a:endParaRPr lang="en-IN" sz="2200" dirty="0"/>
          </a:p>
          <a:p>
            <a:r>
              <a:rPr lang="en-IN" sz="2200" dirty="0"/>
              <a:t>Swing, which is an extension library to the AWT, includes new and improved components that enhance the look and functionality of GUIs.</a:t>
            </a:r>
          </a:p>
          <a:p>
            <a:r>
              <a:rPr lang="en-IN" sz="2200" dirty="0"/>
              <a:t> Swing can be used to build Standalone swing </a:t>
            </a:r>
            <a:r>
              <a:rPr lang="en-IN" sz="2200" dirty="0" err="1"/>
              <a:t>gui</a:t>
            </a:r>
            <a:r>
              <a:rPr lang="en-IN" sz="2200" dirty="0"/>
              <a:t> Apps as well as Servlets and Applets. </a:t>
            </a:r>
          </a:p>
          <a:p>
            <a:r>
              <a:rPr lang="en-IN" sz="2200" dirty="0"/>
              <a:t>It employs a model/view design architecture. Swing is more portable and more flexible than AWT.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7732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01" y="1978135"/>
            <a:ext cx="7035671" cy="3748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7339" y="1099931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Swing Hierarchy</a:t>
            </a:r>
          </a:p>
        </p:txBody>
      </p:sp>
    </p:spTree>
    <p:extLst>
      <p:ext uri="{BB962C8B-B14F-4D97-AF65-F5344CB8AC3E}">
        <p14:creationId xmlns:p14="http://schemas.microsoft.com/office/powerpoint/2010/main" val="316574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72" y="165865"/>
            <a:ext cx="3932237" cy="1600200"/>
          </a:xfrm>
        </p:spPr>
        <p:txBody>
          <a:bodyPr/>
          <a:lstStyle/>
          <a:p>
            <a:r>
              <a:rPr lang="en-IN" dirty="0" err="1"/>
              <a:t>JFrame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>
            <a:fillRect/>
          </a:stretch>
        </p:blipFill>
        <p:spPr>
          <a:xfrm>
            <a:off x="5672391" y="996951"/>
            <a:ext cx="6226341" cy="48950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72" y="2041907"/>
            <a:ext cx="5084979" cy="137160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public class </a:t>
            </a:r>
            <a:r>
              <a:rPr lang="en-US" altLang="en-US" sz="1800" dirty="0" err="1"/>
              <a:t>ui</a:t>
            </a:r>
            <a:r>
              <a:rPr lang="en-US" altLang="en-US" sz="1800" dirty="0"/>
              <a:t>{</a:t>
            </a:r>
          </a:p>
          <a:p>
            <a:r>
              <a:rPr lang="en-US" altLang="en-US" sz="1800" dirty="0"/>
              <a:t>    public static void main( String 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[] ) {</a:t>
            </a:r>
          </a:p>
          <a:p>
            <a:r>
              <a:rPr lang="en-US" altLang="en-US" sz="1800" dirty="0"/>
              <a:t>	</a:t>
            </a:r>
            <a:r>
              <a:rPr lang="en-US" altLang="en-US" sz="1800" dirty="0" err="1"/>
              <a:t>JFrame</a:t>
            </a:r>
            <a:r>
              <a:rPr lang="en-US" altLang="en-US" sz="1800" dirty="0"/>
              <a:t> win = new </a:t>
            </a:r>
            <a:r>
              <a:rPr lang="en-US" altLang="en-US" sz="1800" dirty="0" err="1"/>
              <a:t>JFrame</a:t>
            </a:r>
            <a:r>
              <a:rPr lang="en-US" altLang="en-US" sz="1800" dirty="0"/>
              <a:t>( "My Chat Application" );</a:t>
            </a:r>
          </a:p>
          <a:p>
            <a:r>
              <a:rPr lang="en-US" altLang="en-US" sz="1800" dirty="0"/>
              <a:t>	</a:t>
            </a:r>
            <a:r>
              <a:rPr lang="en-US" altLang="en-US" sz="1800" dirty="0" err="1"/>
              <a:t>win.setDefaultCloseOperation</a:t>
            </a:r>
            <a:r>
              <a:rPr lang="en-US" altLang="en-US" sz="1800" dirty="0"/>
              <a:t>( </a:t>
            </a:r>
            <a:r>
              <a:rPr lang="en-US" altLang="en-US" sz="1800" dirty="0" err="1"/>
              <a:t>JFrame.EXIT_ON_CLOSE</a:t>
            </a:r>
            <a:r>
              <a:rPr lang="en-US" altLang="en-US" sz="1800" dirty="0"/>
              <a:t> );</a:t>
            </a:r>
          </a:p>
          <a:p>
            <a:r>
              <a:rPr lang="en-US" altLang="en-US" sz="1800" dirty="0"/>
              <a:t>	</a:t>
            </a:r>
            <a:r>
              <a:rPr lang="en-US" altLang="en-US" sz="1800" dirty="0" err="1"/>
              <a:t>win.setSize</a:t>
            </a:r>
            <a:r>
              <a:rPr lang="en-US" altLang="en-US" sz="1800" dirty="0"/>
              <a:t>(new Dimension( 250, 150 ));</a:t>
            </a:r>
          </a:p>
          <a:p>
            <a:r>
              <a:rPr lang="en-US" altLang="en-US" sz="1800" dirty="0"/>
              <a:t>	</a:t>
            </a:r>
            <a:r>
              <a:rPr lang="en-US" altLang="en-US" sz="1800" dirty="0" err="1"/>
              <a:t>win.setVisible</a:t>
            </a:r>
            <a:r>
              <a:rPr lang="en-US" altLang="en-US" sz="1800" dirty="0"/>
              <a:t>(true);</a:t>
            </a:r>
          </a:p>
          <a:p>
            <a:r>
              <a:rPr lang="en-US" altLang="en-US" sz="1800" dirty="0"/>
              <a:t>    }</a:t>
            </a:r>
          </a:p>
          <a:p>
            <a:r>
              <a:rPr lang="en-US" altLang="en-US" sz="1800" dirty="0"/>
              <a:t>}</a:t>
            </a:r>
            <a:endParaRPr lang="en-IN" sz="1800" dirty="0"/>
          </a:p>
        </p:txBody>
      </p:sp>
      <p:sp>
        <p:nvSpPr>
          <p:cNvPr id="6" name="Right Arrow 5"/>
          <p:cNvSpPr/>
          <p:nvPr/>
        </p:nvSpPr>
        <p:spPr>
          <a:xfrm>
            <a:off x="4693983" y="31711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6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/>
          <a:lstStyle/>
          <a:p>
            <a:r>
              <a:rPr lang="en-IN" dirty="0" err="1"/>
              <a:t>JPanel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49462"/>
            <a:ext cx="3932237" cy="3811588"/>
          </a:xfrm>
        </p:spPr>
        <p:txBody>
          <a:bodyPr/>
          <a:lstStyle/>
          <a:p>
            <a:r>
              <a:rPr lang="en-US" altLang="en-US" dirty="0"/>
              <a:t>public class </a:t>
            </a:r>
            <a:r>
              <a:rPr lang="en-US" altLang="en-US" dirty="0" err="1"/>
              <a:t>ui</a:t>
            </a:r>
            <a:r>
              <a:rPr lang="en-US" altLang="en-US" dirty="0"/>
              <a:t> {</a:t>
            </a:r>
          </a:p>
          <a:p>
            <a:r>
              <a:rPr lang="en-US" altLang="en-US" dirty="0"/>
              <a:t>    public static void main( String </a:t>
            </a:r>
            <a:r>
              <a:rPr lang="en-US" altLang="en-US" dirty="0" err="1"/>
              <a:t>args</a:t>
            </a:r>
            <a:r>
              <a:rPr lang="en-US" altLang="en-US" dirty="0"/>
              <a:t>[] ) 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JFrame</a:t>
            </a:r>
            <a:r>
              <a:rPr lang="en-US" altLang="en-US" dirty="0"/>
              <a:t> win = new </a:t>
            </a:r>
            <a:r>
              <a:rPr lang="en-US" altLang="en-US" dirty="0" err="1"/>
              <a:t>JFrame</a:t>
            </a:r>
            <a:r>
              <a:rPr lang="en-US" altLang="en-US" dirty="0"/>
              <a:t>( "My Chat Application" );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JPanel</a:t>
            </a:r>
            <a:r>
              <a:rPr lang="en-US" altLang="en-US" dirty="0"/>
              <a:t>  panel = new </a:t>
            </a:r>
            <a:r>
              <a:rPr lang="en-US" altLang="en-US" dirty="0" err="1"/>
              <a:t>Jpanel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win.add</a:t>
            </a:r>
            <a:r>
              <a:rPr lang="en-US" altLang="en-US" dirty="0"/>
              <a:t>(panel):</a:t>
            </a:r>
          </a:p>
          <a:p>
            <a:r>
              <a:rPr lang="en-US" altLang="en-US" dirty="0"/>
              <a:t>}</a:t>
            </a:r>
          </a:p>
          <a:p>
            <a:r>
              <a:rPr lang="en-US" altLang="en-US" dirty="0"/>
              <a:t>}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631" y="1787525"/>
            <a:ext cx="5776864" cy="28884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772025" y="28796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569" y="373467"/>
            <a:ext cx="5092906" cy="1574808"/>
          </a:xfrm>
        </p:spPr>
        <p:txBody>
          <a:bodyPr/>
          <a:lstStyle/>
          <a:p>
            <a:r>
              <a:rPr lang="en-IN" dirty="0" err="1"/>
              <a:t>JTextPane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96" y="2238015"/>
            <a:ext cx="5084979" cy="2729753"/>
          </a:xfrm>
        </p:spPr>
        <p:txBody>
          <a:bodyPr>
            <a:noAutofit/>
          </a:bodyPr>
          <a:lstStyle/>
          <a:p>
            <a:r>
              <a:rPr lang="en-IN" sz="1800" dirty="0"/>
              <a:t>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</a:t>
            </a:r>
          </a:p>
          <a:p>
            <a:r>
              <a:rPr lang="en-IN" sz="1800" dirty="0"/>
              <a:t> {</a:t>
            </a:r>
          </a:p>
          <a:p>
            <a:r>
              <a:rPr lang="en-IN" sz="1800" dirty="0"/>
              <a:t>        </a:t>
            </a:r>
            <a:r>
              <a:rPr lang="en-IN" sz="1800" dirty="0" err="1"/>
              <a:t>JTextPane</a:t>
            </a:r>
            <a:r>
              <a:rPr lang="en-IN" sz="1800" dirty="0"/>
              <a:t> </a:t>
            </a:r>
            <a:r>
              <a:rPr lang="en-IN" sz="1800" dirty="0" err="1"/>
              <a:t>msg</a:t>
            </a:r>
            <a:r>
              <a:rPr lang="en-IN" sz="1800" dirty="0"/>
              <a:t>=new </a:t>
            </a:r>
            <a:r>
              <a:rPr lang="en-IN" sz="1800" dirty="0" err="1"/>
              <a:t>JTextPane</a:t>
            </a:r>
            <a:r>
              <a:rPr lang="en-IN" sz="1800" dirty="0"/>
              <a:t>();</a:t>
            </a:r>
          </a:p>
          <a:p>
            <a:r>
              <a:rPr lang="en-IN" sz="1800" dirty="0"/>
              <a:t>   	 </a:t>
            </a:r>
            <a:r>
              <a:rPr lang="en-IN" sz="1800" dirty="0" err="1"/>
              <a:t>msg_view.setPreferredSize</a:t>
            </a:r>
            <a:r>
              <a:rPr lang="en-IN" sz="1800" dirty="0"/>
              <a:t>(new   			Dimension(40,400));</a:t>
            </a:r>
          </a:p>
          <a:p>
            <a:r>
              <a:rPr lang="en-IN" sz="1800" dirty="0" err="1"/>
              <a:t>JScrollPane</a:t>
            </a:r>
            <a:r>
              <a:rPr lang="en-IN" sz="1800" dirty="0"/>
              <a:t> </a:t>
            </a:r>
            <a:r>
              <a:rPr lang="en-IN" sz="1800" dirty="0" err="1"/>
              <a:t>sp</a:t>
            </a:r>
            <a:r>
              <a:rPr lang="en-IN" sz="1800" dirty="0"/>
              <a:t>=new </a:t>
            </a:r>
            <a:r>
              <a:rPr lang="en-IN" sz="1800" dirty="0" err="1"/>
              <a:t>JScrollPane</a:t>
            </a:r>
            <a:r>
              <a:rPr lang="en-IN" sz="1800" dirty="0"/>
              <a:t>(</a:t>
            </a:r>
            <a:r>
              <a:rPr lang="en-IN" sz="1800" dirty="0" err="1"/>
              <a:t>msg_view</a:t>
            </a:r>
            <a:r>
              <a:rPr lang="en-IN" sz="1800" dirty="0"/>
              <a:t>);</a:t>
            </a:r>
          </a:p>
          <a:p>
            <a:r>
              <a:rPr lang="en-IN" sz="1800" dirty="0" err="1"/>
              <a:t>panel.add</a:t>
            </a:r>
            <a:r>
              <a:rPr lang="en-IN" sz="1800" dirty="0"/>
              <a:t>(</a:t>
            </a:r>
            <a:r>
              <a:rPr lang="en-IN" sz="1800" dirty="0" err="1"/>
              <a:t>sp,BorderLayout.NORTH</a:t>
            </a:r>
            <a:r>
              <a:rPr lang="en-IN" sz="1800" dirty="0"/>
              <a:t>);</a:t>
            </a:r>
          </a:p>
          <a:p>
            <a:r>
              <a:rPr lang="en-IN" sz="1800" dirty="0" err="1"/>
              <a:t>frame.add</a:t>
            </a:r>
            <a:r>
              <a:rPr lang="en-IN" sz="1800" dirty="0"/>
              <a:t>(</a:t>
            </a:r>
            <a:r>
              <a:rPr lang="en-IN" sz="1800" dirty="0" err="1"/>
              <a:t>panel,BorderLayout.NORTH</a:t>
            </a:r>
            <a:r>
              <a:rPr lang="en-IN" sz="1800" dirty="0"/>
              <a:t>);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45" y="373467"/>
            <a:ext cx="3839111" cy="645885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95081" y="3118260"/>
            <a:ext cx="15967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Styles to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j-lt"/>
              </a:rPr>
              <a:t>To differentiate user1 and user2 text from each other.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Let us give </a:t>
            </a:r>
            <a:r>
              <a:rPr lang="en-IN" dirty="0" err="1">
                <a:latin typeface="+mj-lt"/>
              </a:rPr>
              <a:t>colors</a:t>
            </a:r>
            <a:r>
              <a:rPr lang="en-IN" dirty="0">
                <a:latin typeface="+mj-lt"/>
              </a:rPr>
              <a:t> to user’s text separately.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Style </a:t>
            </a:r>
            <a:r>
              <a:rPr lang="en-IN" dirty="0" err="1">
                <a:latin typeface="+mj-lt"/>
              </a:rPr>
              <a:t>style</a:t>
            </a:r>
            <a:r>
              <a:rPr lang="en-IN" dirty="0">
                <a:latin typeface="+mj-lt"/>
              </a:rPr>
              <a:t> = </a:t>
            </a:r>
            <a:r>
              <a:rPr lang="en-IN" dirty="0" err="1">
                <a:latin typeface="+mj-lt"/>
              </a:rPr>
              <a:t>msg_view.addStyle</a:t>
            </a:r>
            <a:r>
              <a:rPr lang="en-IN" dirty="0">
                <a:latin typeface="+mj-lt"/>
              </a:rPr>
              <a:t>("I'm a Style", null);            </a:t>
            </a:r>
            <a:r>
              <a:rPr lang="en-IN" dirty="0" err="1">
                <a:latin typeface="+mj-lt"/>
              </a:rPr>
              <a:t>StyleConstants.setForeground</a:t>
            </a:r>
            <a:r>
              <a:rPr lang="en-IN" dirty="0">
                <a:latin typeface="+mj-lt"/>
              </a:rPr>
              <a:t>(style, </a:t>
            </a:r>
            <a:r>
              <a:rPr lang="en-IN" dirty="0" err="1">
                <a:latin typeface="+mj-lt"/>
              </a:rPr>
              <a:t>Color.blue</a:t>
            </a:r>
            <a:r>
              <a:rPr lang="en-IN" dirty="0">
                <a:latin typeface="+mj-lt"/>
              </a:rPr>
              <a:t>);</a:t>
            </a:r>
          </a:p>
          <a:p>
            <a:pPr marL="0" indent="0">
              <a:buNone/>
            </a:pPr>
            <a:endParaRPr lang="en-IN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706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91" y="706516"/>
            <a:ext cx="5092906" cy="1574808"/>
          </a:xfrm>
        </p:spPr>
        <p:txBody>
          <a:bodyPr/>
          <a:lstStyle/>
          <a:p>
            <a:r>
              <a:rPr lang="en-IN" dirty="0" err="1"/>
              <a:t>JButton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695" y="2501153"/>
            <a:ext cx="5084979" cy="1371600"/>
          </a:xfrm>
        </p:spPr>
        <p:txBody>
          <a:bodyPr>
            <a:noAutofit/>
          </a:bodyPr>
          <a:lstStyle/>
          <a:p>
            <a:r>
              <a:rPr lang="en-IN" sz="1800" dirty="0"/>
              <a:t>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</a:t>
            </a:r>
          </a:p>
          <a:p>
            <a:r>
              <a:rPr lang="en-IN" sz="1800" dirty="0"/>
              <a:t>{</a:t>
            </a:r>
          </a:p>
          <a:p>
            <a:r>
              <a:rPr lang="en-IN" sz="1800" dirty="0"/>
              <a:t>       send=new </a:t>
            </a:r>
            <a:r>
              <a:rPr lang="en-IN" sz="1800" dirty="0" err="1"/>
              <a:t>JButton</a:t>
            </a:r>
            <a:r>
              <a:rPr lang="en-IN" sz="1800" dirty="0"/>
              <a:t>("Send!");         </a:t>
            </a:r>
          </a:p>
          <a:p>
            <a:r>
              <a:rPr lang="en-IN" sz="1800" dirty="0"/>
              <a:t>       panel2.add(send);</a:t>
            </a:r>
          </a:p>
          <a:p>
            <a:r>
              <a:rPr lang="en-IN" sz="1800" dirty="0"/>
              <a:t>       </a:t>
            </a:r>
            <a:r>
              <a:rPr lang="en-IN" sz="1800" dirty="0" err="1"/>
              <a:t>frame.add</a:t>
            </a:r>
            <a:r>
              <a:rPr lang="en-IN" sz="1800" dirty="0"/>
              <a:t>(panel2,BorderLayout.SOUTH);	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> </a:t>
            </a:r>
          </a:p>
          <a:p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23" y="176401"/>
            <a:ext cx="3829584" cy="647790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40152" y="2811438"/>
            <a:ext cx="15059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55" y="0"/>
            <a:ext cx="3932237" cy="1600200"/>
          </a:xfrm>
        </p:spPr>
        <p:txBody>
          <a:bodyPr/>
          <a:lstStyle/>
          <a:p>
            <a:r>
              <a:rPr lang="en-IN" dirty="0"/>
              <a:t>Chat Window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98" y="109182"/>
            <a:ext cx="3564518" cy="64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427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Chat Application    using Sockets</vt:lpstr>
      <vt:lpstr>           Swing</vt:lpstr>
      <vt:lpstr>PowerPoint Presentation</vt:lpstr>
      <vt:lpstr>JFrame</vt:lpstr>
      <vt:lpstr>JPanel</vt:lpstr>
      <vt:lpstr>JTextPane</vt:lpstr>
      <vt:lpstr>Adding Styles to text</vt:lpstr>
      <vt:lpstr>JButton</vt:lpstr>
      <vt:lpstr>Chat Window</vt:lpstr>
      <vt:lpstr>Sending and Receiving messages</vt:lpstr>
      <vt:lpstr>PowerPoint Presentation</vt:lpstr>
      <vt:lpstr>Sending message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 using Sockets</dc:title>
  <dc:creator>Akhil Manchikanti</dc:creator>
  <cp:lastModifiedBy>iyerjvarun@gmail.com</cp:lastModifiedBy>
  <cp:revision>21</cp:revision>
  <dcterms:created xsi:type="dcterms:W3CDTF">2014-08-23T06:24:24Z</dcterms:created>
  <dcterms:modified xsi:type="dcterms:W3CDTF">2022-08-03T06:33:59Z</dcterms:modified>
</cp:coreProperties>
</file>