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2" r:id="rId7"/>
    <p:sldId id="274" r:id="rId8"/>
    <p:sldId id="263" r:id="rId9"/>
    <p:sldId id="275" r:id="rId10"/>
    <p:sldId id="269" r:id="rId11"/>
    <p:sldId id="270" r:id="rId12"/>
    <p:sldId id="277" r:id="rId13"/>
    <p:sldId id="276" r:id="rId14"/>
    <p:sldId id="264" r:id="rId15"/>
    <p:sldId id="26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7CAD-1550-424F-A77F-4E5D7E3CE7A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04D0E-7EF8-45E6-9C65-532CD319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5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38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58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2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61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2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11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3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46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49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994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444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1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011E-663E-4743-B18F-EAEBF97327E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5816-7625-4E64-BEBD-324296576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6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1C1B3-6CDE-4D1B-A35C-7DCDA6B31C4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RMI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makes RMI (Remote Method Invocation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a message to a remote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object has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this by looking it up in a registry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object then has to marshal the parameters (prepare them for transmission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object has to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parameters, do its computation, and marshal its response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object has to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response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4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try {</a:t>
            </a:r>
          </a:p>
          <a:p>
            <a:r>
              <a:rPr lang="en-US" dirty="0"/>
              <a:t>fin = </a:t>
            </a:r>
            <a:r>
              <a:rPr lang="en-US" b="1" dirty="0"/>
              <a:t>new </a:t>
            </a:r>
            <a:r>
              <a:rPr lang="en-US" b="1" dirty="0" err="1"/>
              <a:t>FileInputStream</a:t>
            </a:r>
            <a:r>
              <a:rPr lang="en-US" b="1" dirty="0"/>
              <a:t>(</a:t>
            </a:r>
            <a:r>
              <a:rPr lang="en-US" b="1" dirty="0" err="1"/>
              <a:t>nameList</a:t>
            </a:r>
            <a:r>
              <a:rPr lang="en-US" b="1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hostRecords.load</a:t>
            </a:r>
            <a:r>
              <a:rPr lang="en-US" dirty="0"/>
              <a:t>(fin);</a:t>
            </a:r>
          </a:p>
          <a:p>
            <a:r>
              <a:rPr lang="en-US" dirty="0" err="1"/>
              <a:t>ip</a:t>
            </a:r>
            <a:r>
              <a:rPr lang="en-US" dirty="0"/>
              <a:t> = (String) </a:t>
            </a:r>
            <a:r>
              <a:rPr lang="en-US" dirty="0" err="1"/>
              <a:t>hostRecords.remove</a:t>
            </a:r>
            <a:r>
              <a:rPr lang="en-US" dirty="0"/>
              <a:t>(</a:t>
            </a:r>
            <a:r>
              <a:rPr lang="en-US" dirty="0" err="1"/>
              <a:t>hostName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b="1" dirty="0"/>
              <a:t>try {</a:t>
            </a:r>
          </a:p>
          <a:p>
            <a:r>
              <a:rPr lang="en-US" dirty="0"/>
              <a:t>           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FileOutputStream</a:t>
            </a:r>
            <a:r>
              <a:rPr lang="en-US" b="1" dirty="0"/>
              <a:t>(</a:t>
            </a:r>
            <a:r>
              <a:rPr lang="en-US" b="1" dirty="0" err="1"/>
              <a:t>nameList</a:t>
            </a:r>
            <a:r>
              <a:rPr lang="en-US" b="1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hostRecords.store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, "");</a:t>
            </a:r>
          </a:p>
          <a:p>
            <a:r>
              <a:rPr lang="en-US" dirty="0"/>
              <a:t>            </a:t>
            </a:r>
            <a:r>
              <a:rPr lang="en-US" dirty="0" err="1"/>
              <a:t>fout.close</a:t>
            </a:r>
            <a:r>
              <a:rPr lang="en-US" dirty="0"/>
              <a:t>();</a:t>
            </a:r>
          </a:p>
          <a:p>
            <a:r>
              <a:rPr lang="en-US" dirty="0"/>
              <a:t>        } </a:t>
            </a:r>
            <a:r>
              <a:rPr lang="en-US" b="1" dirty="0"/>
              <a:t>catch (</a:t>
            </a:r>
            <a:r>
              <a:rPr lang="en-US" b="1" dirty="0" err="1"/>
              <a:t>IOException</a:t>
            </a:r>
            <a:r>
              <a:rPr lang="en-US" b="1" dirty="0"/>
              <a:t> ex) {</a:t>
            </a:r>
          </a:p>
          <a:p>
            <a:r>
              <a:rPr lang="en-US" dirty="0"/>
              <a:t>            </a:t>
            </a:r>
            <a:r>
              <a:rPr lang="en-US" dirty="0" err="1"/>
              <a:t>ex.printStackTrace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2016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lookuphost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try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fin = </a:t>
            </a:r>
            <a:r>
              <a:rPr lang="en-US" b="1" dirty="0"/>
              <a:t>new </a:t>
            </a:r>
            <a:r>
              <a:rPr lang="en-US" b="1" dirty="0" err="1"/>
              <a:t>FileInputStream</a:t>
            </a:r>
            <a:r>
              <a:rPr lang="en-US" b="1" dirty="0"/>
              <a:t>(</a:t>
            </a:r>
            <a:r>
              <a:rPr lang="en-US" b="1" dirty="0" err="1"/>
              <a:t>nameList</a:t>
            </a:r>
            <a:r>
              <a:rPr lang="en-US" b="1" dirty="0"/>
              <a:t>);</a:t>
            </a:r>
          </a:p>
          <a:p>
            <a:r>
              <a:rPr lang="en-US" dirty="0" err="1"/>
              <a:t>hostRecords.load</a:t>
            </a:r>
            <a:r>
              <a:rPr lang="en-US" dirty="0"/>
              <a:t>(fin);</a:t>
            </a:r>
          </a:p>
          <a:p>
            <a:r>
              <a:rPr lang="en-US" dirty="0" err="1"/>
              <a:t>ip</a:t>
            </a:r>
            <a:r>
              <a:rPr lang="en-US" dirty="0"/>
              <a:t> = (String) </a:t>
            </a:r>
            <a:r>
              <a:rPr lang="en-US" dirty="0" err="1"/>
              <a:t>hostRecords.get</a:t>
            </a:r>
            <a:r>
              <a:rPr lang="en-US" dirty="0"/>
              <a:t>(</a:t>
            </a:r>
            <a:r>
              <a:rPr lang="en-US" dirty="0" err="1"/>
              <a:t>hostName</a:t>
            </a:r>
            <a:r>
              <a:rPr lang="en-US" dirty="0"/>
              <a:t>);</a:t>
            </a:r>
          </a:p>
          <a:p>
            <a:r>
              <a:rPr lang="en-US" dirty="0" err="1"/>
              <a:t>fin.close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b="1" dirty="0"/>
              <a:t>catch (</a:t>
            </a:r>
            <a:r>
              <a:rPr lang="en-US" b="1" dirty="0" err="1"/>
              <a:t>IOException</a:t>
            </a:r>
            <a:r>
              <a:rPr lang="en-US" b="1" dirty="0"/>
              <a:t> ex) {</a:t>
            </a:r>
          </a:p>
          <a:p>
            <a:r>
              <a:rPr lang="en-US" dirty="0"/>
              <a:t>            </a:t>
            </a:r>
            <a:r>
              <a:rPr lang="en-US" dirty="0" err="1"/>
              <a:t>ex.printStackTrace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ip</a:t>
            </a:r>
            <a:r>
              <a:rPr lang="en-US" b="1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13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83322"/>
            <a:ext cx="10515600" cy="1325563"/>
          </a:xfrm>
        </p:spPr>
        <p:txBody>
          <a:bodyPr/>
          <a:lstStyle/>
          <a:p>
            <a:r>
              <a:rPr lang="en-US" dirty="0" smtClean="0"/>
              <a:t>The operations at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0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host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33357" y="2392296"/>
            <a:ext cx="5251340" cy="2952437"/>
          </a:xfrm>
        </p:spPr>
      </p:pic>
      <p:sp>
        <p:nvSpPr>
          <p:cNvPr id="7" name="TextBox 6"/>
          <p:cNvSpPr txBox="1"/>
          <p:nvPr/>
        </p:nvSpPr>
        <p:spPr>
          <a:xfrm>
            <a:off x="1043189" y="1690688"/>
            <a:ext cx="40009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Its is used to lookup the host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And return the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endParaRPr lang="en-US" dirty="0" smtClean="0"/>
          </a:p>
          <a:p>
            <a:r>
              <a:rPr lang="en-US" b="1" dirty="0" smtClean="0"/>
              <a:t>try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fin = </a:t>
            </a:r>
            <a:r>
              <a:rPr lang="en-US" b="1" dirty="0" smtClean="0"/>
              <a:t>new </a:t>
            </a:r>
            <a:r>
              <a:rPr lang="en-US" b="1" dirty="0" err="1" smtClean="0"/>
              <a:t>FileInputStream</a:t>
            </a:r>
            <a:r>
              <a:rPr lang="en-US" b="1" dirty="0" smtClean="0"/>
              <a:t>(</a:t>
            </a:r>
            <a:r>
              <a:rPr lang="en-US" b="1" dirty="0" err="1" smtClean="0"/>
              <a:t>nameList</a:t>
            </a:r>
            <a:r>
              <a:rPr lang="en-US" b="1" dirty="0" smtClean="0"/>
              <a:t>);</a:t>
            </a:r>
          </a:p>
          <a:p>
            <a:r>
              <a:rPr lang="en-US" dirty="0" err="1" smtClean="0"/>
              <a:t>hostRecords.load</a:t>
            </a:r>
            <a:r>
              <a:rPr lang="en-US" dirty="0" smtClean="0"/>
              <a:t>(fin);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= (String) </a:t>
            </a:r>
            <a:r>
              <a:rPr lang="en-US" dirty="0" err="1" smtClean="0"/>
              <a:t>hostRecords.get</a:t>
            </a:r>
            <a:r>
              <a:rPr lang="en-US" dirty="0" smtClean="0"/>
              <a:t>(</a:t>
            </a:r>
            <a:r>
              <a:rPr lang="en-US" dirty="0" err="1" smtClean="0"/>
              <a:t>hostName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fin.close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b="1" dirty="0" smtClean="0"/>
              <a:t>catch (</a:t>
            </a:r>
            <a:r>
              <a:rPr lang="en-US" b="1" dirty="0" err="1" smtClean="0"/>
              <a:t>IOException</a:t>
            </a:r>
            <a:r>
              <a:rPr lang="en-US" b="1" dirty="0" smtClean="0"/>
              <a:t> ex)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ex.printStackTrace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return </a:t>
            </a:r>
            <a:r>
              <a:rPr lang="en-US" b="1" dirty="0" err="1" smtClean="0"/>
              <a:t>ip</a:t>
            </a:r>
            <a:r>
              <a:rPr lang="en-US" b="1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73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host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2767" y="2524259"/>
            <a:ext cx="4947902" cy="2781837"/>
          </a:xfrm>
        </p:spPr>
      </p:pic>
      <p:sp>
        <p:nvSpPr>
          <p:cNvPr id="9" name="TextBox 8"/>
          <p:cNvSpPr txBox="1"/>
          <p:nvPr/>
        </p:nvSpPr>
        <p:spPr>
          <a:xfrm>
            <a:off x="1030310" y="2434107"/>
            <a:ext cx="56642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Its collects data from the text </a:t>
            </a:r>
            <a:r>
              <a:rPr lang="en-US" dirty="0" err="1" smtClean="0"/>
              <a:t>fileds</a:t>
            </a:r>
            <a:r>
              <a:rPr lang="en-US" dirty="0" smtClean="0"/>
              <a:t> and calls the </a:t>
            </a:r>
            <a:r>
              <a:rPr lang="en-US" dirty="0" err="1" smtClean="0"/>
              <a:t>addhost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At the server</a:t>
            </a:r>
          </a:p>
          <a:p>
            <a:endParaRPr lang="en-US" dirty="0" smtClean="0"/>
          </a:p>
          <a:p>
            <a:r>
              <a:rPr lang="en-US" b="1" dirty="0" smtClean="0"/>
              <a:t>if (</a:t>
            </a:r>
            <a:r>
              <a:rPr lang="en-US" b="1" dirty="0" err="1" smtClean="0"/>
              <a:t>s.equals</a:t>
            </a:r>
            <a:r>
              <a:rPr lang="en-US" b="1" dirty="0" smtClean="0"/>
              <a:t>("</a:t>
            </a:r>
            <a:r>
              <a:rPr lang="en-US" b="1" dirty="0" err="1" smtClean="0"/>
              <a:t>AddHost</a:t>
            </a:r>
            <a:r>
              <a:rPr lang="en-US" b="1" dirty="0" smtClean="0"/>
              <a:t>")) {</a:t>
            </a:r>
          </a:p>
          <a:p>
            <a:r>
              <a:rPr lang="en-US" b="1" dirty="0" smtClean="0"/>
              <a:t>if (!t1.getText().trim().</a:t>
            </a:r>
            <a:r>
              <a:rPr lang="en-US" b="1" dirty="0" err="1" smtClean="0"/>
              <a:t>isEmpty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&amp;&amp; !t2.getText().trim().</a:t>
            </a:r>
            <a:r>
              <a:rPr lang="en-US" dirty="0" err="1" smtClean="0"/>
              <a:t>isEmpty</a:t>
            </a:r>
            <a:r>
              <a:rPr lang="en-US" dirty="0" smtClean="0"/>
              <a:t>()) {</a:t>
            </a:r>
          </a:p>
          <a:p>
            <a:r>
              <a:rPr lang="en-US" dirty="0" smtClean="0"/>
              <a:t>Boolean b = </a:t>
            </a:r>
            <a:r>
              <a:rPr lang="en-US" dirty="0" err="1" smtClean="0"/>
              <a:t>dri.addHost</a:t>
            </a:r>
            <a:r>
              <a:rPr lang="en-US" dirty="0" smtClean="0"/>
              <a:t>(t1.getText(), t2.getText());</a:t>
            </a:r>
          </a:p>
          <a:p>
            <a:r>
              <a:rPr lang="en-US" b="1" dirty="0" smtClean="0"/>
              <a:t>if (b == true) {</a:t>
            </a:r>
          </a:p>
          <a:p>
            <a:r>
              <a:rPr lang="en-US" dirty="0" smtClean="0"/>
              <a:t>t2.setText("Registered");</a:t>
            </a:r>
          </a:p>
          <a:p>
            <a:r>
              <a:rPr lang="en-US" dirty="0" smtClean="0"/>
              <a:t>} </a:t>
            </a:r>
            <a:r>
              <a:rPr lang="en-US" b="1" dirty="0" smtClean="0"/>
              <a:t>else {</a:t>
            </a:r>
          </a:p>
          <a:p>
            <a:r>
              <a:rPr lang="en-US" dirty="0" smtClean="0"/>
              <a:t>t2.setText("Not Registered");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host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0232" y="1893194"/>
            <a:ext cx="6528483" cy="3670479"/>
          </a:xfrm>
        </p:spPr>
      </p:pic>
      <p:sp>
        <p:nvSpPr>
          <p:cNvPr id="9" name="TextBox 8"/>
          <p:cNvSpPr txBox="1"/>
          <p:nvPr/>
        </p:nvSpPr>
        <p:spPr>
          <a:xfrm>
            <a:off x="412109" y="2147353"/>
            <a:ext cx="46761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you press remove host it collects the </a:t>
            </a:r>
          </a:p>
          <a:p>
            <a:r>
              <a:rPr lang="en-US" dirty="0" smtClean="0"/>
              <a:t>data from the host text filed and calls </a:t>
            </a:r>
          </a:p>
          <a:p>
            <a:r>
              <a:rPr lang="en-US" dirty="0" err="1" smtClean="0"/>
              <a:t>removehost</a:t>
            </a:r>
            <a:r>
              <a:rPr lang="en-US" dirty="0" smtClean="0"/>
              <a:t>() fun in the server </a:t>
            </a:r>
            <a:endParaRPr lang="en-US" dirty="0"/>
          </a:p>
          <a:p>
            <a:r>
              <a:rPr lang="en-US" dirty="0" smtClean="0"/>
              <a:t>If the names exits it removes</a:t>
            </a:r>
          </a:p>
          <a:p>
            <a:endParaRPr lang="en-US" dirty="0" smtClean="0"/>
          </a:p>
          <a:p>
            <a:r>
              <a:rPr lang="en-US" b="1" dirty="0" smtClean="0"/>
              <a:t>if (!t1.getText().trim().</a:t>
            </a:r>
            <a:r>
              <a:rPr lang="en-US" b="1" dirty="0" err="1" smtClean="0"/>
              <a:t>isEmpty</a:t>
            </a:r>
            <a:r>
              <a:rPr lang="en-US" b="1" dirty="0" smtClean="0"/>
              <a:t>()) {</a:t>
            </a:r>
          </a:p>
          <a:p>
            <a:r>
              <a:rPr lang="en-US" dirty="0" smtClean="0"/>
              <a:t>String s2 = </a:t>
            </a:r>
            <a:r>
              <a:rPr lang="en-US" dirty="0" err="1" smtClean="0"/>
              <a:t>dri.removeHost</a:t>
            </a:r>
            <a:r>
              <a:rPr lang="en-US" dirty="0" smtClean="0"/>
              <a:t>(t1.getText());</a:t>
            </a:r>
          </a:p>
          <a:p>
            <a:r>
              <a:rPr lang="en-US" b="1" dirty="0" smtClean="0"/>
              <a:t>if (s2 == null) {</a:t>
            </a:r>
          </a:p>
          <a:p>
            <a:r>
              <a:rPr lang="en-US" dirty="0" smtClean="0"/>
              <a:t>t2.setText("host name not found");</a:t>
            </a:r>
          </a:p>
          <a:p>
            <a:r>
              <a:rPr lang="en-US" dirty="0" smtClean="0"/>
              <a:t>} </a:t>
            </a:r>
            <a:r>
              <a:rPr lang="en-US" b="1" dirty="0" smtClean="0"/>
              <a:t>else {</a:t>
            </a:r>
          </a:p>
          <a:p>
            <a:r>
              <a:rPr lang="en-US" dirty="0" smtClean="0"/>
              <a:t>t2.setText("the </a:t>
            </a:r>
            <a:r>
              <a:rPr lang="en-US" dirty="0" err="1" smtClean="0"/>
              <a:t>ip</a:t>
            </a:r>
            <a:r>
              <a:rPr lang="en-US" dirty="0" smtClean="0"/>
              <a:t> address" + s2 + "is removed");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83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and exit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2189409"/>
            <a:ext cx="5680926" cy="3193961"/>
          </a:xfrm>
        </p:spPr>
      </p:pic>
      <p:sp>
        <p:nvSpPr>
          <p:cNvPr id="12" name="TextBox 11"/>
          <p:cNvSpPr txBox="1"/>
          <p:nvPr/>
        </p:nvSpPr>
        <p:spPr>
          <a:xfrm>
            <a:off x="708338" y="2279561"/>
            <a:ext cx="47636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you press exit the applet closes and when </a:t>
            </a:r>
          </a:p>
          <a:p>
            <a:r>
              <a:rPr lang="en-US" dirty="0" smtClean="0"/>
              <a:t>You press clear the fields become empty</a:t>
            </a:r>
          </a:p>
          <a:p>
            <a:endParaRPr lang="en-US" dirty="0"/>
          </a:p>
          <a:p>
            <a:r>
              <a:rPr lang="en-US" b="1" dirty="0"/>
              <a:t>if (</a:t>
            </a:r>
            <a:r>
              <a:rPr lang="en-US" b="1" dirty="0" err="1"/>
              <a:t>s.equals</a:t>
            </a:r>
            <a:r>
              <a:rPr lang="en-US" b="1" dirty="0"/>
              <a:t>("Refresh")) {</a:t>
            </a:r>
          </a:p>
          <a:p>
            <a:r>
              <a:rPr lang="en-US" dirty="0"/>
              <a:t>t1.setText("");</a:t>
            </a:r>
          </a:p>
          <a:p>
            <a:r>
              <a:rPr lang="en-US" dirty="0"/>
              <a:t>t2.setText("");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if (</a:t>
            </a:r>
            <a:r>
              <a:rPr lang="en-US" b="1" dirty="0" err="1"/>
              <a:t>s.equals</a:t>
            </a:r>
            <a:r>
              <a:rPr lang="en-US" b="1" dirty="0"/>
              <a:t>("Close"))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exit</a:t>
            </a:r>
            <a:r>
              <a:rPr lang="en-US" i="1" dirty="0"/>
              <a:t>(0);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171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B78C9-89C7-49C5-95DE-74AC86C4391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RMI NOTATION	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remote object is an object on another computer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object is the object making the request (sending a message to the other object)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object is the object receiving the request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special server that looks up objects by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special compiler for creating stub (client) and skeleton (server) classes</a:t>
            </a:r>
          </a:p>
        </p:txBody>
      </p:sp>
    </p:spTree>
    <p:extLst>
      <p:ext uri="{BB962C8B-B14F-4D97-AF65-F5344CB8AC3E}">
        <p14:creationId xmlns:p14="http://schemas.microsoft.com/office/powerpoint/2010/main" xmlns="" val="674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F993-F404-4D5D-A307-1F04DFB1E17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RMI, you need to be running three processes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Registry,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rmiregistry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like a DNS service for objects</a:t>
            </a: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8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45FF8-324F-441E-9EE9-828A9FB8F36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Remote interfaces and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public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java.rmi.Remote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extend the class Remote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the interface must declare that it throws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java.rmi.RemoteException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(other exceptions may also be thrown)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Remote interface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extend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java.rmi.server.UnicastRemoteObject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locally accessible methods that are not in its Remote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9337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The DNS is…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The Domain Name System</a:t>
            </a:r>
          </a:p>
          <a:p>
            <a:r>
              <a:rPr lang="en-US" altLang="en-US" dirty="0" smtClean="0"/>
              <a:t>The Domain Name System distributes the responsibility for assigning domain names and mapping them to IP networks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The mechanism by which Internet software translates names to attributes such as addresses</a:t>
            </a:r>
          </a:p>
        </p:txBody>
      </p:sp>
    </p:spTree>
    <p:extLst>
      <p:ext uri="{BB962C8B-B14F-4D97-AF65-F5344CB8AC3E}">
        <p14:creationId xmlns:p14="http://schemas.microsoft.com/office/powerpoint/2010/main" xmlns="" val="375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operations at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operations at the server</a:t>
            </a:r>
          </a:p>
          <a:p>
            <a:pPr lvl="1"/>
            <a:r>
              <a:rPr lang="en-US" dirty="0" smtClean="0"/>
              <a:t>Creating a file </a:t>
            </a:r>
          </a:p>
          <a:p>
            <a:pPr lvl="1"/>
            <a:r>
              <a:rPr lang="en-US" dirty="0" smtClean="0"/>
              <a:t>Add host </a:t>
            </a:r>
          </a:p>
          <a:p>
            <a:pPr lvl="1"/>
            <a:r>
              <a:rPr lang="en-US" dirty="0" smtClean="0"/>
              <a:t>Remove host</a:t>
            </a:r>
          </a:p>
          <a:p>
            <a:pPr lvl="1"/>
            <a:r>
              <a:rPr lang="en-US" dirty="0" smtClean="0"/>
              <a:t>Lookup host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95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file(DNS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dird</a:t>
            </a:r>
            <a:r>
              <a:rPr lang="en-US" dirty="0"/>
              <a:t> = </a:t>
            </a:r>
            <a:r>
              <a:rPr lang="en-US" b="1" dirty="0"/>
              <a:t>new File("E:/temp/");</a:t>
            </a:r>
          </a:p>
          <a:p>
            <a:r>
              <a:rPr lang="en-US" b="1" dirty="0"/>
              <a:t>if (!</a:t>
            </a:r>
            <a:r>
              <a:rPr lang="en-US" b="1" dirty="0" err="1"/>
              <a:t>dird.exists</a:t>
            </a:r>
            <a:r>
              <a:rPr lang="en-US" b="1" dirty="0"/>
              <a:t>()) {</a:t>
            </a:r>
          </a:p>
          <a:p>
            <a:r>
              <a:rPr lang="en-US" dirty="0" err="1"/>
              <a:t>dird.mkdir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nameList</a:t>
            </a:r>
            <a:r>
              <a:rPr lang="en-US" dirty="0"/>
              <a:t> = </a:t>
            </a:r>
            <a:r>
              <a:rPr lang="en-US" b="1" dirty="0"/>
              <a:t>new File("E:/temp/NameList.txt");</a:t>
            </a:r>
          </a:p>
          <a:p>
            <a:r>
              <a:rPr lang="en-US" b="1" dirty="0"/>
              <a:t>if (!</a:t>
            </a:r>
            <a:r>
              <a:rPr lang="en-US" b="1" dirty="0" err="1"/>
              <a:t>nameList.exists</a:t>
            </a:r>
            <a:r>
              <a:rPr lang="en-US" b="1" dirty="0"/>
              <a:t>()) {</a:t>
            </a:r>
          </a:p>
          <a:p>
            <a:r>
              <a:rPr lang="en-US" b="1" dirty="0"/>
              <a:t>try {</a:t>
            </a:r>
          </a:p>
          <a:p>
            <a:r>
              <a:rPr lang="en-US" dirty="0" err="1"/>
              <a:t>nameList.createNewFile</a:t>
            </a:r>
            <a:r>
              <a:rPr lang="en-US" dirty="0"/>
              <a:t>();</a:t>
            </a:r>
          </a:p>
          <a:p>
            <a:r>
              <a:rPr lang="en-US" dirty="0"/>
              <a:t>} </a:t>
            </a:r>
            <a:r>
              <a:rPr lang="en-US" b="1" dirty="0"/>
              <a:t>catch (</a:t>
            </a:r>
            <a:r>
              <a:rPr lang="en-US" b="1" dirty="0" err="1"/>
              <a:t>IOException</a:t>
            </a:r>
            <a:r>
              <a:rPr lang="en-US" b="1" dirty="0"/>
              <a:t> 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8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 file looks like this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330080"/>
            <a:ext cx="6911576" cy="3885864"/>
          </a:xfrm>
        </p:spPr>
      </p:pic>
    </p:spTree>
    <p:extLst>
      <p:ext uri="{BB962C8B-B14F-4D97-AF65-F5344CB8AC3E}">
        <p14:creationId xmlns:p14="http://schemas.microsoft.com/office/powerpoint/2010/main" xmlns="" val="38472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Addhost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(</a:t>
            </a:r>
            <a:r>
              <a:rPr lang="en-US" b="1" dirty="0" err="1"/>
              <a:t>hostRecords.get</a:t>
            </a:r>
            <a:r>
              <a:rPr lang="en-US" b="1" dirty="0"/>
              <a:t>(</a:t>
            </a:r>
            <a:r>
              <a:rPr lang="en-US" b="1" dirty="0" err="1"/>
              <a:t>hostName</a:t>
            </a:r>
            <a:r>
              <a:rPr lang="en-US" b="1" dirty="0"/>
              <a:t>) != null) {</a:t>
            </a:r>
          </a:p>
          <a:p>
            <a:r>
              <a:rPr lang="en-US" dirty="0"/>
              <a:t>            </a:t>
            </a:r>
            <a:r>
              <a:rPr lang="en-US" b="1" dirty="0"/>
              <a:t>return false;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hostRecords.put</a:t>
            </a:r>
            <a:r>
              <a:rPr lang="en-US" dirty="0"/>
              <a:t>(</a:t>
            </a:r>
            <a:r>
              <a:rPr lang="en-US" dirty="0" err="1"/>
              <a:t>hostName</a:t>
            </a:r>
            <a:r>
              <a:rPr lang="en-US" dirty="0"/>
              <a:t>, </a:t>
            </a:r>
            <a:r>
              <a:rPr lang="en-US" dirty="0" err="1"/>
              <a:t>hostIP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b="1" dirty="0"/>
              <a:t>try {</a:t>
            </a:r>
          </a:p>
          <a:p>
            <a:r>
              <a:rPr lang="en-US" dirty="0"/>
              <a:t>           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FileOutputStream</a:t>
            </a:r>
            <a:r>
              <a:rPr lang="en-US" b="1" dirty="0"/>
              <a:t>(</a:t>
            </a:r>
            <a:r>
              <a:rPr lang="en-US" b="1" dirty="0" err="1"/>
              <a:t>nameList</a:t>
            </a:r>
            <a:r>
              <a:rPr lang="en-US" b="1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hostRecords.store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, "");</a:t>
            </a:r>
          </a:p>
        </p:txBody>
      </p:sp>
    </p:spTree>
    <p:extLst>
      <p:ext uri="{BB962C8B-B14F-4D97-AF65-F5344CB8AC3E}">
        <p14:creationId xmlns:p14="http://schemas.microsoft.com/office/powerpoint/2010/main" xmlns="" val="2586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700</Words>
  <Application>Microsoft Office PowerPoint</Application>
  <PresentationFormat>Custom</PresentationFormat>
  <Paragraphs>136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RMI</vt:lpstr>
      <vt:lpstr>RMI NOTATION </vt:lpstr>
      <vt:lpstr>Processes</vt:lpstr>
      <vt:lpstr>Remote interfaces and class</vt:lpstr>
      <vt:lpstr>The DNS is…</vt:lpstr>
      <vt:lpstr>The operations at the server</vt:lpstr>
      <vt:lpstr>Creating a file(DNS server)</vt:lpstr>
      <vt:lpstr>The  file looks like this</vt:lpstr>
      <vt:lpstr>Addhost()</vt:lpstr>
      <vt:lpstr>Remove host</vt:lpstr>
      <vt:lpstr> lookuphost()</vt:lpstr>
      <vt:lpstr>The operations at client</vt:lpstr>
      <vt:lpstr>Lookup host</vt:lpstr>
      <vt:lpstr>Add host</vt:lpstr>
      <vt:lpstr>Remove host</vt:lpstr>
      <vt:lpstr>Clear and exit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chittaranjan reddy</dc:creator>
  <cp:lastModifiedBy>ADMIN</cp:lastModifiedBy>
  <cp:revision>13</cp:revision>
  <dcterms:created xsi:type="dcterms:W3CDTF">2014-10-28T09:53:29Z</dcterms:created>
  <dcterms:modified xsi:type="dcterms:W3CDTF">2015-08-26T04:24:49Z</dcterms:modified>
</cp:coreProperties>
</file>