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74" r:id="rId3"/>
    <p:sldId id="275" r:id="rId4"/>
    <p:sldId id="278" r:id="rId5"/>
    <p:sldId id="277" r:id="rId6"/>
    <p:sldId id="259" r:id="rId7"/>
    <p:sldId id="261" r:id="rId8"/>
    <p:sldId id="280" r:id="rId9"/>
    <p:sldId id="279" r:id="rId10"/>
    <p:sldId id="281" r:id="rId11"/>
    <p:sldId id="27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98E3C-E572-4C3D-B289-AFFBECAC5B3E}" v="83" dt="2022-11-07T05:22:58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AED89-0A35-4F97-8F07-EE0B49A04A4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4987F97-7CD3-449B-A1CF-5270A66F585B}">
      <dgm:prSet/>
      <dgm:spPr/>
      <dgm:t>
        <a:bodyPr/>
        <a:lstStyle/>
        <a:p>
          <a:r>
            <a:rPr lang="en-US" dirty="0"/>
            <a:t>HTML, CSS</a:t>
          </a:r>
        </a:p>
      </dgm:t>
    </dgm:pt>
    <dgm:pt modelId="{32C643FE-0DC0-4F7A-9468-0766CF6C46FB}" type="parTrans" cxnId="{F3DB4A2A-5158-4F2A-8FAE-29DE675A72C8}">
      <dgm:prSet/>
      <dgm:spPr/>
      <dgm:t>
        <a:bodyPr/>
        <a:lstStyle/>
        <a:p>
          <a:endParaRPr lang="en-US"/>
        </a:p>
      </dgm:t>
    </dgm:pt>
    <dgm:pt modelId="{9AFF7782-A9BD-4354-9109-3C9D60EBC65A}" type="sibTrans" cxnId="{F3DB4A2A-5158-4F2A-8FAE-29DE675A72C8}">
      <dgm:prSet/>
      <dgm:spPr/>
      <dgm:t>
        <a:bodyPr/>
        <a:lstStyle/>
        <a:p>
          <a:endParaRPr lang="en-US"/>
        </a:p>
      </dgm:t>
    </dgm:pt>
    <dgm:pt modelId="{A6659193-7E7C-449A-B3B6-EBE0D3CA97B4}">
      <dgm:prSet/>
      <dgm:spPr/>
      <dgm:t>
        <a:bodyPr/>
        <a:lstStyle/>
        <a:p>
          <a:r>
            <a:rPr lang="en-US" dirty="0"/>
            <a:t>ReactJS</a:t>
          </a:r>
        </a:p>
      </dgm:t>
    </dgm:pt>
    <dgm:pt modelId="{A6CB7B5C-77FA-4222-B218-F3667E166B20}" type="parTrans" cxnId="{354A2F3F-AAC5-4A7E-8206-0B07967C651A}">
      <dgm:prSet/>
      <dgm:spPr/>
      <dgm:t>
        <a:bodyPr/>
        <a:lstStyle/>
        <a:p>
          <a:endParaRPr lang="en-US"/>
        </a:p>
      </dgm:t>
    </dgm:pt>
    <dgm:pt modelId="{5CB10E27-AB92-4845-8190-5A4942EB22AF}" type="sibTrans" cxnId="{354A2F3F-AAC5-4A7E-8206-0B07967C651A}">
      <dgm:prSet/>
      <dgm:spPr/>
      <dgm:t>
        <a:bodyPr/>
        <a:lstStyle/>
        <a:p>
          <a:endParaRPr lang="en-US"/>
        </a:p>
      </dgm:t>
    </dgm:pt>
    <dgm:pt modelId="{308B1C61-A2F0-46A4-A5A1-5F8E94F2A9FC}">
      <dgm:prSet/>
      <dgm:spPr/>
      <dgm:t>
        <a:bodyPr/>
        <a:lstStyle/>
        <a:p>
          <a:r>
            <a:rPr lang="en-US" dirty="0"/>
            <a:t>Firebase</a:t>
          </a:r>
        </a:p>
      </dgm:t>
    </dgm:pt>
    <dgm:pt modelId="{B3997A29-2B04-449A-BFCF-C0D509853844}" type="parTrans" cxnId="{3D83381D-FCFF-4819-9CF4-B1E159DECDA5}">
      <dgm:prSet/>
      <dgm:spPr/>
      <dgm:t>
        <a:bodyPr/>
        <a:lstStyle/>
        <a:p>
          <a:endParaRPr lang="en-US"/>
        </a:p>
      </dgm:t>
    </dgm:pt>
    <dgm:pt modelId="{0241F287-B228-4EFC-94AE-00FA7EDC12AF}" type="sibTrans" cxnId="{3D83381D-FCFF-4819-9CF4-B1E159DECDA5}">
      <dgm:prSet/>
      <dgm:spPr/>
      <dgm:t>
        <a:bodyPr/>
        <a:lstStyle/>
        <a:p>
          <a:endParaRPr lang="en-US"/>
        </a:p>
      </dgm:t>
    </dgm:pt>
    <dgm:pt modelId="{7FA989CB-530A-4206-A932-9C4B56BE5A0E}">
      <dgm:prSet/>
      <dgm:spPr/>
      <dgm:t>
        <a:bodyPr/>
        <a:lstStyle/>
        <a:p>
          <a:r>
            <a:rPr lang="en-US"/>
            <a:t>JavaScript</a:t>
          </a:r>
          <a:endParaRPr lang="en-US" dirty="0"/>
        </a:p>
      </dgm:t>
    </dgm:pt>
    <dgm:pt modelId="{4FE9FC62-2D67-428E-BF8A-6CD2BE263019}" type="parTrans" cxnId="{0D04A6FC-4A42-4F28-B33B-3DF540F3D73B}">
      <dgm:prSet/>
      <dgm:spPr/>
      <dgm:t>
        <a:bodyPr/>
        <a:lstStyle/>
        <a:p>
          <a:endParaRPr lang="en-IN"/>
        </a:p>
      </dgm:t>
    </dgm:pt>
    <dgm:pt modelId="{3193FC7A-5280-495B-8353-4A5DB480E13E}" type="sibTrans" cxnId="{0D04A6FC-4A42-4F28-B33B-3DF540F3D73B}">
      <dgm:prSet/>
      <dgm:spPr/>
      <dgm:t>
        <a:bodyPr/>
        <a:lstStyle/>
        <a:p>
          <a:endParaRPr lang="en-IN"/>
        </a:p>
      </dgm:t>
    </dgm:pt>
    <dgm:pt modelId="{ECB8B44A-DB09-4E4F-8755-926D4A130A7E}" type="pres">
      <dgm:prSet presAssocID="{378AED89-0A35-4F97-8F07-EE0B49A04A47}" presName="linear" presStyleCnt="0">
        <dgm:presLayoutVars>
          <dgm:dir/>
          <dgm:animLvl val="lvl"/>
          <dgm:resizeHandles val="exact"/>
        </dgm:presLayoutVars>
      </dgm:prSet>
      <dgm:spPr/>
    </dgm:pt>
    <dgm:pt modelId="{27443790-2D23-47D6-A46D-4B56DB05462E}" type="pres">
      <dgm:prSet presAssocID="{B4987F97-7CD3-449B-A1CF-5270A66F585B}" presName="parentLin" presStyleCnt="0"/>
      <dgm:spPr/>
    </dgm:pt>
    <dgm:pt modelId="{69869DAC-ABDC-4F9E-BB84-8E609E9F27B4}" type="pres">
      <dgm:prSet presAssocID="{B4987F97-7CD3-449B-A1CF-5270A66F585B}" presName="parentLeftMargin" presStyleLbl="node1" presStyleIdx="0" presStyleCnt="4"/>
      <dgm:spPr/>
    </dgm:pt>
    <dgm:pt modelId="{ACD4ED1C-30B3-469F-859B-7CA1A74C0295}" type="pres">
      <dgm:prSet presAssocID="{B4987F97-7CD3-449B-A1CF-5270A66F5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A0F519-6352-4764-B6E1-75A8C824D63A}" type="pres">
      <dgm:prSet presAssocID="{B4987F97-7CD3-449B-A1CF-5270A66F585B}" presName="negativeSpace" presStyleCnt="0"/>
      <dgm:spPr/>
    </dgm:pt>
    <dgm:pt modelId="{B5E1B02A-6845-45D1-848B-86D850582805}" type="pres">
      <dgm:prSet presAssocID="{B4987F97-7CD3-449B-A1CF-5270A66F585B}" presName="childText" presStyleLbl="conFgAcc1" presStyleIdx="0" presStyleCnt="4">
        <dgm:presLayoutVars>
          <dgm:bulletEnabled val="1"/>
        </dgm:presLayoutVars>
      </dgm:prSet>
      <dgm:spPr/>
    </dgm:pt>
    <dgm:pt modelId="{25E1C10C-375D-458A-A470-A2F7DD94E1EC}" type="pres">
      <dgm:prSet presAssocID="{9AFF7782-A9BD-4354-9109-3C9D60EBC65A}" presName="spaceBetweenRectangles" presStyleCnt="0"/>
      <dgm:spPr/>
    </dgm:pt>
    <dgm:pt modelId="{F96ACD30-967E-4DB3-A5C1-F87B024ED10A}" type="pres">
      <dgm:prSet presAssocID="{7FA989CB-530A-4206-A932-9C4B56BE5A0E}" presName="parentLin" presStyleCnt="0"/>
      <dgm:spPr/>
    </dgm:pt>
    <dgm:pt modelId="{280E5CE8-65DE-41AA-B0E6-17C0F0869C3F}" type="pres">
      <dgm:prSet presAssocID="{7FA989CB-530A-4206-A932-9C4B56BE5A0E}" presName="parentLeftMargin" presStyleLbl="node1" presStyleIdx="0" presStyleCnt="4"/>
      <dgm:spPr/>
    </dgm:pt>
    <dgm:pt modelId="{EFB48105-3A99-44FE-BB42-94D4178D2FC3}" type="pres">
      <dgm:prSet presAssocID="{7FA989CB-530A-4206-A932-9C4B56BE5A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7F7FA9-F0D4-4CAF-90BC-1BA9D8F67636}" type="pres">
      <dgm:prSet presAssocID="{7FA989CB-530A-4206-A932-9C4B56BE5A0E}" presName="negativeSpace" presStyleCnt="0"/>
      <dgm:spPr/>
    </dgm:pt>
    <dgm:pt modelId="{7DA4893F-6110-4B35-80FD-55F94CB6C0B7}" type="pres">
      <dgm:prSet presAssocID="{7FA989CB-530A-4206-A932-9C4B56BE5A0E}" presName="childText" presStyleLbl="conFgAcc1" presStyleIdx="1" presStyleCnt="4">
        <dgm:presLayoutVars>
          <dgm:bulletEnabled val="1"/>
        </dgm:presLayoutVars>
      </dgm:prSet>
      <dgm:spPr/>
    </dgm:pt>
    <dgm:pt modelId="{52D5E084-1051-4142-B16E-B551F5826EB4}" type="pres">
      <dgm:prSet presAssocID="{3193FC7A-5280-495B-8353-4A5DB480E13E}" presName="spaceBetweenRectangles" presStyleCnt="0"/>
      <dgm:spPr/>
    </dgm:pt>
    <dgm:pt modelId="{CEC14C90-6A27-465F-BD18-28ABFE910EAA}" type="pres">
      <dgm:prSet presAssocID="{A6659193-7E7C-449A-B3B6-EBE0D3CA97B4}" presName="parentLin" presStyleCnt="0"/>
      <dgm:spPr/>
    </dgm:pt>
    <dgm:pt modelId="{639226CD-C3BF-4FD8-A40F-C767FCB1AA56}" type="pres">
      <dgm:prSet presAssocID="{A6659193-7E7C-449A-B3B6-EBE0D3CA97B4}" presName="parentLeftMargin" presStyleLbl="node1" presStyleIdx="1" presStyleCnt="4"/>
      <dgm:spPr/>
    </dgm:pt>
    <dgm:pt modelId="{DD98E17A-4AA5-4040-8F3D-AA0810969DC1}" type="pres">
      <dgm:prSet presAssocID="{A6659193-7E7C-449A-B3B6-EBE0D3CA97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82D44D-CD64-4A10-B3EC-ABA6EEB9D04A}" type="pres">
      <dgm:prSet presAssocID="{A6659193-7E7C-449A-B3B6-EBE0D3CA97B4}" presName="negativeSpace" presStyleCnt="0"/>
      <dgm:spPr/>
    </dgm:pt>
    <dgm:pt modelId="{C59F6C84-8ED6-4291-BFB3-A8AFD26ADD9F}" type="pres">
      <dgm:prSet presAssocID="{A6659193-7E7C-449A-B3B6-EBE0D3CA97B4}" presName="childText" presStyleLbl="conFgAcc1" presStyleIdx="2" presStyleCnt="4">
        <dgm:presLayoutVars>
          <dgm:bulletEnabled val="1"/>
        </dgm:presLayoutVars>
      </dgm:prSet>
      <dgm:spPr/>
    </dgm:pt>
    <dgm:pt modelId="{D1983B6B-900F-4CF8-B760-348B832D214D}" type="pres">
      <dgm:prSet presAssocID="{5CB10E27-AB92-4845-8190-5A4942EB22AF}" presName="spaceBetweenRectangles" presStyleCnt="0"/>
      <dgm:spPr/>
    </dgm:pt>
    <dgm:pt modelId="{7A869DA5-7988-41F5-A8B2-BD87B1F23A17}" type="pres">
      <dgm:prSet presAssocID="{308B1C61-A2F0-46A4-A5A1-5F8E94F2A9FC}" presName="parentLin" presStyleCnt="0"/>
      <dgm:spPr/>
    </dgm:pt>
    <dgm:pt modelId="{F5AC2045-A21A-4B41-9C8F-B40D006A9D52}" type="pres">
      <dgm:prSet presAssocID="{308B1C61-A2F0-46A4-A5A1-5F8E94F2A9FC}" presName="parentLeftMargin" presStyleLbl="node1" presStyleIdx="2" presStyleCnt="4"/>
      <dgm:spPr/>
    </dgm:pt>
    <dgm:pt modelId="{318E5753-AEFF-4293-9983-4383168C7310}" type="pres">
      <dgm:prSet presAssocID="{308B1C61-A2F0-46A4-A5A1-5F8E94F2A9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E65930-0F92-4CD5-9B3C-FC539DB315AF}" type="pres">
      <dgm:prSet presAssocID="{308B1C61-A2F0-46A4-A5A1-5F8E94F2A9FC}" presName="negativeSpace" presStyleCnt="0"/>
      <dgm:spPr/>
    </dgm:pt>
    <dgm:pt modelId="{9490E672-C75A-4F22-BEF0-CE2F870F0D66}" type="pres">
      <dgm:prSet presAssocID="{308B1C61-A2F0-46A4-A5A1-5F8E94F2A9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0EF2808-F961-4C62-9E6F-74F7C4EC2410}" type="presOf" srcId="{B4987F97-7CD3-449B-A1CF-5270A66F585B}" destId="{69869DAC-ABDC-4F9E-BB84-8E609E9F27B4}" srcOrd="0" destOrd="0" presId="urn:microsoft.com/office/officeart/2005/8/layout/list1"/>
    <dgm:cxn modelId="{3D83381D-FCFF-4819-9CF4-B1E159DECDA5}" srcId="{378AED89-0A35-4F97-8F07-EE0B49A04A47}" destId="{308B1C61-A2F0-46A4-A5A1-5F8E94F2A9FC}" srcOrd="3" destOrd="0" parTransId="{B3997A29-2B04-449A-BFCF-C0D509853844}" sibTransId="{0241F287-B228-4EFC-94AE-00FA7EDC12AF}"/>
    <dgm:cxn modelId="{F3DB4A2A-5158-4F2A-8FAE-29DE675A72C8}" srcId="{378AED89-0A35-4F97-8F07-EE0B49A04A47}" destId="{B4987F97-7CD3-449B-A1CF-5270A66F585B}" srcOrd="0" destOrd="0" parTransId="{32C643FE-0DC0-4F7A-9468-0766CF6C46FB}" sibTransId="{9AFF7782-A9BD-4354-9109-3C9D60EBC65A}"/>
    <dgm:cxn modelId="{BBC79D35-9DCB-4295-808F-5006BB3A2A07}" type="presOf" srcId="{B4987F97-7CD3-449B-A1CF-5270A66F585B}" destId="{ACD4ED1C-30B3-469F-859B-7CA1A74C0295}" srcOrd="1" destOrd="0" presId="urn:microsoft.com/office/officeart/2005/8/layout/list1"/>
    <dgm:cxn modelId="{354A2F3F-AAC5-4A7E-8206-0B07967C651A}" srcId="{378AED89-0A35-4F97-8F07-EE0B49A04A47}" destId="{A6659193-7E7C-449A-B3B6-EBE0D3CA97B4}" srcOrd="2" destOrd="0" parTransId="{A6CB7B5C-77FA-4222-B218-F3667E166B20}" sibTransId="{5CB10E27-AB92-4845-8190-5A4942EB22AF}"/>
    <dgm:cxn modelId="{D42EDE60-A6EC-43AB-ABA2-D13D719C3063}" type="presOf" srcId="{A6659193-7E7C-449A-B3B6-EBE0D3CA97B4}" destId="{639226CD-C3BF-4FD8-A40F-C767FCB1AA56}" srcOrd="0" destOrd="0" presId="urn:microsoft.com/office/officeart/2005/8/layout/list1"/>
    <dgm:cxn modelId="{FC1B836B-3824-4A01-965D-F13A1081049E}" type="presOf" srcId="{7FA989CB-530A-4206-A932-9C4B56BE5A0E}" destId="{EFB48105-3A99-44FE-BB42-94D4178D2FC3}" srcOrd="1" destOrd="0" presId="urn:microsoft.com/office/officeart/2005/8/layout/list1"/>
    <dgm:cxn modelId="{8C067494-396E-4B42-A4D2-AE3FBC71B375}" type="presOf" srcId="{7FA989CB-530A-4206-A932-9C4B56BE5A0E}" destId="{280E5CE8-65DE-41AA-B0E6-17C0F0869C3F}" srcOrd="0" destOrd="0" presId="urn:microsoft.com/office/officeart/2005/8/layout/list1"/>
    <dgm:cxn modelId="{C434D7A9-626D-47F3-A6AD-AB3B93EDE80B}" type="presOf" srcId="{308B1C61-A2F0-46A4-A5A1-5F8E94F2A9FC}" destId="{318E5753-AEFF-4293-9983-4383168C7310}" srcOrd="1" destOrd="0" presId="urn:microsoft.com/office/officeart/2005/8/layout/list1"/>
    <dgm:cxn modelId="{4A1D9ED7-1EA5-4ECE-B499-F67302E54947}" type="presOf" srcId="{308B1C61-A2F0-46A4-A5A1-5F8E94F2A9FC}" destId="{F5AC2045-A21A-4B41-9C8F-B40D006A9D52}" srcOrd="0" destOrd="0" presId="urn:microsoft.com/office/officeart/2005/8/layout/list1"/>
    <dgm:cxn modelId="{77411AF3-8D17-405D-B533-A328C0C19BE1}" type="presOf" srcId="{378AED89-0A35-4F97-8F07-EE0B49A04A47}" destId="{ECB8B44A-DB09-4E4F-8755-926D4A130A7E}" srcOrd="0" destOrd="0" presId="urn:microsoft.com/office/officeart/2005/8/layout/list1"/>
    <dgm:cxn modelId="{54B00BF7-BB00-444E-B633-6754834AB17B}" type="presOf" srcId="{A6659193-7E7C-449A-B3B6-EBE0D3CA97B4}" destId="{DD98E17A-4AA5-4040-8F3D-AA0810969DC1}" srcOrd="1" destOrd="0" presId="urn:microsoft.com/office/officeart/2005/8/layout/list1"/>
    <dgm:cxn modelId="{0D04A6FC-4A42-4F28-B33B-3DF540F3D73B}" srcId="{378AED89-0A35-4F97-8F07-EE0B49A04A47}" destId="{7FA989CB-530A-4206-A932-9C4B56BE5A0E}" srcOrd="1" destOrd="0" parTransId="{4FE9FC62-2D67-428E-BF8A-6CD2BE263019}" sibTransId="{3193FC7A-5280-495B-8353-4A5DB480E13E}"/>
    <dgm:cxn modelId="{F664CB53-F0B5-44C6-A8E9-660A7271C134}" type="presParOf" srcId="{ECB8B44A-DB09-4E4F-8755-926D4A130A7E}" destId="{27443790-2D23-47D6-A46D-4B56DB05462E}" srcOrd="0" destOrd="0" presId="urn:microsoft.com/office/officeart/2005/8/layout/list1"/>
    <dgm:cxn modelId="{4216714C-DCA8-44F3-80D0-F751AA5C9BA4}" type="presParOf" srcId="{27443790-2D23-47D6-A46D-4B56DB05462E}" destId="{69869DAC-ABDC-4F9E-BB84-8E609E9F27B4}" srcOrd="0" destOrd="0" presId="urn:microsoft.com/office/officeart/2005/8/layout/list1"/>
    <dgm:cxn modelId="{CF31D47D-CC7A-46D1-A74E-5E8031C7D091}" type="presParOf" srcId="{27443790-2D23-47D6-A46D-4B56DB05462E}" destId="{ACD4ED1C-30B3-469F-859B-7CA1A74C0295}" srcOrd="1" destOrd="0" presId="urn:microsoft.com/office/officeart/2005/8/layout/list1"/>
    <dgm:cxn modelId="{D8EAA831-2C71-4AD7-B684-2494B888D436}" type="presParOf" srcId="{ECB8B44A-DB09-4E4F-8755-926D4A130A7E}" destId="{19A0F519-6352-4764-B6E1-75A8C824D63A}" srcOrd="1" destOrd="0" presId="urn:microsoft.com/office/officeart/2005/8/layout/list1"/>
    <dgm:cxn modelId="{BD14768F-8B29-464F-9921-45B1C1EF19A4}" type="presParOf" srcId="{ECB8B44A-DB09-4E4F-8755-926D4A130A7E}" destId="{B5E1B02A-6845-45D1-848B-86D850582805}" srcOrd="2" destOrd="0" presId="urn:microsoft.com/office/officeart/2005/8/layout/list1"/>
    <dgm:cxn modelId="{D8273F7B-436C-4DF3-9794-1B325249FDA8}" type="presParOf" srcId="{ECB8B44A-DB09-4E4F-8755-926D4A130A7E}" destId="{25E1C10C-375D-458A-A470-A2F7DD94E1EC}" srcOrd="3" destOrd="0" presId="urn:microsoft.com/office/officeart/2005/8/layout/list1"/>
    <dgm:cxn modelId="{B98E2095-98FD-44C0-822C-0713BF78C79D}" type="presParOf" srcId="{ECB8B44A-DB09-4E4F-8755-926D4A130A7E}" destId="{F96ACD30-967E-4DB3-A5C1-F87B024ED10A}" srcOrd="4" destOrd="0" presId="urn:microsoft.com/office/officeart/2005/8/layout/list1"/>
    <dgm:cxn modelId="{29CB3E51-7B37-491D-9325-E74CBDF5847C}" type="presParOf" srcId="{F96ACD30-967E-4DB3-A5C1-F87B024ED10A}" destId="{280E5CE8-65DE-41AA-B0E6-17C0F0869C3F}" srcOrd="0" destOrd="0" presId="urn:microsoft.com/office/officeart/2005/8/layout/list1"/>
    <dgm:cxn modelId="{F257AAF0-5408-4894-A1AB-9DA2CD75D232}" type="presParOf" srcId="{F96ACD30-967E-4DB3-A5C1-F87B024ED10A}" destId="{EFB48105-3A99-44FE-BB42-94D4178D2FC3}" srcOrd="1" destOrd="0" presId="urn:microsoft.com/office/officeart/2005/8/layout/list1"/>
    <dgm:cxn modelId="{29A1E4BC-C83C-4E63-8D8F-F0DD4367B5FE}" type="presParOf" srcId="{ECB8B44A-DB09-4E4F-8755-926D4A130A7E}" destId="{017F7FA9-F0D4-4CAF-90BC-1BA9D8F67636}" srcOrd="5" destOrd="0" presId="urn:microsoft.com/office/officeart/2005/8/layout/list1"/>
    <dgm:cxn modelId="{27A1AE58-C83A-4957-A67A-2626284C5EA6}" type="presParOf" srcId="{ECB8B44A-DB09-4E4F-8755-926D4A130A7E}" destId="{7DA4893F-6110-4B35-80FD-55F94CB6C0B7}" srcOrd="6" destOrd="0" presId="urn:microsoft.com/office/officeart/2005/8/layout/list1"/>
    <dgm:cxn modelId="{08F0E599-B885-4719-859E-188E23C10830}" type="presParOf" srcId="{ECB8B44A-DB09-4E4F-8755-926D4A130A7E}" destId="{52D5E084-1051-4142-B16E-B551F5826EB4}" srcOrd="7" destOrd="0" presId="urn:microsoft.com/office/officeart/2005/8/layout/list1"/>
    <dgm:cxn modelId="{00B978E4-4652-4A2A-BCC7-7031CAF545D7}" type="presParOf" srcId="{ECB8B44A-DB09-4E4F-8755-926D4A130A7E}" destId="{CEC14C90-6A27-465F-BD18-28ABFE910EAA}" srcOrd="8" destOrd="0" presId="urn:microsoft.com/office/officeart/2005/8/layout/list1"/>
    <dgm:cxn modelId="{74BD2429-FDC8-4B8F-B824-B1F5E43F9B3A}" type="presParOf" srcId="{CEC14C90-6A27-465F-BD18-28ABFE910EAA}" destId="{639226CD-C3BF-4FD8-A40F-C767FCB1AA56}" srcOrd="0" destOrd="0" presId="urn:microsoft.com/office/officeart/2005/8/layout/list1"/>
    <dgm:cxn modelId="{5178C23B-FF2C-4FE8-A1B5-D1B7B4B54534}" type="presParOf" srcId="{CEC14C90-6A27-465F-BD18-28ABFE910EAA}" destId="{DD98E17A-4AA5-4040-8F3D-AA0810969DC1}" srcOrd="1" destOrd="0" presId="urn:microsoft.com/office/officeart/2005/8/layout/list1"/>
    <dgm:cxn modelId="{60D96034-CA95-4025-AB5D-F06BABDF36FB}" type="presParOf" srcId="{ECB8B44A-DB09-4E4F-8755-926D4A130A7E}" destId="{1282D44D-CD64-4A10-B3EC-ABA6EEB9D04A}" srcOrd="9" destOrd="0" presId="urn:microsoft.com/office/officeart/2005/8/layout/list1"/>
    <dgm:cxn modelId="{D07E914A-D3FD-4DE3-9787-646666A87B88}" type="presParOf" srcId="{ECB8B44A-DB09-4E4F-8755-926D4A130A7E}" destId="{C59F6C84-8ED6-4291-BFB3-A8AFD26ADD9F}" srcOrd="10" destOrd="0" presId="urn:microsoft.com/office/officeart/2005/8/layout/list1"/>
    <dgm:cxn modelId="{8E3E4BEB-F6B9-42A9-AD20-82AB09ABBC91}" type="presParOf" srcId="{ECB8B44A-DB09-4E4F-8755-926D4A130A7E}" destId="{D1983B6B-900F-4CF8-B760-348B832D214D}" srcOrd="11" destOrd="0" presId="urn:microsoft.com/office/officeart/2005/8/layout/list1"/>
    <dgm:cxn modelId="{3DA58A1F-E8D7-48CF-B5C0-28AF25117A3B}" type="presParOf" srcId="{ECB8B44A-DB09-4E4F-8755-926D4A130A7E}" destId="{7A869DA5-7988-41F5-A8B2-BD87B1F23A17}" srcOrd="12" destOrd="0" presId="urn:microsoft.com/office/officeart/2005/8/layout/list1"/>
    <dgm:cxn modelId="{C37D6DB0-C263-47E1-867C-364021E74AFC}" type="presParOf" srcId="{7A869DA5-7988-41F5-A8B2-BD87B1F23A17}" destId="{F5AC2045-A21A-4B41-9C8F-B40D006A9D52}" srcOrd="0" destOrd="0" presId="urn:microsoft.com/office/officeart/2005/8/layout/list1"/>
    <dgm:cxn modelId="{3602879A-1FC3-40F7-8504-5A53ED0C45BC}" type="presParOf" srcId="{7A869DA5-7988-41F5-A8B2-BD87B1F23A17}" destId="{318E5753-AEFF-4293-9983-4383168C7310}" srcOrd="1" destOrd="0" presId="urn:microsoft.com/office/officeart/2005/8/layout/list1"/>
    <dgm:cxn modelId="{AA0CC811-FE1C-4766-B6B0-45B461132F65}" type="presParOf" srcId="{ECB8B44A-DB09-4E4F-8755-926D4A130A7E}" destId="{94E65930-0F92-4CD5-9B3C-FC539DB315AF}" srcOrd="13" destOrd="0" presId="urn:microsoft.com/office/officeart/2005/8/layout/list1"/>
    <dgm:cxn modelId="{7BE1808F-5696-4249-B992-2833C5CAC6EE}" type="presParOf" srcId="{ECB8B44A-DB09-4E4F-8755-926D4A130A7E}" destId="{9490E672-C75A-4F22-BEF0-CE2F870F0D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1B02A-6845-45D1-848B-86D850582805}">
      <dsp:nvSpPr>
        <dsp:cNvPr id="0" name=""/>
        <dsp:cNvSpPr/>
      </dsp:nvSpPr>
      <dsp:spPr>
        <a:xfrm>
          <a:off x="0" y="408786"/>
          <a:ext cx="5614987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4ED1C-30B3-469F-859B-7CA1A74C0295}">
      <dsp:nvSpPr>
        <dsp:cNvPr id="0" name=""/>
        <dsp:cNvSpPr/>
      </dsp:nvSpPr>
      <dsp:spPr>
        <a:xfrm>
          <a:off x="280749" y="10266"/>
          <a:ext cx="393049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HTML, CSS</a:t>
          </a:r>
        </a:p>
      </dsp:txBody>
      <dsp:txXfrm>
        <a:off x="319657" y="49174"/>
        <a:ext cx="3852674" cy="719224"/>
      </dsp:txXfrm>
    </dsp:sp>
    <dsp:sp modelId="{7DA4893F-6110-4B35-80FD-55F94CB6C0B7}">
      <dsp:nvSpPr>
        <dsp:cNvPr id="0" name=""/>
        <dsp:cNvSpPr/>
      </dsp:nvSpPr>
      <dsp:spPr>
        <a:xfrm>
          <a:off x="0" y="1633506"/>
          <a:ext cx="5614987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48105-3A99-44FE-BB42-94D4178D2FC3}">
      <dsp:nvSpPr>
        <dsp:cNvPr id="0" name=""/>
        <dsp:cNvSpPr/>
      </dsp:nvSpPr>
      <dsp:spPr>
        <a:xfrm>
          <a:off x="280749" y="1234986"/>
          <a:ext cx="393049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JavaScript</a:t>
          </a:r>
          <a:endParaRPr lang="en-US" sz="2700" kern="1200" dirty="0"/>
        </a:p>
      </dsp:txBody>
      <dsp:txXfrm>
        <a:off x="319657" y="1273894"/>
        <a:ext cx="3852674" cy="719224"/>
      </dsp:txXfrm>
    </dsp:sp>
    <dsp:sp modelId="{C59F6C84-8ED6-4291-BFB3-A8AFD26ADD9F}">
      <dsp:nvSpPr>
        <dsp:cNvPr id="0" name=""/>
        <dsp:cNvSpPr/>
      </dsp:nvSpPr>
      <dsp:spPr>
        <a:xfrm>
          <a:off x="0" y="2858226"/>
          <a:ext cx="5614987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8E17A-4AA5-4040-8F3D-AA0810969DC1}">
      <dsp:nvSpPr>
        <dsp:cNvPr id="0" name=""/>
        <dsp:cNvSpPr/>
      </dsp:nvSpPr>
      <dsp:spPr>
        <a:xfrm>
          <a:off x="280749" y="2459706"/>
          <a:ext cx="393049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ReactJS</a:t>
          </a:r>
        </a:p>
      </dsp:txBody>
      <dsp:txXfrm>
        <a:off x="319657" y="2498614"/>
        <a:ext cx="3852674" cy="719224"/>
      </dsp:txXfrm>
    </dsp:sp>
    <dsp:sp modelId="{9490E672-C75A-4F22-BEF0-CE2F870F0D66}">
      <dsp:nvSpPr>
        <dsp:cNvPr id="0" name=""/>
        <dsp:cNvSpPr/>
      </dsp:nvSpPr>
      <dsp:spPr>
        <a:xfrm>
          <a:off x="0" y="4082946"/>
          <a:ext cx="5614987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E5753-AEFF-4293-9983-4383168C7310}">
      <dsp:nvSpPr>
        <dsp:cNvPr id="0" name=""/>
        <dsp:cNvSpPr/>
      </dsp:nvSpPr>
      <dsp:spPr>
        <a:xfrm>
          <a:off x="280749" y="3684426"/>
          <a:ext cx="393049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Firebase</a:t>
          </a:r>
        </a:p>
      </dsp:txBody>
      <dsp:txXfrm>
        <a:off x="319657" y="3723334"/>
        <a:ext cx="385267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7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5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70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3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9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06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393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5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2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6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0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7BC153-C131-4588-BE3B-7011579B1514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4771-4802-455E-8B24-6E9147EAA3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07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273EF-E18D-4285-A38F-81B4A9DB3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388" y="3851370"/>
            <a:ext cx="6458419" cy="18710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– Kunal SACHDEVA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Roll No: - 19115045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Branch:7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SEMESTER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cse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020D7-D7A7-4B1D-92B2-5FD8BDF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213" y="66675"/>
            <a:ext cx="7079132" cy="2152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dirty="0"/>
              <a:t>Summer Internship</a:t>
            </a:r>
          </a:p>
        </p:txBody>
      </p:sp>
      <p:sp>
        <p:nvSpPr>
          <p:cNvPr id="66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376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3532-C73D-30C1-F75D-9D74B1FD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70" y="1735092"/>
            <a:ext cx="3042089" cy="700771"/>
          </a:xfrm>
        </p:spPr>
        <p:txBody>
          <a:bodyPr anchor="b">
            <a:normAutofit/>
          </a:bodyPr>
          <a:lstStyle/>
          <a:p>
            <a:r>
              <a:rPr lang="en-IN" sz="3200" dirty="0"/>
              <a:t>Interface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F2D0-80EB-BEA3-5A65-3C3048FB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79" y="2748535"/>
            <a:ext cx="3108057" cy="29474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dirty="0"/>
              <a:t>Cart</a:t>
            </a:r>
          </a:p>
          <a:p>
            <a:r>
              <a:rPr lang="en-IN" sz="1400" dirty="0"/>
              <a:t>Has edit/remove from cart feature.</a:t>
            </a:r>
          </a:p>
          <a:p>
            <a:r>
              <a:rPr lang="en-IN" sz="1400" dirty="0"/>
              <a:t>Shows subtotal from all the carts.</a:t>
            </a:r>
          </a:p>
          <a:p>
            <a:r>
              <a:rPr lang="en-IN" sz="1400" dirty="0"/>
              <a:t>Header has routing features to various components of the site.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EBC34-C846-CF89-2805-D06EBA8D9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2085478"/>
            <a:ext cx="6495847" cy="32966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643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E3A446B6-2204-48B8-A7C5-606E45BCA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F1025-43C2-297B-EEC7-40A484F0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1"/>
            <a:ext cx="3505495" cy="4773612"/>
          </a:xfrm>
        </p:spPr>
        <p:txBody>
          <a:bodyPr anchor="ctr">
            <a:normAutofit/>
          </a:bodyPr>
          <a:lstStyle/>
          <a:p>
            <a:r>
              <a:rPr lang="en-IN" b="1" u="sng">
                <a:solidFill>
                  <a:srgbClr val="EBEBEB"/>
                </a:solidFill>
              </a:rPr>
              <a:t>Learnings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BF70932-2C39-4BA6-AA08-EF3AD899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ounded Rectangle 9">
            <a:extLst>
              <a:ext uri="{FF2B5EF4-FFF2-40B4-BE49-F238E27FC236}">
                <a16:creationId xmlns:a16="http://schemas.microsoft.com/office/drawing/2014/main" id="{0FD39269-4644-4CAE-8A56-899A62A9C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302302A5-B07A-48BB-9A56-89192DCC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CCBE213C-000C-6BB9-184C-F235A3F50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0566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83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8D49-44C8-4B46-B76E-D39CB6B9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THANK YOU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BFA6-D64A-F349-5BA6-9DF9C2CA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905" y="810186"/>
            <a:ext cx="5564189" cy="1157007"/>
          </a:xfrm>
        </p:spPr>
        <p:txBody>
          <a:bodyPr/>
          <a:lstStyle/>
          <a:p>
            <a:r>
              <a:rPr lang="en-IN" b="1" u="sng" dirty="0"/>
              <a:t>Overview/Roadmap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2E66-B0AB-48EA-2C31-4931C637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a course offered by Johns Hopkins University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 for Web Developers.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various assignments for the course.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ReactJS through its documentation.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Expense Tracker application using ReactJS.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clone of the famous Amazon E-commerce website using ReactJS.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firebase through various sources.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login page and login functionality on the amazon clone using firebase and deployed the website using firebase.</a:t>
            </a:r>
          </a:p>
        </p:txBody>
      </p:sp>
    </p:spTree>
    <p:extLst>
      <p:ext uri="{BB962C8B-B14F-4D97-AF65-F5344CB8AC3E}">
        <p14:creationId xmlns:p14="http://schemas.microsoft.com/office/powerpoint/2010/main" val="423623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5F72-EDF7-F9D6-0F40-89C331BA1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78" y="643467"/>
            <a:ext cx="7258718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582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7BF4-8CF1-4195-A9EA-E1B9E58D87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B9B-04DC-4299-A686-15F5BA5BC1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9563" y="2406016"/>
            <a:ext cx="8947150" cy="3251834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expense tracker application using ReactJS.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add income and expenses as transactions.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total income and expenses and the remaining balance after computing all the transactions.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React hooks to maintain global context.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9C788-92CA-832C-928B-30379E2D09AE}"/>
              </a:ext>
            </a:extLst>
          </p:cNvPr>
          <p:cNvSpPr txBox="1"/>
          <p:nvPr/>
        </p:nvSpPr>
        <p:spPr>
          <a:xfrm>
            <a:off x="1012620" y="565617"/>
            <a:ext cx="948823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Project Description</a:t>
            </a:r>
          </a:p>
          <a:p>
            <a:pPr algn="ctr"/>
            <a:r>
              <a:rPr lang="en-IN" sz="2800" dirty="0"/>
              <a:t>Expense  Tracker</a:t>
            </a:r>
          </a:p>
          <a:p>
            <a:endParaRPr lang="en-IN" dirty="0"/>
          </a:p>
          <a:p>
            <a:endParaRPr lang="en-IN" b="1" u="sng" dirty="0"/>
          </a:p>
          <a:p>
            <a:r>
              <a:rPr lang="en-IN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57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174A-DEA0-4743-98F3-E5260BBB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183" y="1043659"/>
            <a:ext cx="5616217" cy="1622321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5CDA1-5FCC-972A-C255-E2A80DDD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was built with the help of React library.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basic components of website to ReactJS.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React hooks such as useState and useContext.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B67F5-77A1-CC69-EB7C-9BE47884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852" y="647698"/>
            <a:ext cx="2391918" cy="5562601"/>
          </a:xfrm>
          <a:prstGeom prst="rect">
            <a:avLst/>
          </a:prstGeom>
          <a:effectLst/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05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7BF4-8CF1-4195-A9EA-E1B9E58D87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B9B-04DC-4299-A686-15F5BA5BC1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4314" y="2132833"/>
            <a:ext cx="8947150" cy="4195762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e-commerce website used for purchasing variety of products.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have the functionality of login and signup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add and remove products from their Cart according to their needs.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is maintained using Firebase.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to react Hooks for maintaining cart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9C788-92CA-832C-928B-30379E2D09AE}"/>
              </a:ext>
            </a:extLst>
          </p:cNvPr>
          <p:cNvSpPr txBox="1"/>
          <p:nvPr/>
        </p:nvSpPr>
        <p:spPr>
          <a:xfrm>
            <a:off x="226142" y="452438"/>
            <a:ext cx="101862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Project Description</a:t>
            </a:r>
          </a:p>
          <a:p>
            <a:pPr algn="ctr"/>
            <a:r>
              <a:rPr lang="en-IN" sz="2800" dirty="0"/>
              <a:t>Amazon Clone</a:t>
            </a:r>
          </a:p>
          <a:p>
            <a:endParaRPr lang="en-IN" dirty="0"/>
          </a:p>
          <a:p>
            <a:endParaRPr lang="en-IN" b="1" u="sng" dirty="0"/>
          </a:p>
          <a:p>
            <a:r>
              <a:rPr lang="en-IN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53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60E9-632B-4AED-B437-642C5488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57518"/>
            <a:ext cx="9404723" cy="918882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23481-92A3-5E24-D553-DA74139D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32992"/>
            <a:ext cx="8946541" cy="43480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React hooks to maintain global context of cart.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cart page that shows all the products added and also has the feature to edit/remove products from basket.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firebase for user login and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login/signup page.</a:t>
            </a:r>
          </a:p>
        </p:txBody>
      </p:sp>
    </p:spTree>
    <p:extLst>
      <p:ext uri="{BB962C8B-B14F-4D97-AF65-F5344CB8AC3E}">
        <p14:creationId xmlns:p14="http://schemas.microsoft.com/office/powerpoint/2010/main" val="29859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B254-E441-1C88-D643-22BF937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179" y="1265683"/>
            <a:ext cx="3108626" cy="1444752"/>
          </a:xfrm>
        </p:spPr>
        <p:txBody>
          <a:bodyPr anchor="b">
            <a:normAutofit/>
          </a:bodyPr>
          <a:lstStyle/>
          <a:p>
            <a:r>
              <a:rPr lang="en-IN" sz="3200" dirty="0"/>
              <a:t>Interface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E548-EA2C-A17E-8418-3FC83EDA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510410"/>
            <a:ext cx="3108057" cy="294741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700" dirty="0"/>
              <a:t>Home Page</a:t>
            </a:r>
          </a:p>
          <a:p>
            <a:r>
              <a:rPr lang="en-IN" sz="1400" dirty="0"/>
              <a:t>Header has various routing pages.</a:t>
            </a:r>
          </a:p>
          <a:p>
            <a:r>
              <a:rPr lang="en-IN" sz="1400" dirty="0"/>
              <a:t>Header shows the user info.</a:t>
            </a:r>
          </a:p>
          <a:p>
            <a:r>
              <a:rPr lang="en-IN" sz="1400" dirty="0"/>
              <a:t>Header also has the basket info and shows total number of products in cart.</a:t>
            </a:r>
          </a:p>
          <a:p>
            <a:r>
              <a:rPr lang="en-IN" sz="1400" dirty="0"/>
              <a:t>Home page shows details of the product and has an add to cart button.</a:t>
            </a:r>
          </a:p>
          <a:p>
            <a:r>
              <a:rPr lang="en-IN" sz="1400" dirty="0"/>
              <a:t>Add to cart button adds products to cart and updates the basket info.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62045-803B-13FF-173E-A6318EF9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2093598"/>
            <a:ext cx="6495847" cy="32804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6377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F76E-4326-61AC-F5F9-612747BE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2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IN" sz="3200" dirty="0"/>
              <a:t>Interface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756A-5A1A-5846-A3B5-F8360B1A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79" y="2672335"/>
            <a:ext cx="3108057" cy="29474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dirty="0"/>
              <a:t>Login/Signup</a:t>
            </a:r>
          </a:p>
          <a:p>
            <a:r>
              <a:rPr lang="en-IN" sz="1400" dirty="0"/>
              <a:t>Firebase is used to save login credentials and authenticate.</a:t>
            </a:r>
          </a:p>
          <a:p>
            <a:r>
              <a:rPr lang="en-IN" sz="1400" dirty="0"/>
              <a:t>If E-mail/password don’t match it throws a popup saying the same.</a:t>
            </a:r>
          </a:p>
          <a:p>
            <a:r>
              <a:rPr lang="en-IN" sz="1400" dirty="0"/>
              <a:t>On successful login/signup it redirects to home page.</a:t>
            </a:r>
          </a:p>
          <a:p>
            <a:endParaRPr lang="en-IN" sz="1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01DE54-3937-9EA2-A157-3BD1FAD3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14" y="1447799"/>
            <a:ext cx="3799520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429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1350</TotalTime>
  <Words>416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Summer Internship</vt:lpstr>
      <vt:lpstr>Overview/Roadmap</vt:lpstr>
      <vt:lpstr>PowerPoint Presentation</vt:lpstr>
      <vt:lpstr>                    </vt:lpstr>
      <vt:lpstr>Implementation</vt:lpstr>
      <vt:lpstr>                    </vt:lpstr>
      <vt:lpstr>Implementation</vt:lpstr>
      <vt:lpstr>Interface </vt:lpstr>
      <vt:lpstr>Interface </vt:lpstr>
      <vt:lpstr>Interface</vt:lpstr>
      <vt:lpstr>Learnings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 PROJECT</dc:title>
  <dc:creator>Mukesh Kumar Sahu</dc:creator>
  <cp:lastModifiedBy>kunal</cp:lastModifiedBy>
  <cp:revision>14</cp:revision>
  <dcterms:created xsi:type="dcterms:W3CDTF">2022-01-05T09:05:22Z</dcterms:created>
  <dcterms:modified xsi:type="dcterms:W3CDTF">2022-11-09T09:27:58Z</dcterms:modified>
</cp:coreProperties>
</file>