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47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5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10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50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84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21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8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4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42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2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B7D0-BBF0-F245-9319-008E7B05B55F}" type="datetimeFigureOut">
              <a:rPr kumimoji="1" lang="zh-CN" altLang="en-US" smtClean="0"/>
              <a:t>17/8/13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5DB9-012B-BA43-951C-3E038616A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16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1017313" y="1221512"/>
            <a:ext cx="5718432" cy="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26459" y="1082206"/>
            <a:ext cx="116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latin typeface="微软雅黑"/>
                <a:ea typeface="微软雅黑"/>
                <a:cs typeface="微软雅黑"/>
              </a:rPr>
              <a:t>Master</a:t>
            </a:r>
          </a:p>
          <a:p>
            <a:r>
              <a:rPr kumimoji="1" lang="en-US" altLang="zh-CN" sz="1000" b="1" dirty="0" smtClean="0">
                <a:latin typeface="微软雅黑"/>
                <a:ea typeface="微软雅黑"/>
                <a:cs typeface="微软雅黑"/>
              </a:rPr>
              <a:t>(4.2)</a:t>
            </a:r>
            <a:endParaRPr kumimoji="1"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1017313" y="2473903"/>
            <a:ext cx="5718432" cy="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27989" y="2347488"/>
            <a:ext cx="1325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latin typeface="微软雅黑"/>
                <a:ea typeface="微软雅黑"/>
                <a:cs typeface="微软雅黑"/>
              </a:rPr>
              <a:t>develop (4.2.3)</a:t>
            </a:r>
          </a:p>
        </p:txBody>
      </p:sp>
      <p:sp>
        <p:nvSpPr>
          <p:cNvPr id="11" name="椭圆 10"/>
          <p:cNvSpPr/>
          <p:nvPr/>
        </p:nvSpPr>
        <p:spPr>
          <a:xfrm flipH="1" flipV="1">
            <a:off x="1349422" y="2363729"/>
            <a:ext cx="147415" cy="1845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3" name="直线连接符 12"/>
          <p:cNvCxnSpPr>
            <a:stCxn id="18" idx="2"/>
            <a:endCxn id="30" idx="6"/>
          </p:cNvCxnSpPr>
          <p:nvPr/>
        </p:nvCxnSpPr>
        <p:spPr>
          <a:xfrm>
            <a:off x="1847280" y="2906721"/>
            <a:ext cx="384229" cy="0"/>
          </a:xfrm>
          <a:prstGeom prst="line">
            <a:avLst/>
          </a:prstGeom>
          <a:ln>
            <a:solidFill>
              <a:srgbClr val="008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4020" y="2783610"/>
            <a:ext cx="53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4020" y="3214414"/>
            <a:ext cx="52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连接符 16"/>
          <p:cNvCxnSpPr>
            <a:stCxn id="19" idx="2"/>
            <a:endCxn id="31" idx="6"/>
          </p:cNvCxnSpPr>
          <p:nvPr/>
        </p:nvCxnSpPr>
        <p:spPr>
          <a:xfrm flipV="1">
            <a:off x="1851869" y="3337369"/>
            <a:ext cx="557315" cy="156"/>
          </a:xfrm>
          <a:prstGeom prst="line">
            <a:avLst/>
          </a:prstGeom>
          <a:ln>
            <a:solidFill>
              <a:srgbClr val="008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flipH="1" flipV="1">
            <a:off x="1699865" y="2814430"/>
            <a:ext cx="147415" cy="18458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H="1" flipV="1">
            <a:off x="1704454" y="3245234"/>
            <a:ext cx="147415" cy="18458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1" name="直线箭头连接符 20"/>
          <p:cNvCxnSpPr>
            <a:stCxn id="11" idx="1"/>
            <a:endCxn id="18" idx="4"/>
          </p:cNvCxnSpPr>
          <p:nvPr/>
        </p:nvCxnSpPr>
        <p:spPr>
          <a:xfrm>
            <a:off x="1475249" y="2521280"/>
            <a:ext cx="298323" cy="293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1" idx="1"/>
            <a:endCxn id="19" idx="5"/>
          </p:cNvCxnSpPr>
          <p:nvPr/>
        </p:nvCxnSpPr>
        <p:spPr>
          <a:xfrm>
            <a:off x="1475249" y="2521280"/>
            <a:ext cx="250793" cy="750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813181" y="2702874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 err="1" smtClean="0">
                <a:latin typeface="微软雅黑"/>
                <a:ea typeface="微软雅黑"/>
                <a:cs typeface="微软雅黑"/>
              </a:rPr>
              <a:t>develop_A</a:t>
            </a:r>
            <a:endParaRPr kumimoji="1"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3312" y="3125168"/>
            <a:ext cx="8142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 err="1">
                <a:latin typeface="微软雅黑"/>
                <a:ea typeface="微软雅黑"/>
                <a:cs typeface="微软雅黑"/>
              </a:rPr>
              <a:t>d</a:t>
            </a:r>
            <a:r>
              <a:rPr kumimoji="1" lang="en-US" altLang="zh-CN" sz="1000" b="1" dirty="0" err="1" smtClean="0">
                <a:latin typeface="微软雅黑"/>
                <a:ea typeface="微软雅黑"/>
                <a:cs typeface="微软雅黑"/>
              </a:rPr>
              <a:t>evelop_B</a:t>
            </a:r>
            <a:endParaRPr kumimoji="1"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9" name="直线箭头连接符 28"/>
          <p:cNvCxnSpPr>
            <a:stCxn id="30" idx="3"/>
            <a:endCxn id="33" idx="0"/>
          </p:cNvCxnSpPr>
          <p:nvPr/>
        </p:nvCxnSpPr>
        <p:spPr>
          <a:xfrm flipV="1">
            <a:off x="2357336" y="2554264"/>
            <a:ext cx="145640" cy="287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 flipH="1" flipV="1">
            <a:off x="2231509" y="2814430"/>
            <a:ext cx="147415" cy="18458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 flipV="1">
            <a:off x="2409184" y="3245078"/>
            <a:ext cx="147415" cy="18458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 flipV="1">
            <a:off x="2429269" y="2369681"/>
            <a:ext cx="147415" cy="1845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35" name="直线箭头连接符 34"/>
          <p:cNvCxnSpPr>
            <a:stCxn id="31" idx="3"/>
            <a:endCxn id="44" idx="7"/>
          </p:cNvCxnSpPr>
          <p:nvPr/>
        </p:nvCxnSpPr>
        <p:spPr>
          <a:xfrm flipV="1">
            <a:off x="2535011" y="2527719"/>
            <a:ext cx="390387" cy="744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flipH="1" flipV="1">
            <a:off x="1167987" y="1129220"/>
            <a:ext cx="147415" cy="184583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39" name="直线箭头连接符 38"/>
          <p:cNvCxnSpPr>
            <a:stCxn id="38" idx="0"/>
            <a:endCxn id="11" idx="4"/>
          </p:cNvCxnSpPr>
          <p:nvPr/>
        </p:nvCxnSpPr>
        <p:spPr>
          <a:xfrm>
            <a:off x="1241694" y="1313803"/>
            <a:ext cx="181435" cy="1049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49273" y="858665"/>
            <a:ext cx="615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Tag 1.0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 flipH="1" flipV="1">
            <a:off x="2903810" y="2370168"/>
            <a:ext cx="147415" cy="184583"/>
          </a:xfrm>
          <a:prstGeom prst="ellipse">
            <a:avLst/>
          </a:prstGeom>
          <a:solidFill>
            <a:srgbClr val="DCE6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46" name="直线箭头连接符 45"/>
          <p:cNvCxnSpPr>
            <a:stCxn id="44" idx="3"/>
            <a:endCxn id="47" idx="0"/>
          </p:cNvCxnSpPr>
          <p:nvPr/>
        </p:nvCxnSpPr>
        <p:spPr>
          <a:xfrm flipV="1">
            <a:off x="3029637" y="1313803"/>
            <a:ext cx="292195" cy="1083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flipH="1" flipV="1">
            <a:off x="3248125" y="1129220"/>
            <a:ext cx="147415" cy="184583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051225" y="862104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Tag 1.1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4" name="直线连接符 53"/>
          <p:cNvCxnSpPr>
            <a:stCxn id="71" idx="2"/>
          </p:cNvCxnSpPr>
          <p:nvPr/>
        </p:nvCxnSpPr>
        <p:spPr>
          <a:xfrm>
            <a:off x="3671908" y="1831186"/>
            <a:ext cx="512418" cy="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 flipH="1" flipV="1">
            <a:off x="3524493" y="1738895"/>
            <a:ext cx="147415" cy="1845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839747" y="1708075"/>
            <a:ext cx="146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latin typeface="微软雅黑"/>
                <a:ea typeface="微软雅黑"/>
                <a:cs typeface="微软雅黑"/>
              </a:rPr>
              <a:t>V1.1_hotfix (4.2_hotfix)</a:t>
            </a:r>
            <a:endParaRPr kumimoji="1"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4020" y="1738895"/>
            <a:ext cx="526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C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6" name="直线箭头连接符 75"/>
          <p:cNvCxnSpPr>
            <a:stCxn id="47" idx="0"/>
            <a:endCxn id="71" idx="5"/>
          </p:cNvCxnSpPr>
          <p:nvPr/>
        </p:nvCxnSpPr>
        <p:spPr>
          <a:xfrm>
            <a:off x="3321832" y="1313803"/>
            <a:ext cx="224249" cy="452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flipH="1" flipV="1">
            <a:off x="4184326" y="1739472"/>
            <a:ext cx="147415" cy="1845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flipH="1" flipV="1">
            <a:off x="4489130" y="1129220"/>
            <a:ext cx="147415" cy="184583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82" name="直线箭头连接符 81"/>
          <p:cNvCxnSpPr>
            <a:stCxn id="80" idx="3"/>
            <a:endCxn id="81" idx="0"/>
          </p:cNvCxnSpPr>
          <p:nvPr/>
        </p:nvCxnSpPr>
        <p:spPr>
          <a:xfrm flipV="1">
            <a:off x="4310153" y="1313803"/>
            <a:ext cx="252684" cy="4527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285339" y="89139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Tag 1.1.1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6" name="椭圆 85"/>
          <p:cNvSpPr/>
          <p:nvPr/>
        </p:nvSpPr>
        <p:spPr>
          <a:xfrm flipH="1" flipV="1">
            <a:off x="4489130" y="2383243"/>
            <a:ext cx="147415" cy="184583"/>
          </a:xfrm>
          <a:prstGeom prst="ellipse">
            <a:avLst/>
          </a:prstGeom>
          <a:solidFill>
            <a:srgbClr val="DCE6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87" name="直线箭头连接符 86"/>
          <p:cNvCxnSpPr>
            <a:stCxn id="80" idx="1"/>
            <a:endCxn id="86" idx="4"/>
          </p:cNvCxnSpPr>
          <p:nvPr/>
        </p:nvCxnSpPr>
        <p:spPr>
          <a:xfrm>
            <a:off x="4310153" y="1897023"/>
            <a:ext cx="252684" cy="486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2383909" y="2906721"/>
            <a:ext cx="864216" cy="0"/>
          </a:xfrm>
          <a:prstGeom prst="line">
            <a:avLst/>
          </a:prstGeom>
          <a:ln>
            <a:solidFill>
              <a:srgbClr val="008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 flipH="1" flipV="1">
            <a:off x="3248125" y="2801879"/>
            <a:ext cx="147415" cy="18458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flipH="1" flipV="1">
            <a:off x="3598200" y="3239956"/>
            <a:ext cx="147415" cy="18458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95" name="直线连接符 94"/>
          <p:cNvCxnSpPr>
            <a:endCxn id="94" idx="6"/>
          </p:cNvCxnSpPr>
          <p:nvPr/>
        </p:nvCxnSpPr>
        <p:spPr>
          <a:xfrm flipV="1">
            <a:off x="2536309" y="3332247"/>
            <a:ext cx="1061891" cy="13722"/>
          </a:xfrm>
          <a:prstGeom prst="line">
            <a:avLst/>
          </a:prstGeom>
          <a:ln>
            <a:solidFill>
              <a:srgbClr val="008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flipH="1" flipV="1">
            <a:off x="3472373" y="2370168"/>
            <a:ext cx="147415" cy="184583"/>
          </a:xfrm>
          <a:prstGeom prst="ellipse">
            <a:avLst/>
          </a:prstGeom>
          <a:solidFill>
            <a:srgbClr val="DCE6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flipH="1" flipV="1">
            <a:off x="4036911" y="2370168"/>
            <a:ext cx="147415" cy="184583"/>
          </a:xfrm>
          <a:prstGeom prst="ellipse">
            <a:avLst/>
          </a:prstGeom>
          <a:solidFill>
            <a:srgbClr val="DCE6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99" name="直线箭头连接符 98"/>
          <p:cNvCxnSpPr>
            <a:stCxn id="93" idx="3"/>
            <a:endCxn id="97" idx="0"/>
          </p:cNvCxnSpPr>
          <p:nvPr/>
        </p:nvCxnSpPr>
        <p:spPr>
          <a:xfrm flipV="1">
            <a:off x="3373952" y="2554751"/>
            <a:ext cx="172128" cy="27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94" idx="4"/>
            <a:endCxn id="98" idx="0"/>
          </p:cNvCxnSpPr>
          <p:nvPr/>
        </p:nvCxnSpPr>
        <p:spPr>
          <a:xfrm flipV="1">
            <a:off x="3671907" y="2554751"/>
            <a:ext cx="438711" cy="685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623206" y="360365"/>
            <a:ext cx="1485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b="1" dirty="0" smtClean="0">
                <a:latin typeface="微软雅黑"/>
                <a:ea typeface="微软雅黑"/>
                <a:cs typeface="微软雅黑"/>
              </a:rPr>
              <a:t>代码版本管理流程规范</a:t>
            </a:r>
            <a:endParaRPr kumimoji="1"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9" name="直线连接符 48"/>
          <p:cNvCxnSpPr/>
          <p:nvPr/>
        </p:nvCxnSpPr>
        <p:spPr>
          <a:xfrm>
            <a:off x="1025398" y="4077849"/>
            <a:ext cx="5718432" cy="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03788" y="3966078"/>
            <a:ext cx="5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D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1" name="直线箭头连接符 50"/>
          <p:cNvCxnSpPr>
            <a:stCxn id="98" idx="0"/>
            <a:endCxn id="55" idx="4"/>
          </p:cNvCxnSpPr>
          <p:nvPr/>
        </p:nvCxnSpPr>
        <p:spPr>
          <a:xfrm>
            <a:off x="4110618" y="2554751"/>
            <a:ext cx="404708" cy="1430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flipH="1" flipV="1">
            <a:off x="4441619" y="3985557"/>
            <a:ext cx="147415" cy="18458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 flipV="1">
            <a:off x="5333247" y="2381611"/>
            <a:ext cx="147415" cy="184583"/>
          </a:xfrm>
          <a:prstGeom prst="ellipse">
            <a:avLst/>
          </a:prstGeom>
          <a:solidFill>
            <a:srgbClr val="DCE6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57" name="直线箭头连接符 56"/>
          <p:cNvCxnSpPr>
            <a:stCxn id="60" idx="4"/>
            <a:endCxn id="56" idx="0"/>
          </p:cNvCxnSpPr>
          <p:nvPr/>
        </p:nvCxnSpPr>
        <p:spPr>
          <a:xfrm flipV="1">
            <a:off x="5015751" y="2566194"/>
            <a:ext cx="391203" cy="1419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 flipH="1" flipV="1">
            <a:off x="4942044" y="3985557"/>
            <a:ext cx="147415" cy="18458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839747" y="3954738"/>
            <a:ext cx="1325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latin typeface="微软雅黑"/>
                <a:ea typeface="微软雅黑"/>
                <a:cs typeface="微软雅黑"/>
              </a:rPr>
              <a:t>feature (4.2.4)</a:t>
            </a:r>
          </a:p>
        </p:txBody>
      </p:sp>
    </p:spTree>
    <p:extLst>
      <p:ext uri="{BB962C8B-B14F-4D97-AF65-F5344CB8AC3E}">
        <p14:creationId xmlns:p14="http://schemas.microsoft.com/office/powerpoint/2010/main" val="25497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18" y="3880860"/>
            <a:ext cx="2387600" cy="107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17" y="3880860"/>
            <a:ext cx="2336800" cy="105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54" y="3880860"/>
            <a:ext cx="2349500" cy="1041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96878" y="1671990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仓库管理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964566" y="1447673"/>
            <a:ext cx="7465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83333" y="1055660"/>
            <a:ext cx="93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团队建立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31497" y="1055660"/>
            <a:ext cx="93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需求分析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42363" y="1053701"/>
            <a:ext cx="634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设计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48056" y="1055660"/>
            <a:ext cx="634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实现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01622" y="1053701"/>
            <a:ext cx="634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测试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58187" y="1054171"/>
            <a:ext cx="634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维护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610" y="1653593"/>
            <a:ext cx="400110" cy="959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产品功能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1872" y="1671990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项目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31497" y="1671990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任务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31497" y="2277998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文件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1872" y="2277998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权限管理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68867" y="1671990"/>
            <a:ext cx="870507" cy="33523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文件</a:t>
            </a:r>
            <a:endParaRPr kumimoji="1" lang="zh-CN" altLang="en-US" sz="1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50135" y="1681250"/>
            <a:ext cx="870507" cy="33523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Wiki</a:t>
            </a:r>
            <a:endParaRPr kumimoji="1" lang="zh-CN" altLang="en-US" sz="1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4071" y="1671990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代码评审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68867" y="2277998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Wiki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96878" y="2277998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代码管理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96878" y="2847500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分支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50135" y="2277998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统计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81834" y="2277998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自动化检查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81834" y="2855658"/>
            <a:ext cx="870507" cy="33523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任务</a:t>
            </a:r>
            <a:endParaRPr kumimoji="1" lang="zh-CN" altLang="en-US" sz="1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02359" y="3429727"/>
            <a:ext cx="870507" cy="33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标签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68867" y="2858840"/>
            <a:ext cx="870507" cy="33523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任务</a:t>
            </a:r>
            <a:endParaRPr kumimoji="1" lang="zh-CN" altLang="en-US" sz="1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7610" y="3880860"/>
            <a:ext cx="400110" cy="959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基础资源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文本框 45"/>
          <p:cNvSpPr txBox="1"/>
          <p:nvPr/>
        </p:nvSpPr>
        <p:spPr>
          <a:xfrm rot="16200000">
            <a:off x="1427068" y="149269"/>
            <a:ext cx="400110" cy="1408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项目生命周期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2482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71</Words>
  <Application>Microsoft Macintosh PowerPoint</Application>
  <PresentationFormat>全屏显示(4:3)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Jingyi Liu</dc:creator>
  <cp:lastModifiedBy>Jingyi Liu</cp:lastModifiedBy>
  <cp:revision>196</cp:revision>
  <dcterms:created xsi:type="dcterms:W3CDTF">2017-07-29T14:35:40Z</dcterms:created>
  <dcterms:modified xsi:type="dcterms:W3CDTF">2017-08-13T07:30:37Z</dcterms:modified>
</cp:coreProperties>
</file>