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9" r:id="rId5"/>
    <p:sldId id="260" r:id="rId6"/>
    <p:sldId id="261" r:id="rId7"/>
    <p:sldId id="264" r:id="rId8"/>
    <p:sldId id="263" r:id="rId9"/>
    <p:sldId id="265" r:id="rId10"/>
    <p:sldId id="266" r:id="rId11"/>
    <p:sldId id="267" r:id="rId12"/>
    <p:sldId id="268" r:id="rId13"/>
    <p:sldId id="269" r:id="rId14"/>
    <p:sldId id="273" r:id="rId15"/>
    <p:sldId id="270" r:id="rId16"/>
    <p:sldId id="271" r:id="rId17"/>
    <p:sldId id="272"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179809-129E-41AB-A2F9-8A47D3724F4B}" type="doc">
      <dgm:prSet loTypeId="urn:microsoft.com/office/officeart/2016/7/layout/BasicLinearProcessNumbered" loCatId="process" qsTypeId="urn:microsoft.com/office/officeart/2005/8/quickstyle/simple1" qsCatId="simple" csTypeId="urn:microsoft.com/office/officeart/2005/8/colors/colorful2" csCatId="colorful" phldr="1"/>
      <dgm:spPr/>
    </dgm:pt>
    <dgm:pt modelId="{F260561E-9C5E-45DC-A413-7D7246A04868}">
      <dgm:prSet phldrT="[Text]" custT="1"/>
      <dgm:spPr/>
      <dgm:t>
        <a:bodyPr/>
        <a:lstStyle/>
        <a:p>
          <a:r>
            <a:rPr lang="en-IN" sz="1400" dirty="0"/>
            <a:t>Find the energy distribution of sputtered atoms</a:t>
          </a:r>
        </a:p>
      </dgm:t>
    </dgm:pt>
    <dgm:pt modelId="{4259EE18-2520-4A95-8200-CC40B767F3B5}" type="parTrans" cxnId="{7769AAF0-C8C7-40D9-9268-FBA544D804F6}">
      <dgm:prSet/>
      <dgm:spPr/>
      <dgm:t>
        <a:bodyPr/>
        <a:lstStyle/>
        <a:p>
          <a:endParaRPr lang="en-IN"/>
        </a:p>
      </dgm:t>
    </dgm:pt>
    <dgm:pt modelId="{C3221A91-FE58-4E89-B954-2A8D3E05BC09}" type="sibTrans" cxnId="{7769AAF0-C8C7-40D9-9268-FBA544D804F6}">
      <dgm:prSet phldrT="1"/>
      <dgm:spPr/>
      <dgm:t>
        <a:bodyPr/>
        <a:lstStyle/>
        <a:p>
          <a:r>
            <a:rPr lang="en-IN"/>
            <a:t>1</a:t>
          </a:r>
        </a:p>
      </dgm:t>
    </dgm:pt>
    <dgm:pt modelId="{249DBFCB-9FF1-4937-A5D2-D2EED5FC149F}">
      <dgm:prSet phldrT="[Text]" custT="1"/>
      <dgm:spPr/>
      <dgm:t>
        <a:bodyPr/>
        <a:lstStyle/>
        <a:p>
          <a:r>
            <a:rPr lang="en-IN" sz="1200" dirty="0"/>
            <a:t>Count the particles which reach the intended target and plot the trajectories.</a:t>
          </a:r>
        </a:p>
      </dgm:t>
    </dgm:pt>
    <dgm:pt modelId="{D1089DA3-F26C-41A4-90D1-C5299FAC21C4}" type="parTrans" cxnId="{965124B8-4C55-4B12-B755-EC28BB488A70}">
      <dgm:prSet/>
      <dgm:spPr/>
      <dgm:t>
        <a:bodyPr/>
        <a:lstStyle/>
        <a:p>
          <a:endParaRPr lang="en-IN"/>
        </a:p>
      </dgm:t>
    </dgm:pt>
    <dgm:pt modelId="{6D971504-D768-4392-B42F-03DFAF8244BF}" type="sibTrans" cxnId="{965124B8-4C55-4B12-B755-EC28BB488A70}">
      <dgm:prSet phldrT="6"/>
      <dgm:spPr/>
      <dgm:t>
        <a:bodyPr/>
        <a:lstStyle/>
        <a:p>
          <a:r>
            <a:rPr lang="en-IN"/>
            <a:t>6</a:t>
          </a:r>
        </a:p>
      </dgm:t>
    </dgm:pt>
    <dgm:pt modelId="{F89D9A0A-EDF0-4FB6-9391-9445F77B59F7}">
      <dgm:prSet custT="1"/>
      <dgm:spPr/>
      <dgm:t>
        <a:bodyPr/>
        <a:lstStyle/>
        <a:p>
          <a:r>
            <a:rPr lang="en-IN" sz="1400" dirty="0"/>
            <a:t>Find number of sputter atoms from number of ions and yield. </a:t>
          </a:r>
        </a:p>
      </dgm:t>
    </dgm:pt>
    <dgm:pt modelId="{2893E9C5-FBF8-4219-BBB1-5A0EC7A3D050}" type="parTrans" cxnId="{308BA8B3-EFCD-4B22-968E-A8C5B5F4BA60}">
      <dgm:prSet/>
      <dgm:spPr/>
      <dgm:t>
        <a:bodyPr/>
        <a:lstStyle/>
        <a:p>
          <a:endParaRPr lang="en-IN"/>
        </a:p>
      </dgm:t>
    </dgm:pt>
    <dgm:pt modelId="{640E0C04-BCC1-41A1-9990-1BFA849B28F2}" type="sibTrans" cxnId="{308BA8B3-EFCD-4B22-968E-A8C5B5F4BA60}">
      <dgm:prSet phldrT="3"/>
      <dgm:spPr/>
      <dgm:t>
        <a:bodyPr/>
        <a:lstStyle/>
        <a:p>
          <a:r>
            <a:rPr lang="en-IN"/>
            <a:t>3</a:t>
          </a:r>
        </a:p>
      </dgm:t>
    </dgm:pt>
    <dgm:pt modelId="{825916F4-2BCE-4284-A835-E53E733AB802}">
      <dgm:prSet custT="1"/>
      <dgm:spPr/>
      <dgm:t>
        <a:bodyPr/>
        <a:lstStyle/>
        <a:p>
          <a:r>
            <a:rPr lang="en-IN" sz="1400" dirty="0"/>
            <a:t>Initialize particle parameters like energy from the first step and velocities.</a:t>
          </a:r>
        </a:p>
      </dgm:t>
    </dgm:pt>
    <dgm:pt modelId="{EDD46F7C-72BD-48C0-A953-7D8974B8C531}" type="parTrans" cxnId="{08601386-9499-4908-9CDD-5A6A1B29993E}">
      <dgm:prSet/>
      <dgm:spPr/>
      <dgm:t>
        <a:bodyPr/>
        <a:lstStyle/>
        <a:p>
          <a:endParaRPr lang="en-IN"/>
        </a:p>
      </dgm:t>
    </dgm:pt>
    <dgm:pt modelId="{F84BA7D2-76B8-421C-9C22-505471983AC7}" type="sibTrans" cxnId="{08601386-9499-4908-9CDD-5A6A1B29993E}">
      <dgm:prSet phldrT="4"/>
      <dgm:spPr/>
      <dgm:t>
        <a:bodyPr/>
        <a:lstStyle/>
        <a:p>
          <a:r>
            <a:rPr lang="en-IN"/>
            <a:t>4</a:t>
          </a:r>
        </a:p>
      </dgm:t>
    </dgm:pt>
    <dgm:pt modelId="{3C517969-5C31-4510-8018-19A66F3545E6}">
      <dgm:prSet custT="1"/>
      <dgm:spPr/>
      <dgm:t>
        <a:bodyPr/>
        <a:lstStyle/>
        <a:p>
          <a:r>
            <a:rPr lang="en-IN" sz="1400" dirty="0"/>
            <a:t>Calculate the sputter yield from the collision cascade</a:t>
          </a:r>
        </a:p>
      </dgm:t>
    </dgm:pt>
    <dgm:pt modelId="{0D550EF8-C443-4FE7-9D8A-E87BCD89860B}" type="parTrans" cxnId="{E7CA3E70-2EF7-4498-A9A7-622924F6EAFC}">
      <dgm:prSet/>
      <dgm:spPr/>
      <dgm:t>
        <a:bodyPr/>
        <a:lstStyle/>
        <a:p>
          <a:endParaRPr lang="en-IN"/>
        </a:p>
      </dgm:t>
    </dgm:pt>
    <dgm:pt modelId="{DAE8F573-151D-446B-A623-48A836BDCA47}" type="sibTrans" cxnId="{E7CA3E70-2EF7-4498-A9A7-622924F6EAFC}">
      <dgm:prSet phldrT="2"/>
      <dgm:spPr/>
      <dgm:t>
        <a:bodyPr/>
        <a:lstStyle/>
        <a:p>
          <a:r>
            <a:rPr lang="en-IN"/>
            <a:t>2</a:t>
          </a:r>
        </a:p>
      </dgm:t>
    </dgm:pt>
    <dgm:pt modelId="{68CEE89F-00B3-43E4-9E61-8230469C4437}">
      <dgm:prSet custT="1"/>
      <dgm:spPr/>
      <dgm:t>
        <a:bodyPr/>
        <a:lstStyle/>
        <a:p>
          <a:r>
            <a:rPr lang="en-IN" sz="1200" dirty="0"/>
            <a:t>Initialize the positions and perform simulation, keep track of particles.</a:t>
          </a:r>
        </a:p>
      </dgm:t>
    </dgm:pt>
    <dgm:pt modelId="{DF5C352A-16D1-4765-9AE1-C9E838517351}" type="parTrans" cxnId="{7D8D599F-1274-4204-9AA7-513A751ECC3C}">
      <dgm:prSet/>
      <dgm:spPr/>
      <dgm:t>
        <a:bodyPr/>
        <a:lstStyle/>
        <a:p>
          <a:endParaRPr lang="en-IN"/>
        </a:p>
      </dgm:t>
    </dgm:pt>
    <dgm:pt modelId="{5ED0B3B7-8923-42AE-BD89-4A4C70A9D0E5}" type="sibTrans" cxnId="{7D8D599F-1274-4204-9AA7-513A751ECC3C}">
      <dgm:prSet phldrT="5"/>
      <dgm:spPr/>
      <dgm:t>
        <a:bodyPr/>
        <a:lstStyle/>
        <a:p>
          <a:r>
            <a:rPr lang="en-IN"/>
            <a:t>5</a:t>
          </a:r>
        </a:p>
      </dgm:t>
    </dgm:pt>
    <dgm:pt modelId="{B1A422E9-126C-48DC-81D4-EC5B4113AB03}" type="pres">
      <dgm:prSet presAssocID="{A7179809-129E-41AB-A2F9-8A47D3724F4B}" presName="Name0" presStyleCnt="0">
        <dgm:presLayoutVars>
          <dgm:animLvl val="lvl"/>
          <dgm:resizeHandles val="exact"/>
        </dgm:presLayoutVars>
      </dgm:prSet>
      <dgm:spPr/>
    </dgm:pt>
    <dgm:pt modelId="{D16E233A-10B0-4EE6-BD55-CD9DCF75A010}" type="pres">
      <dgm:prSet presAssocID="{F260561E-9C5E-45DC-A413-7D7246A04868}" presName="compositeNode" presStyleCnt="0">
        <dgm:presLayoutVars>
          <dgm:bulletEnabled val="1"/>
        </dgm:presLayoutVars>
      </dgm:prSet>
      <dgm:spPr/>
    </dgm:pt>
    <dgm:pt modelId="{EFE24F00-76F2-441D-BF70-4FF3BA35F8C5}" type="pres">
      <dgm:prSet presAssocID="{F260561E-9C5E-45DC-A413-7D7246A04868}" presName="bgRect" presStyleLbl="bgAccFollowNode1" presStyleIdx="0" presStyleCnt="6"/>
      <dgm:spPr/>
    </dgm:pt>
    <dgm:pt modelId="{F29CE02C-2836-4FC6-8023-BF8046A6D080}" type="pres">
      <dgm:prSet presAssocID="{C3221A91-FE58-4E89-B954-2A8D3E05BC09}" presName="sibTransNodeCircle" presStyleLbl="alignNode1" presStyleIdx="0" presStyleCnt="12">
        <dgm:presLayoutVars>
          <dgm:chMax val="0"/>
          <dgm:bulletEnabled/>
        </dgm:presLayoutVars>
      </dgm:prSet>
      <dgm:spPr/>
    </dgm:pt>
    <dgm:pt modelId="{987E8FFE-DBE8-484A-894D-249CA8E4E7B4}" type="pres">
      <dgm:prSet presAssocID="{F260561E-9C5E-45DC-A413-7D7246A04868}" presName="bottomLine" presStyleLbl="alignNode1" presStyleIdx="1" presStyleCnt="12">
        <dgm:presLayoutVars/>
      </dgm:prSet>
      <dgm:spPr/>
    </dgm:pt>
    <dgm:pt modelId="{C4480355-8A71-45AD-8ABC-8D1445455893}" type="pres">
      <dgm:prSet presAssocID="{F260561E-9C5E-45DC-A413-7D7246A04868}" presName="nodeText" presStyleLbl="bgAccFollowNode1" presStyleIdx="0" presStyleCnt="6">
        <dgm:presLayoutVars>
          <dgm:bulletEnabled val="1"/>
        </dgm:presLayoutVars>
      </dgm:prSet>
      <dgm:spPr/>
    </dgm:pt>
    <dgm:pt modelId="{37310ECA-8628-49C0-8B42-572CAB5191BB}" type="pres">
      <dgm:prSet presAssocID="{C3221A91-FE58-4E89-B954-2A8D3E05BC09}" presName="sibTrans" presStyleCnt="0"/>
      <dgm:spPr/>
    </dgm:pt>
    <dgm:pt modelId="{6071D69D-84B9-4DA7-9197-944E74ECE3DF}" type="pres">
      <dgm:prSet presAssocID="{3C517969-5C31-4510-8018-19A66F3545E6}" presName="compositeNode" presStyleCnt="0">
        <dgm:presLayoutVars>
          <dgm:bulletEnabled val="1"/>
        </dgm:presLayoutVars>
      </dgm:prSet>
      <dgm:spPr/>
    </dgm:pt>
    <dgm:pt modelId="{E6653963-142A-4177-B3E2-93B6388DD025}" type="pres">
      <dgm:prSet presAssocID="{3C517969-5C31-4510-8018-19A66F3545E6}" presName="bgRect" presStyleLbl="bgAccFollowNode1" presStyleIdx="1" presStyleCnt="6"/>
      <dgm:spPr/>
    </dgm:pt>
    <dgm:pt modelId="{C65F1D3E-D06A-4200-9CB7-0090E5080131}" type="pres">
      <dgm:prSet presAssocID="{DAE8F573-151D-446B-A623-48A836BDCA47}" presName="sibTransNodeCircle" presStyleLbl="alignNode1" presStyleIdx="2" presStyleCnt="12">
        <dgm:presLayoutVars>
          <dgm:chMax val="0"/>
          <dgm:bulletEnabled/>
        </dgm:presLayoutVars>
      </dgm:prSet>
      <dgm:spPr/>
    </dgm:pt>
    <dgm:pt modelId="{D9400143-C477-40A5-B58B-59054A3A2478}" type="pres">
      <dgm:prSet presAssocID="{3C517969-5C31-4510-8018-19A66F3545E6}" presName="bottomLine" presStyleLbl="alignNode1" presStyleIdx="3" presStyleCnt="12">
        <dgm:presLayoutVars/>
      </dgm:prSet>
      <dgm:spPr/>
    </dgm:pt>
    <dgm:pt modelId="{DE0D90FB-216F-4E4E-9665-303A91C9982D}" type="pres">
      <dgm:prSet presAssocID="{3C517969-5C31-4510-8018-19A66F3545E6}" presName="nodeText" presStyleLbl="bgAccFollowNode1" presStyleIdx="1" presStyleCnt="6">
        <dgm:presLayoutVars>
          <dgm:bulletEnabled val="1"/>
        </dgm:presLayoutVars>
      </dgm:prSet>
      <dgm:spPr/>
    </dgm:pt>
    <dgm:pt modelId="{7CB47007-4E06-4466-A170-5647DE3F1483}" type="pres">
      <dgm:prSet presAssocID="{DAE8F573-151D-446B-A623-48A836BDCA47}" presName="sibTrans" presStyleCnt="0"/>
      <dgm:spPr/>
    </dgm:pt>
    <dgm:pt modelId="{54440716-BD5F-4F9B-B33A-7FCFDF8E5F12}" type="pres">
      <dgm:prSet presAssocID="{F89D9A0A-EDF0-4FB6-9391-9445F77B59F7}" presName="compositeNode" presStyleCnt="0">
        <dgm:presLayoutVars>
          <dgm:bulletEnabled val="1"/>
        </dgm:presLayoutVars>
      </dgm:prSet>
      <dgm:spPr/>
    </dgm:pt>
    <dgm:pt modelId="{941D2076-5AD0-4AAD-95E0-592D030537DB}" type="pres">
      <dgm:prSet presAssocID="{F89D9A0A-EDF0-4FB6-9391-9445F77B59F7}" presName="bgRect" presStyleLbl="bgAccFollowNode1" presStyleIdx="2" presStyleCnt="6"/>
      <dgm:spPr/>
    </dgm:pt>
    <dgm:pt modelId="{341B61F6-EE0A-48ED-9ED0-A8E58EABBF6E}" type="pres">
      <dgm:prSet presAssocID="{640E0C04-BCC1-41A1-9990-1BFA849B28F2}" presName="sibTransNodeCircle" presStyleLbl="alignNode1" presStyleIdx="4" presStyleCnt="12">
        <dgm:presLayoutVars>
          <dgm:chMax val="0"/>
          <dgm:bulletEnabled/>
        </dgm:presLayoutVars>
      </dgm:prSet>
      <dgm:spPr/>
    </dgm:pt>
    <dgm:pt modelId="{3F78AE7C-7847-4FB2-93C4-DE21C002EC8E}" type="pres">
      <dgm:prSet presAssocID="{F89D9A0A-EDF0-4FB6-9391-9445F77B59F7}" presName="bottomLine" presStyleLbl="alignNode1" presStyleIdx="5" presStyleCnt="12">
        <dgm:presLayoutVars/>
      </dgm:prSet>
      <dgm:spPr/>
    </dgm:pt>
    <dgm:pt modelId="{01EE331C-6BFA-42AB-B954-E25D9E326635}" type="pres">
      <dgm:prSet presAssocID="{F89D9A0A-EDF0-4FB6-9391-9445F77B59F7}" presName="nodeText" presStyleLbl="bgAccFollowNode1" presStyleIdx="2" presStyleCnt="6">
        <dgm:presLayoutVars>
          <dgm:bulletEnabled val="1"/>
        </dgm:presLayoutVars>
      </dgm:prSet>
      <dgm:spPr/>
    </dgm:pt>
    <dgm:pt modelId="{CC986A5F-FCC7-4540-9CC0-87FA409B1D75}" type="pres">
      <dgm:prSet presAssocID="{640E0C04-BCC1-41A1-9990-1BFA849B28F2}" presName="sibTrans" presStyleCnt="0"/>
      <dgm:spPr/>
    </dgm:pt>
    <dgm:pt modelId="{63C34306-7FF7-4D59-9859-A56BF5ACBF0D}" type="pres">
      <dgm:prSet presAssocID="{825916F4-2BCE-4284-A835-E53E733AB802}" presName="compositeNode" presStyleCnt="0">
        <dgm:presLayoutVars>
          <dgm:bulletEnabled val="1"/>
        </dgm:presLayoutVars>
      </dgm:prSet>
      <dgm:spPr/>
    </dgm:pt>
    <dgm:pt modelId="{E0D7A0F2-60B3-4AC7-B84F-2098C6341E6C}" type="pres">
      <dgm:prSet presAssocID="{825916F4-2BCE-4284-A835-E53E733AB802}" presName="bgRect" presStyleLbl="bgAccFollowNode1" presStyleIdx="3" presStyleCnt="6"/>
      <dgm:spPr/>
    </dgm:pt>
    <dgm:pt modelId="{86B5B891-EEC1-43A5-9648-D0FD2273A148}" type="pres">
      <dgm:prSet presAssocID="{F84BA7D2-76B8-421C-9C22-505471983AC7}" presName="sibTransNodeCircle" presStyleLbl="alignNode1" presStyleIdx="6" presStyleCnt="12">
        <dgm:presLayoutVars>
          <dgm:chMax val="0"/>
          <dgm:bulletEnabled/>
        </dgm:presLayoutVars>
      </dgm:prSet>
      <dgm:spPr/>
    </dgm:pt>
    <dgm:pt modelId="{EA8F7E9D-EEA4-42E6-8BF3-F03CD14E4FFE}" type="pres">
      <dgm:prSet presAssocID="{825916F4-2BCE-4284-A835-E53E733AB802}" presName="bottomLine" presStyleLbl="alignNode1" presStyleIdx="7" presStyleCnt="12">
        <dgm:presLayoutVars/>
      </dgm:prSet>
      <dgm:spPr/>
    </dgm:pt>
    <dgm:pt modelId="{A17F365D-4CE4-4F7C-9B08-72EE09543BA3}" type="pres">
      <dgm:prSet presAssocID="{825916F4-2BCE-4284-A835-E53E733AB802}" presName="nodeText" presStyleLbl="bgAccFollowNode1" presStyleIdx="3" presStyleCnt="6">
        <dgm:presLayoutVars>
          <dgm:bulletEnabled val="1"/>
        </dgm:presLayoutVars>
      </dgm:prSet>
      <dgm:spPr/>
    </dgm:pt>
    <dgm:pt modelId="{F78953D3-0762-4ED9-ABE9-2A3BEFA08C7E}" type="pres">
      <dgm:prSet presAssocID="{F84BA7D2-76B8-421C-9C22-505471983AC7}" presName="sibTrans" presStyleCnt="0"/>
      <dgm:spPr/>
    </dgm:pt>
    <dgm:pt modelId="{CF88581E-2700-44FF-B682-1FE0E2FDBB57}" type="pres">
      <dgm:prSet presAssocID="{68CEE89F-00B3-43E4-9E61-8230469C4437}" presName="compositeNode" presStyleCnt="0">
        <dgm:presLayoutVars>
          <dgm:bulletEnabled val="1"/>
        </dgm:presLayoutVars>
      </dgm:prSet>
      <dgm:spPr/>
    </dgm:pt>
    <dgm:pt modelId="{DE4F6E2A-24B9-4E71-89A2-81B07D4E4147}" type="pres">
      <dgm:prSet presAssocID="{68CEE89F-00B3-43E4-9E61-8230469C4437}" presName="bgRect" presStyleLbl="bgAccFollowNode1" presStyleIdx="4" presStyleCnt="6"/>
      <dgm:spPr/>
    </dgm:pt>
    <dgm:pt modelId="{81B8D248-4400-41A2-A992-9A8BFC90522E}" type="pres">
      <dgm:prSet presAssocID="{5ED0B3B7-8923-42AE-BD89-4A4C70A9D0E5}" presName="sibTransNodeCircle" presStyleLbl="alignNode1" presStyleIdx="8" presStyleCnt="12">
        <dgm:presLayoutVars>
          <dgm:chMax val="0"/>
          <dgm:bulletEnabled/>
        </dgm:presLayoutVars>
      </dgm:prSet>
      <dgm:spPr/>
    </dgm:pt>
    <dgm:pt modelId="{392C3871-6E83-4692-8BC5-D4AD06AEAA43}" type="pres">
      <dgm:prSet presAssocID="{68CEE89F-00B3-43E4-9E61-8230469C4437}" presName="bottomLine" presStyleLbl="alignNode1" presStyleIdx="9" presStyleCnt="12">
        <dgm:presLayoutVars/>
      </dgm:prSet>
      <dgm:spPr/>
    </dgm:pt>
    <dgm:pt modelId="{B6286B0E-CE57-4D30-A308-10438E8A3ED7}" type="pres">
      <dgm:prSet presAssocID="{68CEE89F-00B3-43E4-9E61-8230469C4437}" presName="nodeText" presStyleLbl="bgAccFollowNode1" presStyleIdx="4" presStyleCnt="6">
        <dgm:presLayoutVars>
          <dgm:bulletEnabled val="1"/>
        </dgm:presLayoutVars>
      </dgm:prSet>
      <dgm:spPr/>
    </dgm:pt>
    <dgm:pt modelId="{C9254BC6-1CEC-4E77-89FB-BA8CA06AA546}" type="pres">
      <dgm:prSet presAssocID="{5ED0B3B7-8923-42AE-BD89-4A4C70A9D0E5}" presName="sibTrans" presStyleCnt="0"/>
      <dgm:spPr/>
    </dgm:pt>
    <dgm:pt modelId="{4648A097-CB69-41DD-9E27-6C340A5C43B3}" type="pres">
      <dgm:prSet presAssocID="{249DBFCB-9FF1-4937-A5D2-D2EED5FC149F}" presName="compositeNode" presStyleCnt="0">
        <dgm:presLayoutVars>
          <dgm:bulletEnabled val="1"/>
        </dgm:presLayoutVars>
      </dgm:prSet>
      <dgm:spPr/>
    </dgm:pt>
    <dgm:pt modelId="{DC30CC2D-2E1E-4648-BFF8-91B266CD012A}" type="pres">
      <dgm:prSet presAssocID="{249DBFCB-9FF1-4937-A5D2-D2EED5FC149F}" presName="bgRect" presStyleLbl="bgAccFollowNode1" presStyleIdx="5" presStyleCnt="6"/>
      <dgm:spPr/>
    </dgm:pt>
    <dgm:pt modelId="{0D76FBB7-8925-41C6-9DBC-6CECB502180B}" type="pres">
      <dgm:prSet presAssocID="{6D971504-D768-4392-B42F-03DFAF8244BF}" presName="sibTransNodeCircle" presStyleLbl="alignNode1" presStyleIdx="10" presStyleCnt="12">
        <dgm:presLayoutVars>
          <dgm:chMax val="0"/>
          <dgm:bulletEnabled/>
        </dgm:presLayoutVars>
      </dgm:prSet>
      <dgm:spPr/>
    </dgm:pt>
    <dgm:pt modelId="{072CA1C6-A4C5-4775-BCE5-BEF08A671C2B}" type="pres">
      <dgm:prSet presAssocID="{249DBFCB-9FF1-4937-A5D2-D2EED5FC149F}" presName="bottomLine" presStyleLbl="alignNode1" presStyleIdx="11" presStyleCnt="12">
        <dgm:presLayoutVars/>
      </dgm:prSet>
      <dgm:spPr/>
    </dgm:pt>
    <dgm:pt modelId="{D7A739DD-2F57-41D7-ADEC-D795EE516931}" type="pres">
      <dgm:prSet presAssocID="{249DBFCB-9FF1-4937-A5D2-D2EED5FC149F}" presName="nodeText" presStyleLbl="bgAccFollowNode1" presStyleIdx="5" presStyleCnt="6">
        <dgm:presLayoutVars>
          <dgm:bulletEnabled val="1"/>
        </dgm:presLayoutVars>
      </dgm:prSet>
      <dgm:spPr/>
    </dgm:pt>
  </dgm:ptLst>
  <dgm:cxnLst>
    <dgm:cxn modelId="{754AD022-CEF0-4ACF-93C0-CDCDB54FB2FD}" type="presOf" srcId="{C3221A91-FE58-4E89-B954-2A8D3E05BC09}" destId="{F29CE02C-2836-4FC6-8023-BF8046A6D080}" srcOrd="0" destOrd="0" presId="urn:microsoft.com/office/officeart/2016/7/layout/BasicLinearProcessNumbered"/>
    <dgm:cxn modelId="{C1437524-4E8C-4E43-A50D-B0A8DFAE77D5}" type="presOf" srcId="{F84BA7D2-76B8-421C-9C22-505471983AC7}" destId="{86B5B891-EEC1-43A5-9648-D0FD2273A148}" srcOrd="0" destOrd="0" presId="urn:microsoft.com/office/officeart/2016/7/layout/BasicLinearProcessNumbered"/>
    <dgm:cxn modelId="{7B52AB30-B7EB-4542-9F96-3645337C8AF1}" type="presOf" srcId="{F89D9A0A-EDF0-4FB6-9391-9445F77B59F7}" destId="{01EE331C-6BFA-42AB-B954-E25D9E326635}" srcOrd="1" destOrd="0" presId="urn:microsoft.com/office/officeart/2016/7/layout/BasicLinearProcessNumbered"/>
    <dgm:cxn modelId="{2ADC1762-1DB5-4D8B-9BCB-3E0D27843586}" type="presOf" srcId="{68CEE89F-00B3-43E4-9E61-8230469C4437}" destId="{DE4F6E2A-24B9-4E71-89A2-81B07D4E4147}" srcOrd="0" destOrd="0" presId="urn:microsoft.com/office/officeart/2016/7/layout/BasicLinearProcessNumbered"/>
    <dgm:cxn modelId="{21B7CE62-26AF-41CF-9904-C3FB4A74F2D0}" type="presOf" srcId="{825916F4-2BCE-4284-A835-E53E733AB802}" destId="{E0D7A0F2-60B3-4AC7-B84F-2098C6341E6C}" srcOrd="0" destOrd="0" presId="urn:microsoft.com/office/officeart/2016/7/layout/BasicLinearProcessNumbered"/>
    <dgm:cxn modelId="{FEADAE4D-086D-42FF-9BDB-9776FBD9F02A}" type="presOf" srcId="{DAE8F573-151D-446B-A623-48A836BDCA47}" destId="{C65F1D3E-D06A-4200-9CB7-0090E5080131}" srcOrd="0" destOrd="0" presId="urn:microsoft.com/office/officeart/2016/7/layout/BasicLinearProcessNumbered"/>
    <dgm:cxn modelId="{E2F9504E-59CB-43CC-9035-CDB54EF8D8B8}" type="presOf" srcId="{A7179809-129E-41AB-A2F9-8A47D3724F4B}" destId="{B1A422E9-126C-48DC-81D4-EC5B4113AB03}" srcOrd="0" destOrd="0" presId="urn:microsoft.com/office/officeart/2016/7/layout/BasicLinearProcessNumbered"/>
    <dgm:cxn modelId="{6692B54F-FB23-4DDF-81A7-803801FD2970}" type="presOf" srcId="{640E0C04-BCC1-41A1-9990-1BFA849B28F2}" destId="{341B61F6-EE0A-48ED-9ED0-A8E58EABBF6E}" srcOrd="0" destOrd="0" presId="urn:microsoft.com/office/officeart/2016/7/layout/BasicLinearProcessNumbered"/>
    <dgm:cxn modelId="{E7CA3E70-2EF7-4498-A9A7-622924F6EAFC}" srcId="{A7179809-129E-41AB-A2F9-8A47D3724F4B}" destId="{3C517969-5C31-4510-8018-19A66F3545E6}" srcOrd="1" destOrd="0" parTransId="{0D550EF8-C443-4FE7-9D8A-E87BCD89860B}" sibTransId="{DAE8F573-151D-446B-A623-48A836BDCA47}"/>
    <dgm:cxn modelId="{6B374C52-29AE-4A92-ADEC-2AB2F824D66E}" type="presOf" srcId="{249DBFCB-9FF1-4937-A5D2-D2EED5FC149F}" destId="{DC30CC2D-2E1E-4648-BFF8-91B266CD012A}" srcOrd="0" destOrd="0" presId="urn:microsoft.com/office/officeart/2016/7/layout/BasicLinearProcessNumbered"/>
    <dgm:cxn modelId="{5FC59B53-538F-4597-9C8B-972C84E63FAB}" type="presOf" srcId="{F260561E-9C5E-45DC-A413-7D7246A04868}" destId="{EFE24F00-76F2-441D-BF70-4FF3BA35F8C5}" srcOrd="0" destOrd="0" presId="urn:microsoft.com/office/officeart/2016/7/layout/BasicLinearProcessNumbered"/>
    <dgm:cxn modelId="{1F572175-6AD5-479D-8951-78051A650DE5}" type="presOf" srcId="{249DBFCB-9FF1-4937-A5D2-D2EED5FC149F}" destId="{D7A739DD-2F57-41D7-ADEC-D795EE516931}" srcOrd="1" destOrd="0" presId="urn:microsoft.com/office/officeart/2016/7/layout/BasicLinearProcessNumbered"/>
    <dgm:cxn modelId="{08601386-9499-4908-9CDD-5A6A1B29993E}" srcId="{A7179809-129E-41AB-A2F9-8A47D3724F4B}" destId="{825916F4-2BCE-4284-A835-E53E733AB802}" srcOrd="3" destOrd="0" parTransId="{EDD46F7C-72BD-48C0-A953-7D8974B8C531}" sibTransId="{F84BA7D2-76B8-421C-9C22-505471983AC7}"/>
    <dgm:cxn modelId="{3BE16B9E-C217-432D-81B4-CAA75ACFE835}" type="presOf" srcId="{5ED0B3B7-8923-42AE-BD89-4A4C70A9D0E5}" destId="{81B8D248-4400-41A2-A992-9A8BFC90522E}" srcOrd="0" destOrd="0" presId="urn:microsoft.com/office/officeart/2016/7/layout/BasicLinearProcessNumbered"/>
    <dgm:cxn modelId="{7D8D599F-1274-4204-9AA7-513A751ECC3C}" srcId="{A7179809-129E-41AB-A2F9-8A47D3724F4B}" destId="{68CEE89F-00B3-43E4-9E61-8230469C4437}" srcOrd="4" destOrd="0" parTransId="{DF5C352A-16D1-4765-9AE1-C9E838517351}" sibTransId="{5ED0B3B7-8923-42AE-BD89-4A4C70A9D0E5}"/>
    <dgm:cxn modelId="{A2788D9F-BE7E-44D6-9302-99950CC91E46}" type="presOf" srcId="{825916F4-2BCE-4284-A835-E53E733AB802}" destId="{A17F365D-4CE4-4F7C-9B08-72EE09543BA3}" srcOrd="1" destOrd="0" presId="urn:microsoft.com/office/officeart/2016/7/layout/BasicLinearProcessNumbered"/>
    <dgm:cxn modelId="{308BA8B3-EFCD-4B22-968E-A8C5B5F4BA60}" srcId="{A7179809-129E-41AB-A2F9-8A47D3724F4B}" destId="{F89D9A0A-EDF0-4FB6-9391-9445F77B59F7}" srcOrd="2" destOrd="0" parTransId="{2893E9C5-FBF8-4219-BBB1-5A0EC7A3D050}" sibTransId="{640E0C04-BCC1-41A1-9990-1BFA849B28F2}"/>
    <dgm:cxn modelId="{965124B8-4C55-4B12-B755-EC28BB488A70}" srcId="{A7179809-129E-41AB-A2F9-8A47D3724F4B}" destId="{249DBFCB-9FF1-4937-A5D2-D2EED5FC149F}" srcOrd="5" destOrd="0" parTransId="{D1089DA3-F26C-41A4-90D1-C5299FAC21C4}" sibTransId="{6D971504-D768-4392-B42F-03DFAF8244BF}"/>
    <dgm:cxn modelId="{1F66CFC2-7501-4626-BC41-FF563B7FFF5B}" type="presOf" srcId="{F89D9A0A-EDF0-4FB6-9391-9445F77B59F7}" destId="{941D2076-5AD0-4AAD-95E0-592D030537DB}" srcOrd="0" destOrd="0" presId="urn:microsoft.com/office/officeart/2016/7/layout/BasicLinearProcessNumbered"/>
    <dgm:cxn modelId="{B541D2CE-27B7-4E20-BD80-FFDE2EEDFD21}" type="presOf" srcId="{68CEE89F-00B3-43E4-9E61-8230469C4437}" destId="{B6286B0E-CE57-4D30-A308-10438E8A3ED7}" srcOrd="1" destOrd="0" presId="urn:microsoft.com/office/officeart/2016/7/layout/BasicLinearProcessNumbered"/>
    <dgm:cxn modelId="{C60188D5-E0EF-4599-ADEF-850D8B0BF0F2}" type="presOf" srcId="{6D971504-D768-4392-B42F-03DFAF8244BF}" destId="{0D76FBB7-8925-41C6-9DBC-6CECB502180B}" srcOrd="0" destOrd="0" presId="urn:microsoft.com/office/officeart/2016/7/layout/BasicLinearProcessNumbered"/>
    <dgm:cxn modelId="{3C2AFBD8-E93C-494E-AC70-B6857658B8E1}" type="presOf" srcId="{3C517969-5C31-4510-8018-19A66F3545E6}" destId="{DE0D90FB-216F-4E4E-9665-303A91C9982D}" srcOrd="1" destOrd="0" presId="urn:microsoft.com/office/officeart/2016/7/layout/BasicLinearProcessNumbered"/>
    <dgm:cxn modelId="{E33127EF-E733-48D0-AED1-B3A1339A9BCD}" type="presOf" srcId="{3C517969-5C31-4510-8018-19A66F3545E6}" destId="{E6653963-142A-4177-B3E2-93B6388DD025}" srcOrd="0" destOrd="0" presId="urn:microsoft.com/office/officeart/2016/7/layout/BasicLinearProcessNumbered"/>
    <dgm:cxn modelId="{7769AAF0-C8C7-40D9-9268-FBA544D804F6}" srcId="{A7179809-129E-41AB-A2F9-8A47D3724F4B}" destId="{F260561E-9C5E-45DC-A413-7D7246A04868}" srcOrd="0" destOrd="0" parTransId="{4259EE18-2520-4A95-8200-CC40B767F3B5}" sibTransId="{C3221A91-FE58-4E89-B954-2A8D3E05BC09}"/>
    <dgm:cxn modelId="{3F54DCF9-131A-4414-9F3A-29BDB116C86A}" type="presOf" srcId="{F260561E-9C5E-45DC-A413-7D7246A04868}" destId="{C4480355-8A71-45AD-8ABC-8D1445455893}" srcOrd="1" destOrd="0" presId="urn:microsoft.com/office/officeart/2016/7/layout/BasicLinearProcessNumbered"/>
    <dgm:cxn modelId="{FA375234-8FE7-4DAA-87D9-84321B4DA0FF}" type="presParOf" srcId="{B1A422E9-126C-48DC-81D4-EC5B4113AB03}" destId="{D16E233A-10B0-4EE6-BD55-CD9DCF75A010}" srcOrd="0" destOrd="0" presId="urn:microsoft.com/office/officeart/2016/7/layout/BasicLinearProcessNumbered"/>
    <dgm:cxn modelId="{6A9D67DD-8E1B-4436-A1E8-391B5EF5DEC5}" type="presParOf" srcId="{D16E233A-10B0-4EE6-BD55-CD9DCF75A010}" destId="{EFE24F00-76F2-441D-BF70-4FF3BA35F8C5}" srcOrd="0" destOrd="0" presId="urn:microsoft.com/office/officeart/2016/7/layout/BasicLinearProcessNumbered"/>
    <dgm:cxn modelId="{33BF24E8-4ACE-4C8F-87C1-2B5B6A668A56}" type="presParOf" srcId="{D16E233A-10B0-4EE6-BD55-CD9DCF75A010}" destId="{F29CE02C-2836-4FC6-8023-BF8046A6D080}" srcOrd="1" destOrd="0" presId="urn:microsoft.com/office/officeart/2016/7/layout/BasicLinearProcessNumbered"/>
    <dgm:cxn modelId="{3929BEDC-81B7-4D78-9FF7-0E470B62ACB6}" type="presParOf" srcId="{D16E233A-10B0-4EE6-BD55-CD9DCF75A010}" destId="{987E8FFE-DBE8-484A-894D-249CA8E4E7B4}" srcOrd="2" destOrd="0" presId="urn:microsoft.com/office/officeart/2016/7/layout/BasicLinearProcessNumbered"/>
    <dgm:cxn modelId="{794B8A8D-F57C-4350-8BD1-050579CD83A9}" type="presParOf" srcId="{D16E233A-10B0-4EE6-BD55-CD9DCF75A010}" destId="{C4480355-8A71-45AD-8ABC-8D1445455893}" srcOrd="3" destOrd="0" presId="urn:microsoft.com/office/officeart/2016/7/layout/BasicLinearProcessNumbered"/>
    <dgm:cxn modelId="{57A64F8B-FC93-4A48-B577-520A21882CB5}" type="presParOf" srcId="{B1A422E9-126C-48DC-81D4-EC5B4113AB03}" destId="{37310ECA-8628-49C0-8B42-572CAB5191BB}" srcOrd="1" destOrd="0" presId="urn:microsoft.com/office/officeart/2016/7/layout/BasicLinearProcessNumbered"/>
    <dgm:cxn modelId="{639D6F5F-D56A-4817-B195-E4D1484449C2}" type="presParOf" srcId="{B1A422E9-126C-48DC-81D4-EC5B4113AB03}" destId="{6071D69D-84B9-4DA7-9197-944E74ECE3DF}" srcOrd="2" destOrd="0" presId="urn:microsoft.com/office/officeart/2016/7/layout/BasicLinearProcessNumbered"/>
    <dgm:cxn modelId="{683C8C0B-5239-44DB-B2CB-6A1DE0E5E5CE}" type="presParOf" srcId="{6071D69D-84B9-4DA7-9197-944E74ECE3DF}" destId="{E6653963-142A-4177-B3E2-93B6388DD025}" srcOrd="0" destOrd="0" presId="urn:microsoft.com/office/officeart/2016/7/layout/BasicLinearProcessNumbered"/>
    <dgm:cxn modelId="{3E66CD21-0E5B-44F8-B1D8-6ADE57E5BFFE}" type="presParOf" srcId="{6071D69D-84B9-4DA7-9197-944E74ECE3DF}" destId="{C65F1D3E-D06A-4200-9CB7-0090E5080131}" srcOrd="1" destOrd="0" presId="urn:microsoft.com/office/officeart/2016/7/layout/BasicLinearProcessNumbered"/>
    <dgm:cxn modelId="{B7104326-8CB0-4713-9B49-8995C9B7F0B7}" type="presParOf" srcId="{6071D69D-84B9-4DA7-9197-944E74ECE3DF}" destId="{D9400143-C477-40A5-B58B-59054A3A2478}" srcOrd="2" destOrd="0" presId="urn:microsoft.com/office/officeart/2016/7/layout/BasicLinearProcessNumbered"/>
    <dgm:cxn modelId="{8C9D4473-D004-4E45-9553-66A16C9D9FD6}" type="presParOf" srcId="{6071D69D-84B9-4DA7-9197-944E74ECE3DF}" destId="{DE0D90FB-216F-4E4E-9665-303A91C9982D}" srcOrd="3" destOrd="0" presId="urn:microsoft.com/office/officeart/2016/7/layout/BasicLinearProcessNumbered"/>
    <dgm:cxn modelId="{23DAA9F5-77C2-4360-8E2E-A1B145DAA46D}" type="presParOf" srcId="{B1A422E9-126C-48DC-81D4-EC5B4113AB03}" destId="{7CB47007-4E06-4466-A170-5647DE3F1483}" srcOrd="3" destOrd="0" presId="urn:microsoft.com/office/officeart/2016/7/layout/BasicLinearProcessNumbered"/>
    <dgm:cxn modelId="{10FB9F3D-76FB-40B9-9A41-754DAA799FBE}" type="presParOf" srcId="{B1A422E9-126C-48DC-81D4-EC5B4113AB03}" destId="{54440716-BD5F-4F9B-B33A-7FCFDF8E5F12}" srcOrd="4" destOrd="0" presId="urn:microsoft.com/office/officeart/2016/7/layout/BasicLinearProcessNumbered"/>
    <dgm:cxn modelId="{5571A97B-28F1-4AA3-96F4-0E9AB7A6AA14}" type="presParOf" srcId="{54440716-BD5F-4F9B-B33A-7FCFDF8E5F12}" destId="{941D2076-5AD0-4AAD-95E0-592D030537DB}" srcOrd="0" destOrd="0" presId="urn:microsoft.com/office/officeart/2016/7/layout/BasicLinearProcessNumbered"/>
    <dgm:cxn modelId="{6323BE25-66FE-49BD-952B-54B328B1C52E}" type="presParOf" srcId="{54440716-BD5F-4F9B-B33A-7FCFDF8E5F12}" destId="{341B61F6-EE0A-48ED-9ED0-A8E58EABBF6E}" srcOrd="1" destOrd="0" presId="urn:microsoft.com/office/officeart/2016/7/layout/BasicLinearProcessNumbered"/>
    <dgm:cxn modelId="{3DEC81B0-3573-4484-8A1D-BC766BE72EEC}" type="presParOf" srcId="{54440716-BD5F-4F9B-B33A-7FCFDF8E5F12}" destId="{3F78AE7C-7847-4FB2-93C4-DE21C002EC8E}" srcOrd="2" destOrd="0" presId="urn:microsoft.com/office/officeart/2016/7/layout/BasicLinearProcessNumbered"/>
    <dgm:cxn modelId="{0843258B-2B62-41CB-AA2E-C66C528AB07F}" type="presParOf" srcId="{54440716-BD5F-4F9B-B33A-7FCFDF8E5F12}" destId="{01EE331C-6BFA-42AB-B954-E25D9E326635}" srcOrd="3" destOrd="0" presId="urn:microsoft.com/office/officeart/2016/7/layout/BasicLinearProcessNumbered"/>
    <dgm:cxn modelId="{606A4C4E-B021-4A58-86AC-93905C30D403}" type="presParOf" srcId="{B1A422E9-126C-48DC-81D4-EC5B4113AB03}" destId="{CC986A5F-FCC7-4540-9CC0-87FA409B1D75}" srcOrd="5" destOrd="0" presId="urn:microsoft.com/office/officeart/2016/7/layout/BasicLinearProcessNumbered"/>
    <dgm:cxn modelId="{657F18A9-0EC3-45D3-862A-4E1367FA6527}" type="presParOf" srcId="{B1A422E9-126C-48DC-81D4-EC5B4113AB03}" destId="{63C34306-7FF7-4D59-9859-A56BF5ACBF0D}" srcOrd="6" destOrd="0" presId="urn:microsoft.com/office/officeart/2016/7/layout/BasicLinearProcessNumbered"/>
    <dgm:cxn modelId="{7881F6B0-1732-4C08-9C46-895452D7C990}" type="presParOf" srcId="{63C34306-7FF7-4D59-9859-A56BF5ACBF0D}" destId="{E0D7A0F2-60B3-4AC7-B84F-2098C6341E6C}" srcOrd="0" destOrd="0" presId="urn:microsoft.com/office/officeart/2016/7/layout/BasicLinearProcessNumbered"/>
    <dgm:cxn modelId="{A1899563-4DB3-42BE-9244-1C0EBE81F77B}" type="presParOf" srcId="{63C34306-7FF7-4D59-9859-A56BF5ACBF0D}" destId="{86B5B891-EEC1-43A5-9648-D0FD2273A148}" srcOrd="1" destOrd="0" presId="urn:microsoft.com/office/officeart/2016/7/layout/BasicLinearProcessNumbered"/>
    <dgm:cxn modelId="{8BA6AA04-A87E-4B89-AD0C-A25307FBD77B}" type="presParOf" srcId="{63C34306-7FF7-4D59-9859-A56BF5ACBF0D}" destId="{EA8F7E9D-EEA4-42E6-8BF3-F03CD14E4FFE}" srcOrd="2" destOrd="0" presId="urn:microsoft.com/office/officeart/2016/7/layout/BasicLinearProcessNumbered"/>
    <dgm:cxn modelId="{F61C8FE3-1CFA-40E4-9E42-6BDFFC25FF17}" type="presParOf" srcId="{63C34306-7FF7-4D59-9859-A56BF5ACBF0D}" destId="{A17F365D-4CE4-4F7C-9B08-72EE09543BA3}" srcOrd="3" destOrd="0" presId="urn:microsoft.com/office/officeart/2016/7/layout/BasicLinearProcessNumbered"/>
    <dgm:cxn modelId="{918D0118-5BDE-4867-971E-28B774B31B0D}" type="presParOf" srcId="{B1A422E9-126C-48DC-81D4-EC5B4113AB03}" destId="{F78953D3-0762-4ED9-ABE9-2A3BEFA08C7E}" srcOrd="7" destOrd="0" presId="urn:microsoft.com/office/officeart/2016/7/layout/BasicLinearProcessNumbered"/>
    <dgm:cxn modelId="{5FC2EAEA-4136-4B58-9176-6D438A3E4938}" type="presParOf" srcId="{B1A422E9-126C-48DC-81D4-EC5B4113AB03}" destId="{CF88581E-2700-44FF-B682-1FE0E2FDBB57}" srcOrd="8" destOrd="0" presId="urn:microsoft.com/office/officeart/2016/7/layout/BasicLinearProcessNumbered"/>
    <dgm:cxn modelId="{C1ABEDCB-1E33-4ED3-9FC9-84D78DD0B0E5}" type="presParOf" srcId="{CF88581E-2700-44FF-B682-1FE0E2FDBB57}" destId="{DE4F6E2A-24B9-4E71-89A2-81B07D4E4147}" srcOrd="0" destOrd="0" presId="urn:microsoft.com/office/officeart/2016/7/layout/BasicLinearProcessNumbered"/>
    <dgm:cxn modelId="{025CE036-010E-455A-84BD-12DC5FD980A0}" type="presParOf" srcId="{CF88581E-2700-44FF-B682-1FE0E2FDBB57}" destId="{81B8D248-4400-41A2-A992-9A8BFC90522E}" srcOrd="1" destOrd="0" presId="urn:microsoft.com/office/officeart/2016/7/layout/BasicLinearProcessNumbered"/>
    <dgm:cxn modelId="{FA434841-39CA-4B2A-8B6C-77C9E873057F}" type="presParOf" srcId="{CF88581E-2700-44FF-B682-1FE0E2FDBB57}" destId="{392C3871-6E83-4692-8BC5-D4AD06AEAA43}" srcOrd="2" destOrd="0" presId="urn:microsoft.com/office/officeart/2016/7/layout/BasicLinearProcessNumbered"/>
    <dgm:cxn modelId="{126C857F-C3A9-465B-8A21-BCCE560D7878}" type="presParOf" srcId="{CF88581E-2700-44FF-B682-1FE0E2FDBB57}" destId="{B6286B0E-CE57-4D30-A308-10438E8A3ED7}" srcOrd="3" destOrd="0" presId="urn:microsoft.com/office/officeart/2016/7/layout/BasicLinearProcessNumbered"/>
    <dgm:cxn modelId="{0632C722-1144-45B8-B658-5D89E5C28BE1}" type="presParOf" srcId="{B1A422E9-126C-48DC-81D4-EC5B4113AB03}" destId="{C9254BC6-1CEC-4E77-89FB-BA8CA06AA546}" srcOrd="9" destOrd="0" presId="urn:microsoft.com/office/officeart/2016/7/layout/BasicLinearProcessNumbered"/>
    <dgm:cxn modelId="{500A395C-6A85-4DAB-9AA4-01EDA5E254A0}" type="presParOf" srcId="{B1A422E9-126C-48DC-81D4-EC5B4113AB03}" destId="{4648A097-CB69-41DD-9E27-6C340A5C43B3}" srcOrd="10" destOrd="0" presId="urn:microsoft.com/office/officeart/2016/7/layout/BasicLinearProcessNumbered"/>
    <dgm:cxn modelId="{C56FB6C8-4134-44DF-B0C6-79E1987E4CB7}" type="presParOf" srcId="{4648A097-CB69-41DD-9E27-6C340A5C43B3}" destId="{DC30CC2D-2E1E-4648-BFF8-91B266CD012A}" srcOrd="0" destOrd="0" presId="urn:microsoft.com/office/officeart/2016/7/layout/BasicLinearProcessNumbered"/>
    <dgm:cxn modelId="{C868C4DC-79B5-4F1D-85CB-33A60BF89FC6}" type="presParOf" srcId="{4648A097-CB69-41DD-9E27-6C340A5C43B3}" destId="{0D76FBB7-8925-41C6-9DBC-6CECB502180B}" srcOrd="1" destOrd="0" presId="urn:microsoft.com/office/officeart/2016/7/layout/BasicLinearProcessNumbered"/>
    <dgm:cxn modelId="{D94C77CD-5C85-45F5-9A97-373312171993}" type="presParOf" srcId="{4648A097-CB69-41DD-9E27-6C340A5C43B3}" destId="{072CA1C6-A4C5-4775-BCE5-BEF08A671C2B}" srcOrd="2" destOrd="0" presId="urn:microsoft.com/office/officeart/2016/7/layout/BasicLinearProcessNumbered"/>
    <dgm:cxn modelId="{9E7019C5-2DA7-4C4C-9D03-8BBA85220777}" type="presParOf" srcId="{4648A097-CB69-41DD-9E27-6C340A5C43B3}" destId="{D7A739DD-2F57-41D7-ADEC-D795EE51693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3C6E69-E0B5-4352-ABB7-00ED1831505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378907EC-D811-473E-A78E-79A400BC14B6}">
      <dgm:prSet phldrT="[Text]"/>
      <dgm:spPr/>
      <dgm:t>
        <a:bodyPr/>
        <a:lstStyle/>
        <a:p>
          <a:r>
            <a:rPr lang="en-IN"/>
            <a:t>System initialize</a:t>
          </a:r>
          <a:endParaRPr lang="en-IN" dirty="0"/>
        </a:p>
      </dgm:t>
    </dgm:pt>
    <dgm:pt modelId="{3C2EED20-D6A2-4538-B77E-1C2E613D234D}" type="parTrans" cxnId="{C0418EE5-1A35-4EC9-B7A0-9FC5593AB008}">
      <dgm:prSet/>
      <dgm:spPr/>
      <dgm:t>
        <a:bodyPr/>
        <a:lstStyle/>
        <a:p>
          <a:endParaRPr lang="en-IN"/>
        </a:p>
      </dgm:t>
    </dgm:pt>
    <dgm:pt modelId="{E477B83F-E902-456D-9867-699544D935F1}" type="sibTrans" cxnId="{C0418EE5-1A35-4EC9-B7A0-9FC5593AB008}">
      <dgm:prSet/>
      <dgm:spPr/>
      <dgm:t>
        <a:bodyPr/>
        <a:lstStyle/>
        <a:p>
          <a:endParaRPr lang="en-IN"/>
        </a:p>
      </dgm:t>
    </dgm:pt>
    <dgm:pt modelId="{46638440-13CB-4427-93F9-3AE79C599F58}">
      <dgm:prSet phldrT="[Text]"/>
      <dgm:spPr/>
      <dgm:t>
        <a:bodyPr/>
        <a:lstStyle/>
        <a:p>
          <a:r>
            <a:rPr lang="en-IN" dirty="0"/>
            <a:t>Initialize velocities</a:t>
          </a:r>
        </a:p>
      </dgm:t>
    </dgm:pt>
    <dgm:pt modelId="{826D7177-F062-493E-90C9-5E84F3A9465F}" type="parTrans" cxnId="{2EE71200-59A5-4F70-BBB1-6F0BD153089D}">
      <dgm:prSet/>
      <dgm:spPr/>
      <dgm:t>
        <a:bodyPr/>
        <a:lstStyle/>
        <a:p>
          <a:endParaRPr lang="en-IN"/>
        </a:p>
      </dgm:t>
    </dgm:pt>
    <dgm:pt modelId="{F7852DA4-96F5-4017-8AC9-A39F19A8BA45}" type="sibTrans" cxnId="{2EE71200-59A5-4F70-BBB1-6F0BD153089D}">
      <dgm:prSet/>
      <dgm:spPr/>
      <dgm:t>
        <a:bodyPr/>
        <a:lstStyle/>
        <a:p>
          <a:endParaRPr lang="en-IN"/>
        </a:p>
      </dgm:t>
    </dgm:pt>
    <dgm:pt modelId="{D36AC060-7DFA-4B5A-A975-1D78B09CF468}">
      <dgm:prSet phldrT="[Text]"/>
      <dgm:spPr/>
      <dgm:t>
        <a:bodyPr/>
        <a:lstStyle/>
        <a:p>
          <a:r>
            <a:rPr lang="en-IN" dirty="0"/>
            <a:t>3/2 </a:t>
          </a:r>
          <a:r>
            <a:rPr lang="en-IN" dirty="0" err="1"/>
            <a:t>k_bT</a:t>
          </a:r>
          <a:endParaRPr lang="en-IN" dirty="0"/>
        </a:p>
      </dgm:t>
    </dgm:pt>
    <dgm:pt modelId="{68A833B6-7477-4510-9F3D-7206A74C67B4}" type="parTrans" cxnId="{020BB657-9C32-439B-9DC4-6DDD9D32EBC2}">
      <dgm:prSet/>
      <dgm:spPr/>
      <dgm:t>
        <a:bodyPr/>
        <a:lstStyle/>
        <a:p>
          <a:endParaRPr lang="en-IN"/>
        </a:p>
      </dgm:t>
    </dgm:pt>
    <dgm:pt modelId="{46067333-D906-4864-B9DE-AD5F0B5C01DC}" type="sibTrans" cxnId="{020BB657-9C32-439B-9DC4-6DDD9D32EBC2}">
      <dgm:prSet/>
      <dgm:spPr/>
      <dgm:t>
        <a:bodyPr/>
        <a:lstStyle/>
        <a:p>
          <a:endParaRPr lang="en-IN"/>
        </a:p>
      </dgm:t>
    </dgm:pt>
    <dgm:pt modelId="{AF4415AA-0E16-4022-83FC-015003C23E41}">
      <dgm:prSet phldrT="[Text]"/>
      <dgm:spPr/>
      <dgm:t>
        <a:bodyPr/>
        <a:lstStyle/>
        <a:p>
          <a:r>
            <a:rPr lang="en-IN" dirty="0"/>
            <a:t>Binary collision</a:t>
          </a:r>
        </a:p>
      </dgm:t>
    </dgm:pt>
    <dgm:pt modelId="{1D1880EB-6297-4094-8F2A-BDB74981FD3A}" type="parTrans" cxnId="{E403F3FF-B97F-4FB0-843C-8E70059FF3AF}">
      <dgm:prSet/>
      <dgm:spPr/>
      <dgm:t>
        <a:bodyPr/>
        <a:lstStyle/>
        <a:p>
          <a:endParaRPr lang="en-IN"/>
        </a:p>
      </dgm:t>
    </dgm:pt>
    <dgm:pt modelId="{66F22264-33D6-4B0E-915E-B13DE7D3D820}" type="sibTrans" cxnId="{E403F3FF-B97F-4FB0-843C-8E70059FF3AF}">
      <dgm:prSet/>
      <dgm:spPr/>
      <dgm:t>
        <a:bodyPr/>
        <a:lstStyle/>
        <a:p>
          <a:endParaRPr lang="en-IN"/>
        </a:p>
      </dgm:t>
    </dgm:pt>
    <dgm:pt modelId="{B1C7555F-A624-4F1E-8DAA-09B728F3FC91}">
      <dgm:prSet phldrT="[Text]"/>
      <dgm:spPr/>
      <dgm:t>
        <a:bodyPr/>
        <a:lstStyle/>
        <a:p>
          <a:r>
            <a:rPr lang="en-IN" dirty="0"/>
            <a:t>Collision cascade</a:t>
          </a:r>
        </a:p>
      </dgm:t>
    </dgm:pt>
    <dgm:pt modelId="{58A3CB63-16DE-4259-8F93-ABF0004906AA}" type="parTrans" cxnId="{7203148D-339F-4620-BE59-D525478DD8FD}">
      <dgm:prSet/>
      <dgm:spPr/>
      <dgm:t>
        <a:bodyPr/>
        <a:lstStyle/>
        <a:p>
          <a:endParaRPr lang="en-IN"/>
        </a:p>
      </dgm:t>
    </dgm:pt>
    <dgm:pt modelId="{A1F3AE22-4875-4615-A5F7-026BC3E064A2}" type="sibTrans" cxnId="{7203148D-339F-4620-BE59-D525478DD8FD}">
      <dgm:prSet/>
      <dgm:spPr/>
      <dgm:t>
        <a:bodyPr/>
        <a:lstStyle/>
        <a:p>
          <a:endParaRPr lang="en-IN"/>
        </a:p>
      </dgm:t>
    </dgm:pt>
    <dgm:pt modelId="{404CCE68-5665-4C1B-A978-11ABCBE8DD47}">
      <dgm:prSet/>
      <dgm:spPr/>
      <dgm:t>
        <a:bodyPr/>
        <a:lstStyle/>
        <a:p>
          <a:r>
            <a:rPr lang="en-IN" dirty="0"/>
            <a:t>Hamiltonian and MCMC</a:t>
          </a:r>
        </a:p>
      </dgm:t>
    </dgm:pt>
    <dgm:pt modelId="{BE91D609-D4F3-44C7-AF0B-C5BC96D02765}" type="parTrans" cxnId="{71B831CA-A59B-440B-86EF-6CEB6353EF1D}">
      <dgm:prSet/>
      <dgm:spPr/>
      <dgm:t>
        <a:bodyPr/>
        <a:lstStyle/>
        <a:p>
          <a:endParaRPr lang="en-IN"/>
        </a:p>
      </dgm:t>
    </dgm:pt>
    <dgm:pt modelId="{0FF0DC5D-AD46-43C9-84A6-B4059993C0C3}" type="sibTrans" cxnId="{71B831CA-A59B-440B-86EF-6CEB6353EF1D}">
      <dgm:prSet/>
      <dgm:spPr/>
      <dgm:t>
        <a:bodyPr/>
        <a:lstStyle/>
        <a:p>
          <a:endParaRPr lang="en-IN"/>
        </a:p>
      </dgm:t>
    </dgm:pt>
    <dgm:pt modelId="{C4FCBD49-4BF4-4B0E-A767-D26FE8BF1BB0}">
      <dgm:prSet/>
      <dgm:spPr/>
      <dgm:t>
        <a:bodyPr/>
        <a:lstStyle/>
        <a:p>
          <a:r>
            <a:rPr lang="en-IN" dirty="0"/>
            <a:t>For ion-ion interactions</a:t>
          </a:r>
        </a:p>
      </dgm:t>
    </dgm:pt>
    <dgm:pt modelId="{CBD25AF4-A945-4CEF-8103-FE2B51F24E33}" type="parTrans" cxnId="{BC5FECA5-E9DD-4876-8995-9DF697CC068A}">
      <dgm:prSet/>
      <dgm:spPr/>
      <dgm:t>
        <a:bodyPr/>
        <a:lstStyle/>
        <a:p>
          <a:endParaRPr lang="en-IN"/>
        </a:p>
      </dgm:t>
    </dgm:pt>
    <dgm:pt modelId="{489C570F-029A-4836-AA45-9B8CC08AFBF3}" type="sibTrans" cxnId="{BC5FECA5-E9DD-4876-8995-9DF697CC068A}">
      <dgm:prSet/>
      <dgm:spPr/>
      <dgm:t>
        <a:bodyPr/>
        <a:lstStyle/>
        <a:p>
          <a:endParaRPr lang="en-IN"/>
        </a:p>
      </dgm:t>
    </dgm:pt>
    <dgm:pt modelId="{F6D344E5-993D-41AB-9139-B59B1832D3E8}">
      <dgm:prSet/>
      <dgm:spPr/>
      <dgm:t>
        <a:bodyPr/>
        <a:lstStyle/>
        <a:p>
          <a:r>
            <a:rPr lang="en-IN" dirty="0"/>
            <a:t>Simulation loop</a:t>
          </a:r>
        </a:p>
      </dgm:t>
    </dgm:pt>
    <dgm:pt modelId="{CE0D4606-7453-4755-AAF6-8235166860AD}" type="parTrans" cxnId="{430CD6B6-C219-4E56-9989-04A66D74F11F}">
      <dgm:prSet/>
      <dgm:spPr/>
      <dgm:t>
        <a:bodyPr/>
        <a:lstStyle/>
        <a:p>
          <a:endParaRPr lang="en-IN"/>
        </a:p>
      </dgm:t>
    </dgm:pt>
    <dgm:pt modelId="{D9F4F02E-31EA-454C-9AAC-44FAA07A68FB}" type="sibTrans" cxnId="{430CD6B6-C219-4E56-9989-04A66D74F11F}">
      <dgm:prSet/>
      <dgm:spPr/>
      <dgm:t>
        <a:bodyPr/>
        <a:lstStyle/>
        <a:p>
          <a:endParaRPr lang="en-IN"/>
        </a:p>
      </dgm:t>
    </dgm:pt>
    <dgm:pt modelId="{89F6F3DC-0F2E-4BC3-8CC6-96EEF209FF7E}">
      <dgm:prSet/>
      <dgm:spPr/>
      <dgm:t>
        <a:bodyPr/>
        <a:lstStyle/>
        <a:p>
          <a:r>
            <a:rPr lang="en-IN" dirty="0"/>
            <a:t>Runs step 3 and 4 for one time step one after another</a:t>
          </a:r>
        </a:p>
      </dgm:t>
    </dgm:pt>
    <dgm:pt modelId="{2EF43E8A-7B1D-47ED-8045-C5199509B081}" type="parTrans" cxnId="{81D44B6C-8755-469A-AB77-C19DD4E74F53}">
      <dgm:prSet/>
      <dgm:spPr/>
      <dgm:t>
        <a:bodyPr/>
        <a:lstStyle/>
        <a:p>
          <a:endParaRPr lang="en-IN"/>
        </a:p>
      </dgm:t>
    </dgm:pt>
    <dgm:pt modelId="{91A662CC-441E-4D97-8E41-8D8E9183E3F9}" type="sibTrans" cxnId="{81D44B6C-8755-469A-AB77-C19DD4E74F53}">
      <dgm:prSet/>
      <dgm:spPr/>
      <dgm:t>
        <a:bodyPr/>
        <a:lstStyle/>
        <a:p>
          <a:endParaRPr lang="en-IN"/>
        </a:p>
      </dgm:t>
    </dgm:pt>
    <dgm:pt modelId="{B2153977-67EA-4752-A047-29F90E5059A5}" type="pres">
      <dgm:prSet presAssocID="{C13C6E69-E0B5-4352-ABB7-00ED18315055}" presName="Name0" presStyleCnt="0">
        <dgm:presLayoutVars>
          <dgm:dir/>
          <dgm:resizeHandles val="exact"/>
        </dgm:presLayoutVars>
      </dgm:prSet>
      <dgm:spPr/>
    </dgm:pt>
    <dgm:pt modelId="{7DDA17B1-5FF8-4236-8E30-54A218FD5A67}" type="pres">
      <dgm:prSet presAssocID="{378907EC-D811-473E-A78E-79A400BC14B6}" presName="node" presStyleLbl="node1" presStyleIdx="0" presStyleCnt="5">
        <dgm:presLayoutVars>
          <dgm:bulletEnabled val="1"/>
        </dgm:presLayoutVars>
      </dgm:prSet>
      <dgm:spPr/>
    </dgm:pt>
    <dgm:pt modelId="{0844A889-0EC5-401C-8B35-EC4D8E4D852E}" type="pres">
      <dgm:prSet presAssocID="{E477B83F-E902-456D-9867-699544D935F1}" presName="sibTrans" presStyleCnt="0"/>
      <dgm:spPr/>
    </dgm:pt>
    <dgm:pt modelId="{95AE268E-71A5-4146-A9B0-C9A92413E348}" type="pres">
      <dgm:prSet presAssocID="{46638440-13CB-4427-93F9-3AE79C599F58}" presName="node" presStyleLbl="node1" presStyleIdx="1" presStyleCnt="5">
        <dgm:presLayoutVars>
          <dgm:bulletEnabled val="1"/>
        </dgm:presLayoutVars>
      </dgm:prSet>
      <dgm:spPr/>
    </dgm:pt>
    <dgm:pt modelId="{3CF5EB75-ECFE-4C46-A88F-314D9656F678}" type="pres">
      <dgm:prSet presAssocID="{F7852DA4-96F5-4017-8AC9-A39F19A8BA45}" presName="sibTrans" presStyleCnt="0"/>
      <dgm:spPr/>
    </dgm:pt>
    <dgm:pt modelId="{D6017A35-023E-4C31-8692-6370AF0F53D2}" type="pres">
      <dgm:prSet presAssocID="{AF4415AA-0E16-4022-83FC-015003C23E41}" presName="node" presStyleLbl="node1" presStyleIdx="2" presStyleCnt="5" custLinFactNeighborX="7177">
        <dgm:presLayoutVars>
          <dgm:bulletEnabled val="1"/>
        </dgm:presLayoutVars>
      </dgm:prSet>
      <dgm:spPr/>
    </dgm:pt>
    <dgm:pt modelId="{CFA582F4-3F4A-4F67-BFFA-A4287E098414}" type="pres">
      <dgm:prSet presAssocID="{66F22264-33D6-4B0E-915E-B13DE7D3D820}" presName="sibTrans" presStyleCnt="0"/>
      <dgm:spPr/>
    </dgm:pt>
    <dgm:pt modelId="{A9F3FEA7-1510-43A4-AF1B-BE129B417F64}" type="pres">
      <dgm:prSet presAssocID="{404CCE68-5665-4C1B-A978-11ABCBE8DD47}" presName="node" presStyleLbl="node1" presStyleIdx="3" presStyleCnt="5">
        <dgm:presLayoutVars>
          <dgm:bulletEnabled val="1"/>
        </dgm:presLayoutVars>
      </dgm:prSet>
      <dgm:spPr/>
    </dgm:pt>
    <dgm:pt modelId="{47455C71-A515-496E-B506-6C41C16AFB50}" type="pres">
      <dgm:prSet presAssocID="{0FF0DC5D-AD46-43C9-84A6-B4059993C0C3}" presName="sibTrans" presStyleCnt="0"/>
      <dgm:spPr/>
    </dgm:pt>
    <dgm:pt modelId="{12C37F2D-174B-4012-991C-40B6237BF14A}" type="pres">
      <dgm:prSet presAssocID="{F6D344E5-993D-41AB-9139-B59B1832D3E8}" presName="node" presStyleLbl="node1" presStyleIdx="4" presStyleCnt="5">
        <dgm:presLayoutVars>
          <dgm:bulletEnabled val="1"/>
        </dgm:presLayoutVars>
      </dgm:prSet>
      <dgm:spPr/>
    </dgm:pt>
  </dgm:ptLst>
  <dgm:cxnLst>
    <dgm:cxn modelId="{2EE71200-59A5-4F70-BBB1-6F0BD153089D}" srcId="{C13C6E69-E0B5-4352-ABB7-00ED18315055}" destId="{46638440-13CB-4427-93F9-3AE79C599F58}" srcOrd="1" destOrd="0" parTransId="{826D7177-F062-493E-90C9-5E84F3A9465F}" sibTransId="{F7852DA4-96F5-4017-8AC9-A39F19A8BA45}"/>
    <dgm:cxn modelId="{3606F300-0445-4030-AE41-11BB97A5437A}" type="presOf" srcId="{46638440-13CB-4427-93F9-3AE79C599F58}" destId="{95AE268E-71A5-4146-A9B0-C9A92413E348}" srcOrd="0" destOrd="0" presId="urn:microsoft.com/office/officeart/2005/8/layout/hList6"/>
    <dgm:cxn modelId="{1C043F38-F58A-42CC-8B52-41B8398582C0}" type="presOf" srcId="{404CCE68-5665-4C1B-A978-11ABCBE8DD47}" destId="{A9F3FEA7-1510-43A4-AF1B-BE129B417F64}" srcOrd="0" destOrd="0" presId="urn:microsoft.com/office/officeart/2005/8/layout/hList6"/>
    <dgm:cxn modelId="{655EFE3F-C71C-4EDD-885D-E1A21D061A5C}" type="presOf" srcId="{C4FCBD49-4BF4-4B0E-A767-D26FE8BF1BB0}" destId="{A9F3FEA7-1510-43A4-AF1B-BE129B417F64}" srcOrd="0" destOrd="1" presId="urn:microsoft.com/office/officeart/2005/8/layout/hList6"/>
    <dgm:cxn modelId="{055C7964-FE53-4385-B34D-44471FCE6F2B}" type="presOf" srcId="{AF4415AA-0E16-4022-83FC-015003C23E41}" destId="{D6017A35-023E-4C31-8692-6370AF0F53D2}" srcOrd="0" destOrd="0" presId="urn:microsoft.com/office/officeart/2005/8/layout/hList6"/>
    <dgm:cxn modelId="{81D44B6C-8755-469A-AB77-C19DD4E74F53}" srcId="{F6D344E5-993D-41AB-9139-B59B1832D3E8}" destId="{89F6F3DC-0F2E-4BC3-8CC6-96EEF209FF7E}" srcOrd="0" destOrd="0" parTransId="{2EF43E8A-7B1D-47ED-8045-C5199509B081}" sibTransId="{91A662CC-441E-4D97-8E41-8D8E9183E3F9}"/>
    <dgm:cxn modelId="{A6C0B773-35FA-4847-B34F-E2B799710762}" type="presOf" srcId="{B1C7555F-A624-4F1E-8DAA-09B728F3FC91}" destId="{D6017A35-023E-4C31-8692-6370AF0F53D2}" srcOrd="0" destOrd="1" presId="urn:microsoft.com/office/officeart/2005/8/layout/hList6"/>
    <dgm:cxn modelId="{460DCE76-8F42-4303-939D-68D41D6112A1}" type="presOf" srcId="{89F6F3DC-0F2E-4BC3-8CC6-96EEF209FF7E}" destId="{12C37F2D-174B-4012-991C-40B6237BF14A}" srcOrd="0" destOrd="1" presId="urn:microsoft.com/office/officeart/2005/8/layout/hList6"/>
    <dgm:cxn modelId="{020BB657-9C32-439B-9DC4-6DDD9D32EBC2}" srcId="{46638440-13CB-4427-93F9-3AE79C599F58}" destId="{D36AC060-7DFA-4B5A-A975-1D78B09CF468}" srcOrd="0" destOrd="0" parTransId="{68A833B6-7477-4510-9F3D-7206A74C67B4}" sibTransId="{46067333-D906-4864-B9DE-AD5F0B5C01DC}"/>
    <dgm:cxn modelId="{7203148D-339F-4620-BE59-D525478DD8FD}" srcId="{AF4415AA-0E16-4022-83FC-015003C23E41}" destId="{B1C7555F-A624-4F1E-8DAA-09B728F3FC91}" srcOrd="0" destOrd="0" parTransId="{58A3CB63-16DE-4259-8F93-ABF0004906AA}" sibTransId="{A1F3AE22-4875-4615-A5F7-026BC3E064A2}"/>
    <dgm:cxn modelId="{710FD199-4BAE-4E24-AC2B-27269C804E7D}" type="presOf" srcId="{378907EC-D811-473E-A78E-79A400BC14B6}" destId="{7DDA17B1-5FF8-4236-8E30-54A218FD5A67}" srcOrd="0" destOrd="0" presId="urn:microsoft.com/office/officeart/2005/8/layout/hList6"/>
    <dgm:cxn modelId="{BC5FECA5-E9DD-4876-8995-9DF697CC068A}" srcId="{404CCE68-5665-4C1B-A978-11ABCBE8DD47}" destId="{C4FCBD49-4BF4-4B0E-A767-D26FE8BF1BB0}" srcOrd="0" destOrd="0" parTransId="{CBD25AF4-A945-4CEF-8103-FE2B51F24E33}" sibTransId="{489C570F-029A-4836-AA45-9B8CC08AFBF3}"/>
    <dgm:cxn modelId="{430CD6B6-C219-4E56-9989-04A66D74F11F}" srcId="{C13C6E69-E0B5-4352-ABB7-00ED18315055}" destId="{F6D344E5-993D-41AB-9139-B59B1832D3E8}" srcOrd="4" destOrd="0" parTransId="{CE0D4606-7453-4755-AAF6-8235166860AD}" sibTransId="{D9F4F02E-31EA-454C-9AAC-44FAA07A68FB}"/>
    <dgm:cxn modelId="{71B831CA-A59B-440B-86EF-6CEB6353EF1D}" srcId="{C13C6E69-E0B5-4352-ABB7-00ED18315055}" destId="{404CCE68-5665-4C1B-A978-11ABCBE8DD47}" srcOrd="3" destOrd="0" parTransId="{BE91D609-D4F3-44C7-AF0B-C5BC96D02765}" sibTransId="{0FF0DC5D-AD46-43C9-84A6-B4059993C0C3}"/>
    <dgm:cxn modelId="{2DFA11D6-3BAA-456B-AD65-D69237BACECE}" type="presOf" srcId="{C13C6E69-E0B5-4352-ABB7-00ED18315055}" destId="{B2153977-67EA-4752-A047-29F90E5059A5}" srcOrd="0" destOrd="0" presId="urn:microsoft.com/office/officeart/2005/8/layout/hList6"/>
    <dgm:cxn modelId="{C0418EE5-1A35-4EC9-B7A0-9FC5593AB008}" srcId="{C13C6E69-E0B5-4352-ABB7-00ED18315055}" destId="{378907EC-D811-473E-A78E-79A400BC14B6}" srcOrd="0" destOrd="0" parTransId="{3C2EED20-D6A2-4538-B77E-1C2E613D234D}" sibTransId="{E477B83F-E902-456D-9867-699544D935F1}"/>
    <dgm:cxn modelId="{A08853EA-9531-4234-8B7C-B7C2B194B755}" type="presOf" srcId="{D36AC060-7DFA-4B5A-A975-1D78B09CF468}" destId="{95AE268E-71A5-4146-A9B0-C9A92413E348}" srcOrd="0" destOrd="1" presId="urn:microsoft.com/office/officeart/2005/8/layout/hList6"/>
    <dgm:cxn modelId="{FCAAB4EC-AACA-44A3-8D68-2AB496C50CDA}" type="presOf" srcId="{F6D344E5-993D-41AB-9139-B59B1832D3E8}" destId="{12C37F2D-174B-4012-991C-40B6237BF14A}" srcOrd="0" destOrd="0" presId="urn:microsoft.com/office/officeart/2005/8/layout/hList6"/>
    <dgm:cxn modelId="{E403F3FF-B97F-4FB0-843C-8E70059FF3AF}" srcId="{C13C6E69-E0B5-4352-ABB7-00ED18315055}" destId="{AF4415AA-0E16-4022-83FC-015003C23E41}" srcOrd="2" destOrd="0" parTransId="{1D1880EB-6297-4094-8F2A-BDB74981FD3A}" sibTransId="{66F22264-33D6-4B0E-915E-B13DE7D3D820}"/>
    <dgm:cxn modelId="{03926F40-91D4-4247-9EB5-B0A2E50BFC6C}" type="presParOf" srcId="{B2153977-67EA-4752-A047-29F90E5059A5}" destId="{7DDA17B1-5FF8-4236-8E30-54A218FD5A67}" srcOrd="0" destOrd="0" presId="urn:microsoft.com/office/officeart/2005/8/layout/hList6"/>
    <dgm:cxn modelId="{F37C3426-F437-471A-B81B-D9CCB2C5C322}" type="presParOf" srcId="{B2153977-67EA-4752-A047-29F90E5059A5}" destId="{0844A889-0EC5-401C-8B35-EC4D8E4D852E}" srcOrd="1" destOrd="0" presId="urn:microsoft.com/office/officeart/2005/8/layout/hList6"/>
    <dgm:cxn modelId="{F717881C-7A81-4F16-ABAF-219BBE5880E0}" type="presParOf" srcId="{B2153977-67EA-4752-A047-29F90E5059A5}" destId="{95AE268E-71A5-4146-A9B0-C9A92413E348}" srcOrd="2" destOrd="0" presId="urn:microsoft.com/office/officeart/2005/8/layout/hList6"/>
    <dgm:cxn modelId="{16D317CD-617D-41C6-9C84-1B4C6A05CDB4}" type="presParOf" srcId="{B2153977-67EA-4752-A047-29F90E5059A5}" destId="{3CF5EB75-ECFE-4C46-A88F-314D9656F678}" srcOrd="3" destOrd="0" presId="urn:microsoft.com/office/officeart/2005/8/layout/hList6"/>
    <dgm:cxn modelId="{A260E05C-6CC5-4E1C-B8AC-A394ED69E0EE}" type="presParOf" srcId="{B2153977-67EA-4752-A047-29F90E5059A5}" destId="{D6017A35-023E-4C31-8692-6370AF0F53D2}" srcOrd="4" destOrd="0" presId="urn:microsoft.com/office/officeart/2005/8/layout/hList6"/>
    <dgm:cxn modelId="{A3B23957-FDAD-4DEC-8F6C-FC5128CF5E1F}" type="presParOf" srcId="{B2153977-67EA-4752-A047-29F90E5059A5}" destId="{CFA582F4-3F4A-4F67-BFFA-A4287E098414}" srcOrd="5" destOrd="0" presId="urn:microsoft.com/office/officeart/2005/8/layout/hList6"/>
    <dgm:cxn modelId="{F5F5DB96-C8C8-4936-919C-6516317221C6}" type="presParOf" srcId="{B2153977-67EA-4752-A047-29F90E5059A5}" destId="{A9F3FEA7-1510-43A4-AF1B-BE129B417F64}" srcOrd="6" destOrd="0" presId="urn:microsoft.com/office/officeart/2005/8/layout/hList6"/>
    <dgm:cxn modelId="{46CA98B2-BD15-4394-83A1-4B281722CB4A}" type="presParOf" srcId="{B2153977-67EA-4752-A047-29F90E5059A5}" destId="{47455C71-A515-496E-B506-6C41C16AFB50}" srcOrd="7" destOrd="0" presId="urn:microsoft.com/office/officeart/2005/8/layout/hList6"/>
    <dgm:cxn modelId="{196B25A5-C541-4252-BDB9-4010660F25D8}" type="presParOf" srcId="{B2153977-67EA-4752-A047-29F90E5059A5}" destId="{12C37F2D-174B-4012-991C-40B6237BF14A}" srcOrd="8"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24F00-76F2-441D-BF70-4FF3BA35F8C5}">
      <dsp:nvSpPr>
        <dsp:cNvPr id="0" name=""/>
        <dsp:cNvSpPr/>
      </dsp:nvSpPr>
      <dsp:spPr>
        <a:xfrm>
          <a:off x="1235" y="693568"/>
          <a:ext cx="1556444" cy="2179022"/>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346" tIns="330200" rIns="121346" bIns="330200" numCol="1" spcCol="1270" anchor="t" anchorCtr="0">
          <a:noAutofit/>
        </a:bodyPr>
        <a:lstStyle/>
        <a:p>
          <a:pPr marL="0" lvl="0" indent="0" algn="l" defTabSz="622300">
            <a:lnSpc>
              <a:spcPct val="90000"/>
            </a:lnSpc>
            <a:spcBef>
              <a:spcPct val="0"/>
            </a:spcBef>
            <a:spcAft>
              <a:spcPct val="35000"/>
            </a:spcAft>
            <a:buNone/>
          </a:pPr>
          <a:r>
            <a:rPr lang="en-IN" sz="1400" kern="1200" dirty="0"/>
            <a:t>Find the energy distribution of sputtered atoms</a:t>
          </a:r>
        </a:p>
      </dsp:txBody>
      <dsp:txXfrm>
        <a:off x="1235" y="1521597"/>
        <a:ext cx="1556444" cy="1307413"/>
      </dsp:txXfrm>
    </dsp:sp>
    <dsp:sp modelId="{F29CE02C-2836-4FC6-8023-BF8046A6D080}">
      <dsp:nvSpPr>
        <dsp:cNvPr id="0" name=""/>
        <dsp:cNvSpPr/>
      </dsp:nvSpPr>
      <dsp:spPr>
        <a:xfrm>
          <a:off x="452604" y="911471"/>
          <a:ext cx="653706" cy="653706"/>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966" tIns="12700" rIns="50966" bIns="12700" numCol="1" spcCol="1270" anchor="ctr" anchorCtr="0">
          <a:noAutofit/>
        </a:bodyPr>
        <a:lstStyle/>
        <a:p>
          <a:pPr marL="0" lvl="0" indent="0" algn="ctr" defTabSz="1377950">
            <a:lnSpc>
              <a:spcPct val="90000"/>
            </a:lnSpc>
            <a:spcBef>
              <a:spcPct val="0"/>
            </a:spcBef>
            <a:spcAft>
              <a:spcPct val="35000"/>
            </a:spcAft>
            <a:buNone/>
          </a:pPr>
          <a:r>
            <a:rPr lang="en-IN" sz="3100" kern="1200"/>
            <a:t>1</a:t>
          </a:r>
        </a:p>
      </dsp:txBody>
      <dsp:txXfrm>
        <a:off x="548337" y="1007204"/>
        <a:ext cx="462240" cy="462240"/>
      </dsp:txXfrm>
    </dsp:sp>
    <dsp:sp modelId="{987E8FFE-DBE8-484A-894D-249CA8E4E7B4}">
      <dsp:nvSpPr>
        <dsp:cNvPr id="0" name=""/>
        <dsp:cNvSpPr/>
      </dsp:nvSpPr>
      <dsp:spPr>
        <a:xfrm>
          <a:off x="1235" y="2872519"/>
          <a:ext cx="1556444" cy="72"/>
        </a:xfrm>
        <a:prstGeom prst="rect">
          <a:avLst/>
        </a:prstGeom>
        <a:solidFill>
          <a:schemeClr val="accent2">
            <a:hueOff val="585783"/>
            <a:satOff val="-1681"/>
            <a:lumOff val="-2692"/>
            <a:alphaOff val="0"/>
          </a:schemeClr>
        </a:solidFill>
        <a:ln w="19050" cap="flat" cmpd="sng" algn="ctr">
          <a:solidFill>
            <a:schemeClr val="accent2">
              <a:hueOff val="585783"/>
              <a:satOff val="-1681"/>
              <a:lumOff val="-26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653963-142A-4177-B3E2-93B6388DD025}">
      <dsp:nvSpPr>
        <dsp:cNvPr id="0" name=""/>
        <dsp:cNvSpPr/>
      </dsp:nvSpPr>
      <dsp:spPr>
        <a:xfrm>
          <a:off x="1713324" y="693568"/>
          <a:ext cx="1556444" cy="2179022"/>
        </a:xfrm>
        <a:prstGeom prst="rect">
          <a:avLst/>
        </a:prstGeom>
        <a:solidFill>
          <a:schemeClr val="accent2">
            <a:tint val="40000"/>
            <a:alpha val="90000"/>
            <a:hueOff val="1346944"/>
            <a:satOff val="-12446"/>
            <a:lumOff val="-1403"/>
            <a:alphaOff val="0"/>
          </a:schemeClr>
        </a:solidFill>
        <a:ln w="19050" cap="flat" cmpd="sng" algn="ctr">
          <a:solidFill>
            <a:schemeClr val="accent2">
              <a:tint val="40000"/>
              <a:alpha val="90000"/>
              <a:hueOff val="1346944"/>
              <a:satOff val="-12446"/>
              <a:lumOff val="-14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346" tIns="330200" rIns="121346" bIns="330200" numCol="1" spcCol="1270" anchor="t" anchorCtr="0">
          <a:noAutofit/>
        </a:bodyPr>
        <a:lstStyle/>
        <a:p>
          <a:pPr marL="0" lvl="0" indent="0" algn="l" defTabSz="622300">
            <a:lnSpc>
              <a:spcPct val="90000"/>
            </a:lnSpc>
            <a:spcBef>
              <a:spcPct val="0"/>
            </a:spcBef>
            <a:spcAft>
              <a:spcPct val="35000"/>
            </a:spcAft>
            <a:buNone/>
          </a:pPr>
          <a:r>
            <a:rPr lang="en-IN" sz="1400" kern="1200" dirty="0"/>
            <a:t>Calculate the sputter yield from the collision cascade</a:t>
          </a:r>
        </a:p>
      </dsp:txBody>
      <dsp:txXfrm>
        <a:off x="1713324" y="1521597"/>
        <a:ext cx="1556444" cy="1307413"/>
      </dsp:txXfrm>
    </dsp:sp>
    <dsp:sp modelId="{C65F1D3E-D06A-4200-9CB7-0090E5080131}">
      <dsp:nvSpPr>
        <dsp:cNvPr id="0" name=""/>
        <dsp:cNvSpPr/>
      </dsp:nvSpPr>
      <dsp:spPr>
        <a:xfrm>
          <a:off x="2164693" y="911471"/>
          <a:ext cx="653706" cy="653706"/>
        </a:xfrm>
        <a:prstGeom prst="ellipse">
          <a:avLst/>
        </a:prstGeom>
        <a:solidFill>
          <a:schemeClr val="accent2">
            <a:hueOff val="1171566"/>
            <a:satOff val="-3362"/>
            <a:lumOff val="-5383"/>
            <a:alphaOff val="0"/>
          </a:schemeClr>
        </a:solidFill>
        <a:ln w="19050" cap="flat" cmpd="sng" algn="ctr">
          <a:solidFill>
            <a:schemeClr val="accent2">
              <a:hueOff val="1171566"/>
              <a:satOff val="-3362"/>
              <a:lumOff val="-53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966" tIns="12700" rIns="50966" bIns="12700" numCol="1" spcCol="1270" anchor="ctr" anchorCtr="0">
          <a:noAutofit/>
        </a:bodyPr>
        <a:lstStyle/>
        <a:p>
          <a:pPr marL="0" lvl="0" indent="0" algn="ctr" defTabSz="1377950">
            <a:lnSpc>
              <a:spcPct val="90000"/>
            </a:lnSpc>
            <a:spcBef>
              <a:spcPct val="0"/>
            </a:spcBef>
            <a:spcAft>
              <a:spcPct val="35000"/>
            </a:spcAft>
            <a:buNone/>
          </a:pPr>
          <a:r>
            <a:rPr lang="en-IN" sz="3100" kern="1200"/>
            <a:t>2</a:t>
          </a:r>
        </a:p>
      </dsp:txBody>
      <dsp:txXfrm>
        <a:off x="2260426" y="1007204"/>
        <a:ext cx="462240" cy="462240"/>
      </dsp:txXfrm>
    </dsp:sp>
    <dsp:sp modelId="{D9400143-C477-40A5-B58B-59054A3A2478}">
      <dsp:nvSpPr>
        <dsp:cNvPr id="0" name=""/>
        <dsp:cNvSpPr/>
      </dsp:nvSpPr>
      <dsp:spPr>
        <a:xfrm>
          <a:off x="1713324" y="2872519"/>
          <a:ext cx="1556444" cy="72"/>
        </a:xfrm>
        <a:prstGeom prst="rect">
          <a:avLst/>
        </a:prstGeom>
        <a:solidFill>
          <a:schemeClr val="accent2">
            <a:hueOff val="1757349"/>
            <a:satOff val="-5044"/>
            <a:lumOff val="-8075"/>
            <a:alphaOff val="0"/>
          </a:schemeClr>
        </a:solidFill>
        <a:ln w="19050" cap="flat" cmpd="sng" algn="ctr">
          <a:solidFill>
            <a:schemeClr val="accent2">
              <a:hueOff val="1757349"/>
              <a:satOff val="-5044"/>
              <a:lumOff val="-80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1D2076-5AD0-4AAD-95E0-592D030537DB}">
      <dsp:nvSpPr>
        <dsp:cNvPr id="0" name=""/>
        <dsp:cNvSpPr/>
      </dsp:nvSpPr>
      <dsp:spPr>
        <a:xfrm>
          <a:off x="3425413" y="693568"/>
          <a:ext cx="1556444" cy="2179022"/>
        </a:xfrm>
        <a:prstGeom prst="rect">
          <a:avLst/>
        </a:prstGeom>
        <a:solidFill>
          <a:schemeClr val="accent2">
            <a:tint val="40000"/>
            <a:alpha val="90000"/>
            <a:hueOff val="2693887"/>
            <a:satOff val="-24893"/>
            <a:lumOff val="-2806"/>
            <a:alphaOff val="0"/>
          </a:schemeClr>
        </a:solidFill>
        <a:ln w="19050" cap="flat" cmpd="sng" algn="ctr">
          <a:solidFill>
            <a:schemeClr val="accent2">
              <a:tint val="40000"/>
              <a:alpha val="90000"/>
              <a:hueOff val="2693887"/>
              <a:satOff val="-24893"/>
              <a:lumOff val="-28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346" tIns="330200" rIns="121346" bIns="330200" numCol="1" spcCol="1270" anchor="t" anchorCtr="0">
          <a:noAutofit/>
        </a:bodyPr>
        <a:lstStyle/>
        <a:p>
          <a:pPr marL="0" lvl="0" indent="0" algn="l" defTabSz="622300">
            <a:lnSpc>
              <a:spcPct val="90000"/>
            </a:lnSpc>
            <a:spcBef>
              <a:spcPct val="0"/>
            </a:spcBef>
            <a:spcAft>
              <a:spcPct val="35000"/>
            </a:spcAft>
            <a:buNone/>
          </a:pPr>
          <a:r>
            <a:rPr lang="en-IN" sz="1400" kern="1200" dirty="0"/>
            <a:t>Find number of sputter atoms from number of ions and yield. </a:t>
          </a:r>
        </a:p>
      </dsp:txBody>
      <dsp:txXfrm>
        <a:off x="3425413" y="1521597"/>
        <a:ext cx="1556444" cy="1307413"/>
      </dsp:txXfrm>
    </dsp:sp>
    <dsp:sp modelId="{341B61F6-EE0A-48ED-9ED0-A8E58EABBF6E}">
      <dsp:nvSpPr>
        <dsp:cNvPr id="0" name=""/>
        <dsp:cNvSpPr/>
      </dsp:nvSpPr>
      <dsp:spPr>
        <a:xfrm>
          <a:off x="3876782" y="911471"/>
          <a:ext cx="653706" cy="653706"/>
        </a:xfrm>
        <a:prstGeom prst="ellipse">
          <a:avLst/>
        </a:prstGeom>
        <a:solidFill>
          <a:schemeClr val="accent2">
            <a:hueOff val="2343132"/>
            <a:satOff val="-6725"/>
            <a:lumOff val="-10767"/>
            <a:alphaOff val="0"/>
          </a:schemeClr>
        </a:solidFill>
        <a:ln w="19050" cap="flat" cmpd="sng" algn="ctr">
          <a:solidFill>
            <a:schemeClr val="accent2">
              <a:hueOff val="2343132"/>
              <a:satOff val="-6725"/>
              <a:lumOff val="-1076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966" tIns="12700" rIns="50966" bIns="12700" numCol="1" spcCol="1270" anchor="ctr" anchorCtr="0">
          <a:noAutofit/>
        </a:bodyPr>
        <a:lstStyle/>
        <a:p>
          <a:pPr marL="0" lvl="0" indent="0" algn="ctr" defTabSz="1377950">
            <a:lnSpc>
              <a:spcPct val="90000"/>
            </a:lnSpc>
            <a:spcBef>
              <a:spcPct val="0"/>
            </a:spcBef>
            <a:spcAft>
              <a:spcPct val="35000"/>
            </a:spcAft>
            <a:buNone/>
          </a:pPr>
          <a:r>
            <a:rPr lang="en-IN" sz="3100" kern="1200"/>
            <a:t>3</a:t>
          </a:r>
        </a:p>
      </dsp:txBody>
      <dsp:txXfrm>
        <a:off x="3972515" y="1007204"/>
        <a:ext cx="462240" cy="462240"/>
      </dsp:txXfrm>
    </dsp:sp>
    <dsp:sp modelId="{3F78AE7C-7847-4FB2-93C4-DE21C002EC8E}">
      <dsp:nvSpPr>
        <dsp:cNvPr id="0" name=""/>
        <dsp:cNvSpPr/>
      </dsp:nvSpPr>
      <dsp:spPr>
        <a:xfrm>
          <a:off x="3425413" y="2872519"/>
          <a:ext cx="1556444" cy="72"/>
        </a:xfrm>
        <a:prstGeom prst="rect">
          <a:avLst/>
        </a:prstGeom>
        <a:solidFill>
          <a:schemeClr val="accent2">
            <a:hueOff val="2928915"/>
            <a:satOff val="-8406"/>
            <a:lumOff val="-13459"/>
            <a:alphaOff val="0"/>
          </a:schemeClr>
        </a:solidFill>
        <a:ln w="19050" cap="flat" cmpd="sng" algn="ctr">
          <a:solidFill>
            <a:schemeClr val="accent2">
              <a:hueOff val="2928915"/>
              <a:satOff val="-8406"/>
              <a:lumOff val="-134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D7A0F2-60B3-4AC7-B84F-2098C6341E6C}">
      <dsp:nvSpPr>
        <dsp:cNvPr id="0" name=""/>
        <dsp:cNvSpPr/>
      </dsp:nvSpPr>
      <dsp:spPr>
        <a:xfrm>
          <a:off x="5137502" y="693568"/>
          <a:ext cx="1556444" cy="2179022"/>
        </a:xfrm>
        <a:prstGeom prst="rect">
          <a:avLst/>
        </a:prstGeom>
        <a:solidFill>
          <a:schemeClr val="accent2">
            <a:tint val="40000"/>
            <a:alpha val="90000"/>
            <a:hueOff val="4040831"/>
            <a:satOff val="-37339"/>
            <a:lumOff val="-4209"/>
            <a:alphaOff val="0"/>
          </a:schemeClr>
        </a:solidFill>
        <a:ln w="19050" cap="flat" cmpd="sng" algn="ctr">
          <a:solidFill>
            <a:schemeClr val="accent2">
              <a:tint val="40000"/>
              <a:alpha val="90000"/>
              <a:hueOff val="4040831"/>
              <a:satOff val="-37339"/>
              <a:lumOff val="-42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346" tIns="330200" rIns="121346" bIns="330200" numCol="1" spcCol="1270" anchor="t" anchorCtr="0">
          <a:noAutofit/>
        </a:bodyPr>
        <a:lstStyle/>
        <a:p>
          <a:pPr marL="0" lvl="0" indent="0" algn="l" defTabSz="622300">
            <a:lnSpc>
              <a:spcPct val="90000"/>
            </a:lnSpc>
            <a:spcBef>
              <a:spcPct val="0"/>
            </a:spcBef>
            <a:spcAft>
              <a:spcPct val="35000"/>
            </a:spcAft>
            <a:buNone/>
          </a:pPr>
          <a:r>
            <a:rPr lang="en-IN" sz="1400" kern="1200" dirty="0"/>
            <a:t>Initialize particle parameters like energy from the first step and velocities.</a:t>
          </a:r>
        </a:p>
      </dsp:txBody>
      <dsp:txXfrm>
        <a:off x="5137502" y="1521597"/>
        <a:ext cx="1556444" cy="1307413"/>
      </dsp:txXfrm>
    </dsp:sp>
    <dsp:sp modelId="{86B5B891-EEC1-43A5-9648-D0FD2273A148}">
      <dsp:nvSpPr>
        <dsp:cNvPr id="0" name=""/>
        <dsp:cNvSpPr/>
      </dsp:nvSpPr>
      <dsp:spPr>
        <a:xfrm>
          <a:off x="5588871" y="911471"/>
          <a:ext cx="653706" cy="653706"/>
        </a:xfrm>
        <a:prstGeom prst="ellipse">
          <a:avLst/>
        </a:prstGeom>
        <a:solidFill>
          <a:schemeClr val="accent2">
            <a:hueOff val="3514698"/>
            <a:satOff val="-10087"/>
            <a:lumOff val="-16150"/>
            <a:alphaOff val="0"/>
          </a:schemeClr>
        </a:solidFill>
        <a:ln w="19050" cap="flat" cmpd="sng" algn="ctr">
          <a:solidFill>
            <a:schemeClr val="accent2">
              <a:hueOff val="3514698"/>
              <a:satOff val="-10087"/>
              <a:lumOff val="-1615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966" tIns="12700" rIns="50966" bIns="12700" numCol="1" spcCol="1270" anchor="ctr" anchorCtr="0">
          <a:noAutofit/>
        </a:bodyPr>
        <a:lstStyle/>
        <a:p>
          <a:pPr marL="0" lvl="0" indent="0" algn="ctr" defTabSz="1377950">
            <a:lnSpc>
              <a:spcPct val="90000"/>
            </a:lnSpc>
            <a:spcBef>
              <a:spcPct val="0"/>
            </a:spcBef>
            <a:spcAft>
              <a:spcPct val="35000"/>
            </a:spcAft>
            <a:buNone/>
          </a:pPr>
          <a:r>
            <a:rPr lang="en-IN" sz="3100" kern="1200"/>
            <a:t>4</a:t>
          </a:r>
        </a:p>
      </dsp:txBody>
      <dsp:txXfrm>
        <a:off x="5684604" y="1007204"/>
        <a:ext cx="462240" cy="462240"/>
      </dsp:txXfrm>
    </dsp:sp>
    <dsp:sp modelId="{EA8F7E9D-EEA4-42E6-8BF3-F03CD14E4FFE}">
      <dsp:nvSpPr>
        <dsp:cNvPr id="0" name=""/>
        <dsp:cNvSpPr/>
      </dsp:nvSpPr>
      <dsp:spPr>
        <a:xfrm>
          <a:off x="5137502" y="2872519"/>
          <a:ext cx="1556444" cy="72"/>
        </a:xfrm>
        <a:prstGeom prst="rect">
          <a:avLst/>
        </a:prstGeom>
        <a:solidFill>
          <a:schemeClr val="accent2">
            <a:hueOff val="4100481"/>
            <a:satOff val="-11768"/>
            <a:lumOff val="-18842"/>
            <a:alphaOff val="0"/>
          </a:schemeClr>
        </a:solidFill>
        <a:ln w="19050" cap="flat" cmpd="sng" algn="ctr">
          <a:solidFill>
            <a:schemeClr val="accent2">
              <a:hueOff val="4100481"/>
              <a:satOff val="-11768"/>
              <a:lumOff val="-188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4F6E2A-24B9-4E71-89A2-81B07D4E4147}">
      <dsp:nvSpPr>
        <dsp:cNvPr id="0" name=""/>
        <dsp:cNvSpPr/>
      </dsp:nvSpPr>
      <dsp:spPr>
        <a:xfrm>
          <a:off x="6849591" y="693568"/>
          <a:ext cx="1556444" cy="2179022"/>
        </a:xfrm>
        <a:prstGeom prst="rect">
          <a:avLst/>
        </a:prstGeom>
        <a:solidFill>
          <a:schemeClr val="accent2">
            <a:tint val="40000"/>
            <a:alpha val="90000"/>
            <a:hueOff val="5387775"/>
            <a:satOff val="-49786"/>
            <a:lumOff val="-5612"/>
            <a:alphaOff val="0"/>
          </a:schemeClr>
        </a:solidFill>
        <a:ln w="19050" cap="flat" cmpd="sng" algn="ctr">
          <a:solidFill>
            <a:schemeClr val="accent2">
              <a:tint val="40000"/>
              <a:alpha val="90000"/>
              <a:hueOff val="5387775"/>
              <a:satOff val="-49786"/>
              <a:lumOff val="-56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346" tIns="330200" rIns="121346" bIns="330200" numCol="1" spcCol="1270" anchor="t" anchorCtr="0">
          <a:noAutofit/>
        </a:bodyPr>
        <a:lstStyle/>
        <a:p>
          <a:pPr marL="0" lvl="0" indent="0" algn="l" defTabSz="533400">
            <a:lnSpc>
              <a:spcPct val="90000"/>
            </a:lnSpc>
            <a:spcBef>
              <a:spcPct val="0"/>
            </a:spcBef>
            <a:spcAft>
              <a:spcPct val="35000"/>
            </a:spcAft>
            <a:buNone/>
          </a:pPr>
          <a:r>
            <a:rPr lang="en-IN" sz="1200" kern="1200" dirty="0"/>
            <a:t>Initialize the positions and perform simulation, keep track of particles.</a:t>
          </a:r>
        </a:p>
      </dsp:txBody>
      <dsp:txXfrm>
        <a:off x="6849591" y="1521597"/>
        <a:ext cx="1556444" cy="1307413"/>
      </dsp:txXfrm>
    </dsp:sp>
    <dsp:sp modelId="{81B8D248-4400-41A2-A992-9A8BFC90522E}">
      <dsp:nvSpPr>
        <dsp:cNvPr id="0" name=""/>
        <dsp:cNvSpPr/>
      </dsp:nvSpPr>
      <dsp:spPr>
        <a:xfrm>
          <a:off x="7300960" y="911471"/>
          <a:ext cx="653706" cy="653706"/>
        </a:xfrm>
        <a:prstGeom prst="ellipse">
          <a:avLst/>
        </a:prstGeom>
        <a:solidFill>
          <a:schemeClr val="accent2">
            <a:hueOff val="4686264"/>
            <a:satOff val="-13449"/>
            <a:lumOff val="-21534"/>
            <a:alphaOff val="0"/>
          </a:schemeClr>
        </a:solidFill>
        <a:ln w="19050" cap="flat" cmpd="sng" algn="ctr">
          <a:solidFill>
            <a:schemeClr val="accent2">
              <a:hueOff val="4686264"/>
              <a:satOff val="-13449"/>
              <a:lumOff val="-215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966" tIns="12700" rIns="50966" bIns="12700" numCol="1" spcCol="1270" anchor="ctr" anchorCtr="0">
          <a:noAutofit/>
        </a:bodyPr>
        <a:lstStyle/>
        <a:p>
          <a:pPr marL="0" lvl="0" indent="0" algn="ctr" defTabSz="1377950">
            <a:lnSpc>
              <a:spcPct val="90000"/>
            </a:lnSpc>
            <a:spcBef>
              <a:spcPct val="0"/>
            </a:spcBef>
            <a:spcAft>
              <a:spcPct val="35000"/>
            </a:spcAft>
            <a:buNone/>
          </a:pPr>
          <a:r>
            <a:rPr lang="en-IN" sz="3100" kern="1200"/>
            <a:t>5</a:t>
          </a:r>
        </a:p>
      </dsp:txBody>
      <dsp:txXfrm>
        <a:off x="7396693" y="1007204"/>
        <a:ext cx="462240" cy="462240"/>
      </dsp:txXfrm>
    </dsp:sp>
    <dsp:sp modelId="{392C3871-6E83-4692-8BC5-D4AD06AEAA43}">
      <dsp:nvSpPr>
        <dsp:cNvPr id="0" name=""/>
        <dsp:cNvSpPr/>
      </dsp:nvSpPr>
      <dsp:spPr>
        <a:xfrm>
          <a:off x="6849591" y="2872519"/>
          <a:ext cx="1556444" cy="72"/>
        </a:xfrm>
        <a:prstGeom prst="rect">
          <a:avLst/>
        </a:prstGeom>
        <a:solidFill>
          <a:schemeClr val="accent2">
            <a:hueOff val="5272048"/>
            <a:satOff val="-15131"/>
            <a:lumOff val="-24226"/>
            <a:alphaOff val="0"/>
          </a:schemeClr>
        </a:solidFill>
        <a:ln w="19050" cap="flat" cmpd="sng" algn="ctr">
          <a:solidFill>
            <a:schemeClr val="accent2">
              <a:hueOff val="5272048"/>
              <a:satOff val="-15131"/>
              <a:lumOff val="-242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30CC2D-2E1E-4648-BFF8-91B266CD012A}">
      <dsp:nvSpPr>
        <dsp:cNvPr id="0" name=""/>
        <dsp:cNvSpPr/>
      </dsp:nvSpPr>
      <dsp:spPr>
        <a:xfrm>
          <a:off x="8561680" y="693568"/>
          <a:ext cx="1556444" cy="2179022"/>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346" tIns="330200" rIns="121346" bIns="330200" numCol="1" spcCol="1270" anchor="t" anchorCtr="0">
          <a:noAutofit/>
        </a:bodyPr>
        <a:lstStyle/>
        <a:p>
          <a:pPr marL="0" lvl="0" indent="0" algn="l" defTabSz="533400">
            <a:lnSpc>
              <a:spcPct val="90000"/>
            </a:lnSpc>
            <a:spcBef>
              <a:spcPct val="0"/>
            </a:spcBef>
            <a:spcAft>
              <a:spcPct val="35000"/>
            </a:spcAft>
            <a:buNone/>
          </a:pPr>
          <a:r>
            <a:rPr lang="en-IN" sz="1200" kern="1200" dirty="0"/>
            <a:t>Count the particles which reach the intended target and plot the trajectories.</a:t>
          </a:r>
        </a:p>
      </dsp:txBody>
      <dsp:txXfrm>
        <a:off x="8561680" y="1521597"/>
        <a:ext cx="1556444" cy="1307413"/>
      </dsp:txXfrm>
    </dsp:sp>
    <dsp:sp modelId="{0D76FBB7-8925-41C6-9DBC-6CECB502180B}">
      <dsp:nvSpPr>
        <dsp:cNvPr id="0" name=""/>
        <dsp:cNvSpPr/>
      </dsp:nvSpPr>
      <dsp:spPr>
        <a:xfrm>
          <a:off x="9013049" y="911471"/>
          <a:ext cx="653706" cy="653706"/>
        </a:xfrm>
        <a:prstGeom prst="ellipse">
          <a:avLst/>
        </a:prstGeom>
        <a:solidFill>
          <a:schemeClr val="accent2">
            <a:hueOff val="5857831"/>
            <a:satOff val="-16812"/>
            <a:lumOff val="-26917"/>
            <a:alphaOff val="0"/>
          </a:schemeClr>
        </a:solidFill>
        <a:ln w="19050" cap="flat" cmpd="sng" algn="ctr">
          <a:solidFill>
            <a:schemeClr val="accent2">
              <a:hueOff val="5857831"/>
              <a:satOff val="-16812"/>
              <a:lumOff val="-269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966" tIns="12700" rIns="50966" bIns="12700" numCol="1" spcCol="1270" anchor="ctr" anchorCtr="0">
          <a:noAutofit/>
        </a:bodyPr>
        <a:lstStyle/>
        <a:p>
          <a:pPr marL="0" lvl="0" indent="0" algn="ctr" defTabSz="1377950">
            <a:lnSpc>
              <a:spcPct val="90000"/>
            </a:lnSpc>
            <a:spcBef>
              <a:spcPct val="0"/>
            </a:spcBef>
            <a:spcAft>
              <a:spcPct val="35000"/>
            </a:spcAft>
            <a:buNone/>
          </a:pPr>
          <a:r>
            <a:rPr lang="en-IN" sz="3100" kern="1200"/>
            <a:t>6</a:t>
          </a:r>
        </a:p>
      </dsp:txBody>
      <dsp:txXfrm>
        <a:off x="9108782" y="1007204"/>
        <a:ext cx="462240" cy="462240"/>
      </dsp:txXfrm>
    </dsp:sp>
    <dsp:sp modelId="{072CA1C6-A4C5-4775-BCE5-BEF08A671C2B}">
      <dsp:nvSpPr>
        <dsp:cNvPr id="0" name=""/>
        <dsp:cNvSpPr/>
      </dsp:nvSpPr>
      <dsp:spPr>
        <a:xfrm>
          <a:off x="8561680" y="2872519"/>
          <a:ext cx="1556444"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A17B1-5FF8-4236-8E30-54A218FD5A67}">
      <dsp:nvSpPr>
        <dsp:cNvPr id="0" name=""/>
        <dsp:cNvSpPr/>
      </dsp:nvSpPr>
      <dsp:spPr>
        <a:xfrm rot="16200000">
          <a:off x="-467334" y="470663"/>
          <a:ext cx="2109490" cy="1168163"/>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963" bIns="0" numCol="1" spcCol="1270" anchor="ctr" anchorCtr="0">
          <a:noAutofit/>
        </a:bodyPr>
        <a:lstStyle/>
        <a:p>
          <a:pPr marL="0" lvl="0" indent="0" algn="ctr" defTabSz="622300">
            <a:lnSpc>
              <a:spcPct val="90000"/>
            </a:lnSpc>
            <a:spcBef>
              <a:spcPct val="0"/>
            </a:spcBef>
            <a:spcAft>
              <a:spcPct val="35000"/>
            </a:spcAft>
            <a:buNone/>
          </a:pPr>
          <a:r>
            <a:rPr lang="en-IN" sz="1400" kern="1200"/>
            <a:t>System initialize</a:t>
          </a:r>
          <a:endParaRPr lang="en-IN" sz="1400" kern="1200" dirty="0"/>
        </a:p>
      </dsp:txBody>
      <dsp:txXfrm rot="5400000">
        <a:off x="3329" y="421898"/>
        <a:ext cx="1168163" cy="1265694"/>
      </dsp:txXfrm>
    </dsp:sp>
    <dsp:sp modelId="{95AE268E-71A5-4146-A9B0-C9A92413E348}">
      <dsp:nvSpPr>
        <dsp:cNvPr id="0" name=""/>
        <dsp:cNvSpPr/>
      </dsp:nvSpPr>
      <dsp:spPr>
        <a:xfrm rot="16200000">
          <a:off x="788441" y="470663"/>
          <a:ext cx="2109490" cy="1168163"/>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963" bIns="0" numCol="1" spcCol="1270" anchor="t" anchorCtr="0">
          <a:noAutofit/>
        </a:bodyPr>
        <a:lstStyle/>
        <a:p>
          <a:pPr marL="0" lvl="0" indent="0" algn="l" defTabSz="622300">
            <a:lnSpc>
              <a:spcPct val="90000"/>
            </a:lnSpc>
            <a:spcBef>
              <a:spcPct val="0"/>
            </a:spcBef>
            <a:spcAft>
              <a:spcPct val="35000"/>
            </a:spcAft>
            <a:buNone/>
          </a:pPr>
          <a:r>
            <a:rPr lang="en-IN" sz="1400" kern="1200" dirty="0"/>
            <a:t>Initialize velocities</a:t>
          </a:r>
        </a:p>
        <a:p>
          <a:pPr marL="57150" lvl="1" indent="-57150" algn="l" defTabSz="488950">
            <a:lnSpc>
              <a:spcPct val="90000"/>
            </a:lnSpc>
            <a:spcBef>
              <a:spcPct val="0"/>
            </a:spcBef>
            <a:spcAft>
              <a:spcPct val="15000"/>
            </a:spcAft>
            <a:buChar char="•"/>
          </a:pPr>
          <a:r>
            <a:rPr lang="en-IN" sz="1100" kern="1200" dirty="0"/>
            <a:t>3/2 </a:t>
          </a:r>
          <a:r>
            <a:rPr lang="en-IN" sz="1100" kern="1200" dirty="0" err="1"/>
            <a:t>k_bT</a:t>
          </a:r>
          <a:endParaRPr lang="en-IN" sz="1100" kern="1200" dirty="0"/>
        </a:p>
      </dsp:txBody>
      <dsp:txXfrm rot="5400000">
        <a:off x="1259104" y="421898"/>
        <a:ext cx="1168163" cy="1265694"/>
      </dsp:txXfrm>
    </dsp:sp>
    <dsp:sp modelId="{D6017A35-023E-4C31-8692-6370AF0F53D2}">
      <dsp:nvSpPr>
        <dsp:cNvPr id="0" name=""/>
        <dsp:cNvSpPr/>
      </dsp:nvSpPr>
      <dsp:spPr>
        <a:xfrm rot="16200000">
          <a:off x="2050504" y="470663"/>
          <a:ext cx="2109490" cy="1168163"/>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963" bIns="0" numCol="1" spcCol="1270" anchor="t" anchorCtr="0">
          <a:noAutofit/>
        </a:bodyPr>
        <a:lstStyle/>
        <a:p>
          <a:pPr marL="0" lvl="0" indent="0" algn="l" defTabSz="622300">
            <a:lnSpc>
              <a:spcPct val="90000"/>
            </a:lnSpc>
            <a:spcBef>
              <a:spcPct val="0"/>
            </a:spcBef>
            <a:spcAft>
              <a:spcPct val="35000"/>
            </a:spcAft>
            <a:buNone/>
          </a:pPr>
          <a:r>
            <a:rPr lang="en-IN" sz="1400" kern="1200" dirty="0"/>
            <a:t>Binary collision</a:t>
          </a:r>
        </a:p>
        <a:p>
          <a:pPr marL="57150" lvl="1" indent="-57150" algn="l" defTabSz="488950">
            <a:lnSpc>
              <a:spcPct val="90000"/>
            </a:lnSpc>
            <a:spcBef>
              <a:spcPct val="0"/>
            </a:spcBef>
            <a:spcAft>
              <a:spcPct val="15000"/>
            </a:spcAft>
            <a:buChar char="•"/>
          </a:pPr>
          <a:r>
            <a:rPr lang="en-IN" sz="1100" kern="1200" dirty="0"/>
            <a:t>Collision cascade</a:t>
          </a:r>
        </a:p>
      </dsp:txBody>
      <dsp:txXfrm rot="5400000">
        <a:off x="2521167" y="421898"/>
        <a:ext cx="1168163" cy="1265694"/>
      </dsp:txXfrm>
    </dsp:sp>
    <dsp:sp modelId="{A9F3FEA7-1510-43A4-AF1B-BE129B417F64}">
      <dsp:nvSpPr>
        <dsp:cNvPr id="0" name=""/>
        <dsp:cNvSpPr/>
      </dsp:nvSpPr>
      <dsp:spPr>
        <a:xfrm rot="16200000">
          <a:off x="3299992" y="470663"/>
          <a:ext cx="2109490" cy="1168163"/>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963" bIns="0" numCol="1" spcCol="1270" anchor="t" anchorCtr="0">
          <a:noAutofit/>
        </a:bodyPr>
        <a:lstStyle/>
        <a:p>
          <a:pPr marL="0" lvl="0" indent="0" algn="l" defTabSz="622300">
            <a:lnSpc>
              <a:spcPct val="90000"/>
            </a:lnSpc>
            <a:spcBef>
              <a:spcPct val="0"/>
            </a:spcBef>
            <a:spcAft>
              <a:spcPct val="35000"/>
            </a:spcAft>
            <a:buNone/>
          </a:pPr>
          <a:r>
            <a:rPr lang="en-IN" sz="1400" kern="1200" dirty="0"/>
            <a:t>Hamiltonian and MCMC</a:t>
          </a:r>
        </a:p>
        <a:p>
          <a:pPr marL="57150" lvl="1" indent="-57150" algn="l" defTabSz="488950">
            <a:lnSpc>
              <a:spcPct val="90000"/>
            </a:lnSpc>
            <a:spcBef>
              <a:spcPct val="0"/>
            </a:spcBef>
            <a:spcAft>
              <a:spcPct val="15000"/>
            </a:spcAft>
            <a:buChar char="•"/>
          </a:pPr>
          <a:r>
            <a:rPr lang="en-IN" sz="1100" kern="1200" dirty="0"/>
            <a:t>For ion-ion interactions</a:t>
          </a:r>
        </a:p>
      </dsp:txBody>
      <dsp:txXfrm rot="5400000">
        <a:off x="3770655" y="421898"/>
        <a:ext cx="1168163" cy="1265694"/>
      </dsp:txXfrm>
    </dsp:sp>
    <dsp:sp modelId="{12C37F2D-174B-4012-991C-40B6237BF14A}">
      <dsp:nvSpPr>
        <dsp:cNvPr id="0" name=""/>
        <dsp:cNvSpPr/>
      </dsp:nvSpPr>
      <dsp:spPr>
        <a:xfrm rot="16200000">
          <a:off x="4555768" y="470663"/>
          <a:ext cx="2109490" cy="1168163"/>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963" bIns="0" numCol="1" spcCol="1270" anchor="t" anchorCtr="0">
          <a:noAutofit/>
        </a:bodyPr>
        <a:lstStyle/>
        <a:p>
          <a:pPr marL="0" lvl="0" indent="0" algn="l" defTabSz="622300">
            <a:lnSpc>
              <a:spcPct val="90000"/>
            </a:lnSpc>
            <a:spcBef>
              <a:spcPct val="0"/>
            </a:spcBef>
            <a:spcAft>
              <a:spcPct val="35000"/>
            </a:spcAft>
            <a:buNone/>
          </a:pPr>
          <a:r>
            <a:rPr lang="en-IN" sz="1400" kern="1200" dirty="0"/>
            <a:t>Simulation loop</a:t>
          </a:r>
        </a:p>
        <a:p>
          <a:pPr marL="57150" lvl="1" indent="-57150" algn="l" defTabSz="488950">
            <a:lnSpc>
              <a:spcPct val="90000"/>
            </a:lnSpc>
            <a:spcBef>
              <a:spcPct val="0"/>
            </a:spcBef>
            <a:spcAft>
              <a:spcPct val="15000"/>
            </a:spcAft>
            <a:buChar char="•"/>
          </a:pPr>
          <a:r>
            <a:rPr lang="en-IN" sz="1100" kern="1200" dirty="0"/>
            <a:t>Runs step 3 and 4 for one time step one after another</a:t>
          </a:r>
        </a:p>
      </dsp:txBody>
      <dsp:txXfrm rot="5400000">
        <a:off x="5026431" y="421898"/>
        <a:ext cx="1168163" cy="1265694"/>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F94B-63E8-73C1-E970-28AC112391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2ADD60-FB34-BF12-7992-0E6D7B03BA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3E155F-7EE7-5A6B-C9BA-A476F73213E2}"/>
              </a:ext>
            </a:extLst>
          </p:cNvPr>
          <p:cNvSpPr>
            <a:spLocks noGrp="1"/>
          </p:cNvSpPr>
          <p:nvPr>
            <p:ph type="dt" sz="half" idx="10"/>
          </p:nvPr>
        </p:nvSpPr>
        <p:spPr/>
        <p:txBody>
          <a:bodyPr/>
          <a:lstStyle/>
          <a:p>
            <a:fld id="{C96B8348-8F48-4058-BB65-D2C56977DEB4}" type="datetimeFigureOut">
              <a:rPr lang="en-IN" smtClean="0"/>
              <a:t>21-04-2024</a:t>
            </a:fld>
            <a:endParaRPr lang="en-IN"/>
          </a:p>
        </p:txBody>
      </p:sp>
      <p:sp>
        <p:nvSpPr>
          <p:cNvPr id="5" name="Footer Placeholder 4">
            <a:extLst>
              <a:ext uri="{FF2B5EF4-FFF2-40B4-BE49-F238E27FC236}">
                <a16:creationId xmlns:a16="http://schemas.microsoft.com/office/drawing/2014/main" id="{5B866083-80B2-E621-86C5-9B819E8077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01358D-CDA5-9CD5-5F6D-9B2A9612FA1B}"/>
              </a:ext>
            </a:extLst>
          </p:cNvPr>
          <p:cNvSpPr>
            <a:spLocks noGrp="1"/>
          </p:cNvSpPr>
          <p:nvPr>
            <p:ph type="sldNum" sz="quarter" idx="12"/>
          </p:nvPr>
        </p:nvSpPr>
        <p:spPr/>
        <p:txBody>
          <a:bodyPr/>
          <a:lstStyle/>
          <a:p>
            <a:fld id="{C0A36EC6-49DA-4EC2-86C8-A8F20CA42BDB}" type="slidenum">
              <a:rPr lang="en-IN" smtClean="0"/>
              <a:t>‹#›</a:t>
            </a:fld>
            <a:endParaRPr lang="en-IN"/>
          </a:p>
        </p:txBody>
      </p:sp>
    </p:spTree>
    <p:extLst>
      <p:ext uri="{BB962C8B-B14F-4D97-AF65-F5344CB8AC3E}">
        <p14:creationId xmlns:p14="http://schemas.microsoft.com/office/powerpoint/2010/main" val="257552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850B-809F-FF5B-D356-040938D86D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5E3756-FCE9-B358-1898-3340A6387D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2F3469-2F7F-322D-7309-8D40547967BB}"/>
              </a:ext>
            </a:extLst>
          </p:cNvPr>
          <p:cNvSpPr>
            <a:spLocks noGrp="1"/>
          </p:cNvSpPr>
          <p:nvPr>
            <p:ph type="dt" sz="half" idx="10"/>
          </p:nvPr>
        </p:nvSpPr>
        <p:spPr/>
        <p:txBody>
          <a:bodyPr/>
          <a:lstStyle/>
          <a:p>
            <a:fld id="{C96B8348-8F48-4058-BB65-D2C56977DEB4}" type="datetimeFigureOut">
              <a:rPr lang="en-IN" smtClean="0"/>
              <a:t>21-04-2024</a:t>
            </a:fld>
            <a:endParaRPr lang="en-IN"/>
          </a:p>
        </p:txBody>
      </p:sp>
      <p:sp>
        <p:nvSpPr>
          <p:cNvPr id="5" name="Footer Placeholder 4">
            <a:extLst>
              <a:ext uri="{FF2B5EF4-FFF2-40B4-BE49-F238E27FC236}">
                <a16:creationId xmlns:a16="http://schemas.microsoft.com/office/drawing/2014/main" id="{5A343974-1A96-7D21-B29B-6282EBFDB7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67A73F-32A0-C1DD-EC9C-A3FD9EBF0CC7}"/>
              </a:ext>
            </a:extLst>
          </p:cNvPr>
          <p:cNvSpPr>
            <a:spLocks noGrp="1"/>
          </p:cNvSpPr>
          <p:nvPr>
            <p:ph type="sldNum" sz="quarter" idx="12"/>
          </p:nvPr>
        </p:nvSpPr>
        <p:spPr/>
        <p:txBody>
          <a:bodyPr/>
          <a:lstStyle/>
          <a:p>
            <a:fld id="{C0A36EC6-49DA-4EC2-86C8-A8F20CA42BDB}" type="slidenum">
              <a:rPr lang="en-IN" smtClean="0"/>
              <a:t>‹#›</a:t>
            </a:fld>
            <a:endParaRPr lang="en-IN"/>
          </a:p>
        </p:txBody>
      </p:sp>
    </p:spTree>
    <p:extLst>
      <p:ext uri="{BB962C8B-B14F-4D97-AF65-F5344CB8AC3E}">
        <p14:creationId xmlns:p14="http://schemas.microsoft.com/office/powerpoint/2010/main" val="135684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EC8A7B-D069-5456-19C8-781FD75AE5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DEFD6F-D10A-5593-D0C3-0DC0E4760A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A94ABC-6BA7-E297-9D37-1B8E033C2B5F}"/>
              </a:ext>
            </a:extLst>
          </p:cNvPr>
          <p:cNvSpPr>
            <a:spLocks noGrp="1"/>
          </p:cNvSpPr>
          <p:nvPr>
            <p:ph type="dt" sz="half" idx="10"/>
          </p:nvPr>
        </p:nvSpPr>
        <p:spPr/>
        <p:txBody>
          <a:bodyPr/>
          <a:lstStyle/>
          <a:p>
            <a:fld id="{C96B8348-8F48-4058-BB65-D2C56977DEB4}" type="datetimeFigureOut">
              <a:rPr lang="en-IN" smtClean="0"/>
              <a:t>21-04-2024</a:t>
            </a:fld>
            <a:endParaRPr lang="en-IN"/>
          </a:p>
        </p:txBody>
      </p:sp>
      <p:sp>
        <p:nvSpPr>
          <p:cNvPr id="5" name="Footer Placeholder 4">
            <a:extLst>
              <a:ext uri="{FF2B5EF4-FFF2-40B4-BE49-F238E27FC236}">
                <a16:creationId xmlns:a16="http://schemas.microsoft.com/office/drawing/2014/main" id="{1F870BF2-9DA1-404A-16D9-363D221E6F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48490C-914F-9D4F-65A5-AD703DE22796}"/>
              </a:ext>
            </a:extLst>
          </p:cNvPr>
          <p:cNvSpPr>
            <a:spLocks noGrp="1"/>
          </p:cNvSpPr>
          <p:nvPr>
            <p:ph type="sldNum" sz="quarter" idx="12"/>
          </p:nvPr>
        </p:nvSpPr>
        <p:spPr/>
        <p:txBody>
          <a:bodyPr/>
          <a:lstStyle/>
          <a:p>
            <a:fld id="{C0A36EC6-49DA-4EC2-86C8-A8F20CA42BDB}" type="slidenum">
              <a:rPr lang="en-IN" smtClean="0"/>
              <a:t>‹#›</a:t>
            </a:fld>
            <a:endParaRPr lang="en-IN"/>
          </a:p>
        </p:txBody>
      </p:sp>
    </p:spTree>
    <p:extLst>
      <p:ext uri="{BB962C8B-B14F-4D97-AF65-F5344CB8AC3E}">
        <p14:creationId xmlns:p14="http://schemas.microsoft.com/office/powerpoint/2010/main" val="4027606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0F8E-E43F-5111-9D14-7E959E7CF9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0AABD2-9C4D-2BC7-4EFD-76921D6AF9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BE8B1F-65F5-AEB4-E4F7-FC0813619665}"/>
              </a:ext>
            </a:extLst>
          </p:cNvPr>
          <p:cNvSpPr>
            <a:spLocks noGrp="1"/>
          </p:cNvSpPr>
          <p:nvPr>
            <p:ph type="dt" sz="half" idx="10"/>
          </p:nvPr>
        </p:nvSpPr>
        <p:spPr/>
        <p:txBody>
          <a:bodyPr/>
          <a:lstStyle/>
          <a:p>
            <a:fld id="{C96B8348-8F48-4058-BB65-D2C56977DEB4}" type="datetimeFigureOut">
              <a:rPr lang="en-IN" smtClean="0"/>
              <a:t>21-04-2024</a:t>
            </a:fld>
            <a:endParaRPr lang="en-IN"/>
          </a:p>
        </p:txBody>
      </p:sp>
      <p:sp>
        <p:nvSpPr>
          <p:cNvPr id="5" name="Footer Placeholder 4">
            <a:extLst>
              <a:ext uri="{FF2B5EF4-FFF2-40B4-BE49-F238E27FC236}">
                <a16:creationId xmlns:a16="http://schemas.microsoft.com/office/drawing/2014/main" id="{D38ACC6B-7B7B-4D4D-BD21-222DD0880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8010A3-7961-7E92-2A31-CC05D475028D}"/>
              </a:ext>
            </a:extLst>
          </p:cNvPr>
          <p:cNvSpPr>
            <a:spLocks noGrp="1"/>
          </p:cNvSpPr>
          <p:nvPr>
            <p:ph type="sldNum" sz="quarter" idx="12"/>
          </p:nvPr>
        </p:nvSpPr>
        <p:spPr/>
        <p:txBody>
          <a:bodyPr/>
          <a:lstStyle/>
          <a:p>
            <a:fld id="{C0A36EC6-49DA-4EC2-86C8-A8F20CA42BDB}" type="slidenum">
              <a:rPr lang="en-IN" smtClean="0"/>
              <a:t>‹#›</a:t>
            </a:fld>
            <a:endParaRPr lang="en-IN"/>
          </a:p>
        </p:txBody>
      </p:sp>
    </p:spTree>
    <p:extLst>
      <p:ext uri="{BB962C8B-B14F-4D97-AF65-F5344CB8AC3E}">
        <p14:creationId xmlns:p14="http://schemas.microsoft.com/office/powerpoint/2010/main" val="144013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1F679-FD6F-626D-C4F2-8A5D80C62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579DCC-9D5C-EF86-91E2-693DB571FA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D16CAA-CA18-4BFB-FBA1-283313CA86D0}"/>
              </a:ext>
            </a:extLst>
          </p:cNvPr>
          <p:cNvSpPr>
            <a:spLocks noGrp="1"/>
          </p:cNvSpPr>
          <p:nvPr>
            <p:ph type="dt" sz="half" idx="10"/>
          </p:nvPr>
        </p:nvSpPr>
        <p:spPr/>
        <p:txBody>
          <a:bodyPr/>
          <a:lstStyle/>
          <a:p>
            <a:fld id="{C96B8348-8F48-4058-BB65-D2C56977DEB4}" type="datetimeFigureOut">
              <a:rPr lang="en-IN" smtClean="0"/>
              <a:t>21-04-2024</a:t>
            </a:fld>
            <a:endParaRPr lang="en-IN"/>
          </a:p>
        </p:txBody>
      </p:sp>
      <p:sp>
        <p:nvSpPr>
          <p:cNvPr id="5" name="Footer Placeholder 4">
            <a:extLst>
              <a:ext uri="{FF2B5EF4-FFF2-40B4-BE49-F238E27FC236}">
                <a16:creationId xmlns:a16="http://schemas.microsoft.com/office/drawing/2014/main" id="{BDD9F9F9-823F-5B4B-C17B-C72F4F5B5C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712C4D-56C7-0C15-4AFE-3CB668167D02}"/>
              </a:ext>
            </a:extLst>
          </p:cNvPr>
          <p:cNvSpPr>
            <a:spLocks noGrp="1"/>
          </p:cNvSpPr>
          <p:nvPr>
            <p:ph type="sldNum" sz="quarter" idx="12"/>
          </p:nvPr>
        </p:nvSpPr>
        <p:spPr/>
        <p:txBody>
          <a:bodyPr/>
          <a:lstStyle/>
          <a:p>
            <a:fld id="{C0A36EC6-49DA-4EC2-86C8-A8F20CA42BDB}" type="slidenum">
              <a:rPr lang="en-IN" smtClean="0"/>
              <a:t>‹#›</a:t>
            </a:fld>
            <a:endParaRPr lang="en-IN"/>
          </a:p>
        </p:txBody>
      </p:sp>
    </p:spTree>
    <p:extLst>
      <p:ext uri="{BB962C8B-B14F-4D97-AF65-F5344CB8AC3E}">
        <p14:creationId xmlns:p14="http://schemas.microsoft.com/office/powerpoint/2010/main" val="259068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9DC19-4DF1-C102-3865-604348A091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D3EE71-C243-2374-1639-635ED1FDDB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F73FB1-98E2-9CA4-DFB5-9ABE0AE831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5252C6-10AB-62A2-5928-909EE81C9B71}"/>
              </a:ext>
            </a:extLst>
          </p:cNvPr>
          <p:cNvSpPr>
            <a:spLocks noGrp="1"/>
          </p:cNvSpPr>
          <p:nvPr>
            <p:ph type="dt" sz="half" idx="10"/>
          </p:nvPr>
        </p:nvSpPr>
        <p:spPr/>
        <p:txBody>
          <a:bodyPr/>
          <a:lstStyle/>
          <a:p>
            <a:fld id="{C96B8348-8F48-4058-BB65-D2C56977DEB4}" type="datetimeFigureOut">
              <a:rPr lang="en-IN" smtClean="0"/>
              <a:t>21-04-2024</a:t>
            </a:fld>
            <a:endParaRPr lang="en-IN"/>
          </a:p>
        </p:txBody>
      </p:sp>
      <p:sp>
        <p:nvSpPr>
          <p:cNvPr id="6" name="Footer Placeholder 5">
            <a:extLst>
              <a:ext uri="{FF2B5EF4-FFF2-40B4-BE49-F238E27FC236}">
                <a16:creationId xmlns:a16="http://schemas.microsoft.com/office/drawing/2014/main" id="{15209C0E-9272-EDF5-8A67-4EE3FBA473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B276DA-9061-9A41-17A7-B7B487B88C2A}"/>
              </a:ext>
            </a:extLst>
          </p:cNvPr>
          <p:cNvSpPr>
            <a:spLocks noGrp="1"/>
          </p:cNvSpPr>
          <p:nvPr>
            <p:ph type="sldNum" sz="quarter" idx="12"/>
          </p:nvPr>
        </p:nvSpPr>
        <p:spPr/>
        <p:txBody>
          <a:bodyPr/>
          <a:lstStyle/>
          <a:p>
            <a:fld id="{C0A36EC6-49DA-4EC2-86C8-A8F20CA42BDB}" type="slidenum">
              <a:rPr lang="en-IN" smtClean="0"/>
              <a:t>‹#›</a:t>
            </a:fld>
            <a:endParaRPr lang="en-IN"/>
          </a:p>
        </p:txBody>
      </p:sp>
    </p:spTree>
    <p:extLst>
      <p:ext uri="{BB962C8B-B14F-4D97-AF65-F5344CB8AC3E}">
        <p14:creationId xmlns:p14="http://schemas.microsoft.com/office/powerpoint/2010/main" val="76224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0E7C0-9FAE-12AF-33D7-E254FD2D07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1212CE-97AC-F587-5F36-10BCEA9FBC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0C2D65-721F-D7CF-AF05-C29EDD543F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BF2B92-CA92-7292-4F88-2C298FF677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84444B-25CB-B5FD-FB07-961DA8D98D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936455-43E6-C363-44C6-5F7234759B31}"/>
              </a:ext>
            </a:extLst>
          </p:cNvPr>
          <p:cNvSpPr>
            <a:spLocks noGrp="1"/>
          </p:cNvSpPr>
          <p:nvPr>
            <p:ph type="dt" sz="half" idx="10"/>
          </p:nvPr>
        </p:nvSpPr>
        <p:spPr/>
        <p:txBody>
          <a:bodyPr/>
          <a:lstStyle/>
          <a:p>
            <a:fld id="{C96B8348-8F48-4058-BB65-D2C56977DEB4}" type="datetimeFigureOut">
              <a:rPr lang="en-IN" smtClean="0"/>
              <a:t>21-04-2024</a:t>
            </a:fld>
            <a:endParaRPr lang="en-IN"/>
          </a:p>
        </p:txBody>
      </p:sp>
      <p:sp>
        <p:nvSpPr>
          <p:cNvPr id="8" name="Footer Placeholder 7">
            <a:extLst>
              <a:ext uri="{FF2B5EF4-FFF2-40B4-BE49-F238E27FC236}">
                <a16:creationId xmlns:a16="http://schemas.microsoft.com/office/drawing/2014/main" id="{43FE990F-0950-7701-2E31-9512447FCE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7C358A-FE42-1F3D-B027-7960EC32B40E}"/>
              </a:ext>
            </a:extLst>
          </p:cNvPr>
          <p:cNvSpPr>
            <a:spLocks noGrp="1"/>
          </p:cNvSpPr>
          <p:nvPr>
            <p:ph type="sldNum" sz="quarter" idx="12"/>
          </p:nvPr>
        </p:nvSpPr>
        <p:spPr/>
        <p:txBody>
          <a:bodyPr/>
          <a:lstStyle/>
          <a:p>
            <a:fld id="{C0A36EC6-49DA-4EC2-86C8-A8F20CA42BDB}" type="slidenum">
              <a:rPr lang="en-IN" smtClean="0"/>
              <a:t>‹#›</a:t>
            </a:fld>
            <a:endParaRPr lang="en-IN"/>
          </a:p>
        </p:txBody>
      </p:sp>
    </p:spTree>
    <p:extLst>
      <p:ext uri="{BB962C8B-B14F-4D97-AF65-F5344CB8AC3E}">
        <p14:creationId xmlns:p14="http://schemas.microsoft.com/office/powerpoint/2010/main" val="3632359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4802-55C7-5893-2259-9F3E5FBA73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A8A26E-FC87-F48A-97DC-1AD0891D4FF3}"/>
              </a:ext>
            </a:extLst>
          </p:cNvPr>
          <p:cNvSpPr>
            <a:spLocks noGrp="1"/>
          </p:cNvSpPr>
          <p:nvPr>
            <p:ph type="dt" sz="half" idx="10"/>
          </p:nvPr>
        </p:nvSpPr>
        <p:spPr/>
        <p:txBody>
          <a:bodyPr/>
          <a:lstStyle/>
          <a:p>
            <a:fld id="{C96B8348-8F48-4058-BB65-D2C56977DEB4}" type="datetimeFigureOut">
              <a:rPr lang="en-IN" smtClean="0"/>
              <a:t>21-04-2024</a:t>
            </a:fld>
            <a:endParaRPr lang="en-IN"/>
          </a:p>
        </p:txBody>
      </p:sp>
      <p:sp>
        <p:nvSpPr>
          <p:cNvPr id="4" name="Footer Placeholder 3">
            <a:extLst>
              <a:ext uri="{FF2B5EF4-FFF2-40B4-BE49-F238E27FC236}">
                <a16:creationId xmlns:a16="http://schemas.microsoft.com/office/drawing/2014/main" id="{C4268B1F-592E-3E0A-15C9-86C739A209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6FBB1E-92C2-F6CA-C9CF-A79E89002B7C}"/>
              </a:ext>
            </a:extLst>
          </p:cNvPr>
          <p:cNvSpPr>
            <a:spLocks noGrp="1"/>
          </p:cNvSpPr>
          <p:nvPr>
            <p:ph type="sldNum" sz="quarter" idx="12"/>
          </p:nvPr>
        </p:nvSpPr>
        <p:spPr/>
        <p:txBody>
          <a:bodyPr/>
          <a:lstStyle/>
          <a:p>
            <a:fld id="{C0A36EC6-49DA-4EC2-86C8-A8F20CA42BDB}" type="slidenum">
              <a:rPr lang="en-IN" smtClean="0"/>
              <a:t>‹#›</a:t>
            </a:fld>
            <a:endParaRPr lang="en-IN"/>
          </a:p>
        </p:txBody>
      </p:sp>
    </p:spTree>
    <p:extLst>
      <p:ext uri="{BB962C8B-B14F-4D97-AF65-F5344CB8AC3E}">
        <p14:creationId xmlns:p14="http://schemas.microsoft.com/office/powerpoint/2010/main" val="383150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F3C7E5-5DFF-942C-F58E-68A0C966D75E}"/>
              </a:ext>
            </a:extLst>
          </p:cNvPr>
          <p:cNvSpPr>
            <a:spLocks noGrp="1"/>
          </p:cNvSpPr>
          <p:nvPr>
            <p:ph type="dt" sz="half" idx="10"/>
          </p:nvPr>
        </p:nvSpPr>
        <p:spPr/>
        <p:txBody>
          <a:bodyPr/>
          <a:lstStyle/>
          <a:p>
            <a:fld id="{C96B8348-8F48-4058-BB65-D2C56977DEB4}" type="datetimeFigureOut">
              <a:rPr lang="en-IN" smtClean="0"/>
              <a:t>21-04-2024</a:t>
            </a:fld>
            <a:endParaRPr lang="en-IN"/>
          </a:p>
        </p:txBody>
      </p:sp>
      <p:sp>
        <p:nvSpPr>
          <p:cNvPr id="3" name="Footer Placeholder 2">
            <a:extLst>
              <a:ext uri="{FF2B5EF4-FFF2-40B4-BE49-F238E27FC236}">
                <a16:creationId xmlns:a16="http://schemas.microsoft.com/office/drawing/2014/main" id="{13B30F75-F11A-57E9-A947-726381410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FE5943-58D7-B8CE-F134-77D200F29416}"/>
              </a:ext>
            </a:extLst>
          </p:cNvPr>
          <p:cNvSpPr>
            <a:spLocks noGrp="1"/>
          </p:cNvSpPr>
          <p:nvPr>
            <p:ph type="sldNum" sz="quarter" idx="12"/>
          </p:nvPr>
        </p:nvSpPr>
        <p:spPr/>
        <p:txBody>
          <a:bodyPr/>
          <a:lstStyle/>
          <a:p>
            <a:fld id="{C0A36EC6-49DA-4EC2-86C8-A8F20CA42BDB}" type="slidenum">
              <a:rPr lang="en-IN" smtClean="0"/>
              <a:t>‹#›</a:t>
            </a:fld>
            <a:endParaRPr lang="en-IN"/>
          </a:p>
        </p:txBody>
      </p:sp>
    </p:spTree>
    <p:extLst>
      <p:ext uri="{BB962C8B-B14F-4D97-AF65-F5344CB8AC3E}">
        <p14:creationId xmlns:p14="http://schemas.microsoft.com/office/powerpoint/2010/main" val="2024095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89F9-C16C-2836-8193-7E0F364A5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D9E983-C240-644A-68BA-A9FF28A592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805FE4-00E8-83EA-33CD-C67CEEBD3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8087C-C5CF-39D0-1DE5-32553F6AFA8E}"/>
              </a:ext>
            </a:extLst>
          </p:cNvPr>
          <p:cNvSpPr>
            <a:spLocks noGrp="1"/>
          </p:cNvSpPr>
          <p:nvPr>
            <p:ph type="dt" sz="half" idx="10"/>
          </p:nvPr>
        </p:nvSpPr>
        <p:spPr/>
        <p:txBody>
          <a:bodyPr/>
          <a:lstStyle/>
          <a:p>
            <a:fld id="{C96B8348-8F48-4058-BB65-D2C56977DEB4}" type="datetimeFigureOut">
              <a:rPr lang="en-IN" smtClean="0"/>
              <a:t>21-04-2024</a:t>
            </a:fld>
            <a:endParaRPr lang="en-IN"/>
          </a:p>
        </p:txBody>
      </p:sp>
      <p:sp>
        <p:nvSpPr>
          <p:cNvPr id="6" name="Footer Placeholder 5">
            <a:extLst>
              <a:ext uri="{FF2B5EF4-FFF2-40B4-BE49-F238E27FC236}">
                <a16:creationId xmlns:a16="http://schemas.microsoft.com/office/drawing/2014/main" id="{97E7504E-A50B-14FD-8790-28AF93F77F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69B4C8-D802-42D0-146E-5F4EDC1C8B77}"/>
              </a:ext>
            </a:extLst>
          </p:cNvPr>
          <p:cNvSpPr>
            <a:spLocks noGrp="1"/>
          </p:cNvSpPr>
          <p:nvPr>
            <p:ph type="sldNum" sz="quarter" idx="12"/>
          </p:nvPr>
        </p:nvSpPr>
        <p:spPr/>
        <p:txBody>
          <a:bodyPr/>
          <a:lstStyle/>
          <a:p>
            <a:fld id="{C0A36EC6-49DA-4EC2-86C8-A8F20CA42BDB}" type="slidenum">
              <a:rPr lang="en-IN" smtClean="0"/>
              <a:t>‹#›</a:t>
            </a:fld>
            <a:endParaRPr lang="en-IN"/>
          </a:p>
        </p:txBody>
      </p:sp>
    </p:spTree>
    <p:extLst>
      <p:ext uri="{BB962C8B-B14F-4D97-AF65-F5344CB8AC3E}">
        <p14:creationId xmlns:p14="http://schemas.microsoft.com/office/powerpoint/2010/main" val="1928194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1FE1-D08F-1EAA-34A4-08282556F3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04C4CE-8362-F37C-0226-E0D4870611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CFABFA-879E-A1EE-BB33-8D8C7A375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DF1F07-68E2-7F9A-089E-55EB36BBD7DF}"/>
              </a:ext>
            </a:extLst>
          </p:cNvPr>
          <p:cNvSpPr>
            <a:spLocks noGrp="1"/>
          </p:cNvSpPr>
          <p:nvPr>
            <p:ph type="dt" sz="half" idx="10"/>
          </p:nvPr>
        </p:nvSpPr>
        <p:spPr/>
        <p:txBody>
          <a:bodyPr/>
          <a:lstStyle/>
          <a:p>
            <a:fld id="{C96B8348-8F48-4058-BB65-D2C56977DEB4}" type="datetimeFigureOut">
              <a:rPr lang="en-IN" smtClean="0"/>
              <a:t>21-04-2024</a:t>
            </a:fld>
            <a:endParaRPr lang="en-IN"/>
          </a:p>
        </p:txBody>
      </p:sp>
      <p:sp>
        <p:nvSpPr>
          <p:cNvPr id="6" name="Footer Placeholder 5">
            <a:extLst>
              <a:ext uri="{FF2B5EF4-FFF2-40B4-BE49-F238E27FC236}">
                <a16:creationId xmlns:a16="http://schemas.microsoft.com/office/drawing/2014/main" id="{0437CDD0-EC3E-5644-AD93-05AC588A67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15F933-3321-911F-E9BD-F07321D83DD8}"/>
              </a:ext>
            </a:extLst>
          </p:cNvPr>
          <p:cNvSpPr>
            <a:spLocks noGrp="1"/>
          </p:cNvSpPr>
          <p:nvPr>
            <p:ph type="sldNum" sz="quarter" idx="12"/>
          </p:nvPr>
        </p:nvSpPr>
        <p:spPr/>
        <p:txBody>
          <a:bodyPr/>
          <a:lstStyle/>
          <a:p>
            <a:fld id="{C0A36EC6-49DA-4EC2-86C8-A8F20CA42BDB}" type="slidenum">
              <a:rPr lang="en-IN" smtClean="0"/>
              <a:t>‹#›</a:t>
            </a:fld>
            <a:endParaRPr lang="en-IN"/>
          </a:p>
        </p:txBody>
      </p:sp>
    </p:spTree>
    <p:extLst>
      <p:ext uri="{BB962C8B-B14F-4D97-AF65-F5344CB8AC3E}">
        <p14:creationId xmlns:p14="http://schemas.microsoft.com/office/powerpoint/2010/main" val="124468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D4DF8-BC38-E0DC-91E5-088D4C9C99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EA8F98-6E90-600E-3C9D-E1812898DF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E62FF3-0BA2-A984-39B5-64F5337893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6B8348-8F48-4058-BB65-D2C56977DEB4}" type="datetimeFigureOut">
              <a:rPr lang="en-IN" smtClean="0"/>
              <a:t>21-04-2024</a:t>
            </a:fld>
            <a:endParaRPr lang="en-IN"/>
          </a:p>
        </p:txBody>
      </p:sp>
      <p:sp>
        <p:nvSpPr>
          <p:cNvPr id="5" name="Footer Placeholder 4">
            <a:extLst>
              <a:ext uri="{FF2B5EF4-FFF2-40B4-BE49-F238E27FC236}">
                <a16:creationId xmlns:a16="http://schemas.microsoft.com/office/drawing/2014/main" id="{98E0B5AA-A579-E668-4F43-9459AE5D32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0390E39-6BB7-69C1-D854-50B41C2B14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A36EC6-49DA-4EC2-86C8-A8F20CA42BDB}" type="slidenum">
              <a:rPr lang="en-IN" smtClean="0"/>
              <a:t>‹#›</a:t>
            </a:fld>
            <a:endParaRPr lang="en-IN"/>
          </a:p>
        </p:txBody>
      </p:sp>
    </p:spTree>
    <p:extLst>
      <p:ext uri="{BB962C8B-B14F-4D97-AF65-F5344CB8AC3E}">
        <p14:creationId xmlns:p14="http://schemas.microsoft.com/office/powerpoint/2010/main" val="2123882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0.png"/><Relationship Id="rId7" Type="http://schemas.openxmlformats.org/officeDocument/2006/relationships/diagramColors" Target="../diagrams/colors2.xml"/><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41"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5" name="Freeform: Shape 44">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Freeform: Shape 46">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8" name="Freeform: Shape 47">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9" name="Freeform: Shape 48">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0" name="Freeform: Shape 49">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 name="Freeform: Shape 50">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4361486-DE03-445B-29F6-22840A3F4AAE}"/>
              </a:ext>
            </a:extLst>
          </p:cNvPr>
          <p:cNvSpPr>
            <a:spLocks noGrp="1"/>
          </p:cNvSpPr>
          <p:nvPr>
            <p:ph type="ctrTitle"/>
          </p:nvPr>
        </p:nvSpPr>
        <p:spPr>
          <a:xfrm>
            <a:off x="789708" y="666351"/>
            <a:ext cx="10558405" cy="3044335"/>
          </a:xfrm>
        </p:spPr>
        <p:txBody>
          <a:bodyPr anchor="b">
            <a:normAutofit/>
          </a:bodyPr>
          <a:lstStyle/>
          <a:p>
            <a:r>
              <a:rPr lang="en-IN" dirty="0">
                <a:solidFill>
                  <a:schemeClr val="bg1"/>
                </a:solidFill>
              </a:rPr>
              <a:t>Simulation Ion beam sputtering processes</a:t>
            </a:r>
          </a:p>
        </p:txBody>
      </p:sp>
      <p:sp>
        <p:nvSpPr>
          <p:cNvPr id="3" name="Subtitle 2">
            <a:extLst>
              <a:ext uri="{FF2B5EF4-FFF2-40B4-BE49-F238E27FC236}">
                <a16:creationId xmlns:a16="http://schemas.microsoft.com/office/drawing/2014/main" id="{BEB99DEC-E7BD-D54A-F855-9D4B7839677E}"/>
              </a:ext>
            </a:extLst>
          </p:cNvPr>
          <p:cNvSpPr>
            <a:spLocks noGrp="1"/>
          </p:cNvSpPr>
          <p:nvPr>
            <p:ph type="subTitle" idx="1"/>
          </p:nvPr>
        </p:nvSpPr>
        <p:spPr>
          <a:xfrm>
            <a:off x="789708" y="3866064"/>
            <a:ext cx="10558405" cy="2234485"/>
          </a:xfrm>
        </p:spPr>
        <p:txBody>
          <a:bodyPr anchor="t">
            <a:normAutofit/>
          </a:bodyPr>
          <a:lstStyle/>
          <a:p>
            <a:r>
              <a:rPr lang="en-IN">
                <a:solidFill>
                  <a:schemeClr val="bg1"/>
                </a:solidFill>
              </a:rPr>
              <a:t>Anindit Das</a:t>
            </a:r>
          </a:p>
          <a:p>
            <a:r>
              <a:rPr lang="en-IN">
                <a:solidFill>
                  <a:schemeClr val="bg1"/>
                </a:solidFill>
              </a:rPr>
              <a:t>(2011021)</a:t>
            </a:r>
          </a:p>
          <a:p>
            <a:r>
              <a:rPr lang="en-IN">
                <a:solidFill>
                  <a:schemeClr val="bg1"/>
                </a:solidFill>
              </a:rPr>
              <a:t>School of Physical Sciences</a:t>
            </a:r>
          </a:p>
        </p:txBody>
      </p:sp>
    </p:spTree>
    <p:extLst>
      <p:ext uri="{BB962C8B-B14F-4D97-AF65-F5344CB8AC3E}">
        <p14:creationId xmlns:p14="http://schemas.microsoft.com/office/powerpoint/2010/main" val="283764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collision cascade&#10;&#10;Description automatically generated">
            <a:extLst>
              <a:ext uri="{FF2B5EF4-FFF2-40B4-BE49-F238E27FC236}">
                <a16:creationId xmlns:a16="http://schemas.microsoft.com/office/drawing/2014/main" id="{13F0EB1C-5586-2226-A94F-0E0BE990F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66" y="357472"/>
            <a:ext cx="4859141" cy="4120325"/>
          </a:xfrm>
          <a:prstGeom prst="rect">
            <a:avLst/>
          </a:prstGeom>
        </p:spPr>
      </p:pic>
      <p:pic>
        <p:nvPicPr>
          <p:cNvPr id="7" name="Picture 6" descr="A graph with a line drawn on it&#10;&#10;Description automatically generated">
            <a:extLst>
              <a:ext uri="{FF2B5EF4-FFF2-40B4-BE49-F238E27FC236}">
                <a16:creationId xmlns:a16="http://schemas.microsoft.com/office/drawing/2014/main" id="{15617115-2564-3A5B-40C1-3EED70FD5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9798" y="320040"/>
            <a:ext cx="5460297" cy="4204430"/>
          </a:xfrm>
          <a:prstGeom prst="rect">
            <a:avLst/>
          </a:prstGeom>
        </p:spPr>
      </p:pic>
      <p:sp>
        <p:nvSpPr>
          <p:cNvPr id="4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150C627-01EB-28C1-B822-AB0CBA56BA41}"/>
              </a:ext>
            </a:extLst>
          </p:cNvPr>
          <p:cNvSpPr txBox="1"/>
          <p:nvPr/>
        </p:nvSpPr>
        <p:spPr>
          <a:xfrm>
            <a:off x="5333999" y="4440365"/>
            <a:ext cx="6214871" cy="172269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a:t>Collision cascade</a:t>
            </a:r>
          </a:p>
        </p:txBody>
      </p:sp>
    </p:spTree>
    <p:extLst>
      <p:ext uri="{BB962C8B-B14F-4D97-AF65-F5344CB8AC3E}">
        <p14:creationId xmlns:p14="http://schemas.microsoft.com/office/powerpoint/2010/main" val="2278817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7" name="Picture 6" descr="A graph with a line&#10;&#10;Description automatically generated">
            <a:extLst>
              <a:ext uri="{FF2B5EF4-FFF2-40B4-BE49-F238E27FC236}">
                <a16:creationId xmlns:a16="http://schemas.microsoft.com/office/drawing/2014/main" id="{51D3758A-1225-458E-91DE-015E60434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578" y="1389731"/>
            <a:ext cx="4488499" cy="3433702"/>
          </a:xfrm>
          <a:prstGeom prst="rect">
            <a:avLst/>
          </a:prstGeom>
        </p:spPr>
      </p:pic>
      <p:pic>
        <p:nvPicPr>
          <p:cNvPr id="5" name="Picture 4" descr="A graph with a line&#10;&#10;Description automatically generated">
            <a:extLst>
              <a:ext uri="{FF2B5EF4-FFF2-40B4-BE49-F238E27FC236}">
                <a16:creationId xmlns:a16="http://schemas.microsoft.com/office/drawing/2014/main" id="{599EDFE3-6976-2CA1-0A3A-DE9DACA7E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977" y="1389731"/>
            <a:ext cx="4488500" cy="3433703"/>
          </a:xfrm>
          <a:prstGeom prst="rect">
            <a:avLst/>
          </a:prstGeom>
        </p:spPr>
      </p:pic>
      <p:sp>
        <p:nvSpPr>
          <p:cNvPr id="8" name="TextBox 7">
            <a:extLst>
              <a:ext uri="{FF2B5EF4-FFF2-40B4-BE49-F238E27FC236}">
                <a16:creationId xmlns:a16="http://schemas.microsoft.com/office/drawing/2014/main" id="{08896B37-9161-A916-1456-362BAF443C71}"/>
              </a:ext>
            </a:extLst>
          </p:cNvPr>
          <p:cNvSpPr txBox="1"/>
          <p:nvPr/>
        </p:nvSpPr>
        <p:spPr>
          <a:xfrm>
            <a:off x="2527539" y="4823433"/>
            <a:ext cx="1773434" cy="325025"/>
          </a:xfrm>
          <a:prstGeom prst="rect">
            <a:avLst/>
          </a:prstGeom>
          <a:noFill/>
        </p:spPr>
        <p:txBody>
          <a:bodyPr wrap="none" rtlCol="0">
            <a:spAutoFit/>
          </a:bodyPr>
          <a:lstStyle/>
          <a:p>
            <a:pPr defTabSz="768096">
              <a:spcAft>
                <a:spcPts val="600"/>
              </a:spcAft>
            </a:pPr>
            <a:r>
              <a:rPr lang="en-IN" sz="1512" kern="1200">
                <a:solidFill>
                  <a:schemeClr val="tx1"/>
                </a:solidFill>
                <a:latin typeface="+mn-lt"/>
                <a:ea typeface="+mn-ea"/>
                <a:cs typeface="+mn-cs"/>
              </a:rPr>
              <a:t>Yamamura formula</a:t>
            </a:r>
            <a:endParaRPr lang="en-IN"/>
          </a:p>
        </p:txBody>
      </p:sp>
      <p:sp>
        <p:nvSpPr>
          <p:cNvPr id="9" name="TextBox 8">
            <a:extLst>
              <a:ext uri="{FF2B5EF4-FFF2-40B4-BE49-F238E27FC236}">
                <a16:creationId xmlns:a16="http://schemas.microsoft.com/office/drawing/2014/main" id="{2EED1872-4377-53C7-98DF-2BDFB0C64366}"/>
              </a:ext>
            </a:extLst>
          </p:cNvPr>
          <p:cNvSpPr txBox="1"/>
          <p:nvPr/>
        </p:nvSpPr>
        <p:spPr>
          <a:xfrm>
            <a:off x="7222915" y="4976810"/>
            <a:ext cx="3712170" cy="325025"/>
          </a:xfrm>
          <a:prstGeom prst="rect">
            <a:avLst/>
          </a:prstGeom>
          <a:noFill/>
        </p:spPr>
        <p:txBody>
          <a:bodyPr wrap="none" rtlCol="0">
            <a:spAutoFit/>
          </a:bodyPr>
          <a:lstStyle/>
          <a:p>
            <a:pPr defTabSz="768096">
              <a:spcAft>
                <a:spcPts val="600"/>
              </a:spcAft>
            </a:pPr>
            <a:r>
              <a:rPr lang="en-IN" sz="1512" kern="1200">
                <a:solidFill>
                  <a:schemeClr val="tx1"/>
                </a:solidFill>
                <a:latin typeface="+mn-lt"/>
                <a:ea typeface="+mn-ea"/>
                <a:cs typeface="+mn-cs"/>
              </a:rPr>
              <a:t>Moving average of 10 on Collision cascade</a:t>
            </a:r>
            <a:endParaRPr lang="en-IN"/>
          </a:p>
        </p:txBody>
      </p:sp>
    </p:spTree>
    <p:extLst>
      <p:ext uri="{BB962C8B-B14F-4D97-AF65-F5344CB8AC3E}">
        <p14:creationId xmlns:p14="http://schemas.microsoft.com/office/powerpoint/2010/main" val="515265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156E167-835A-0B96-573D-CC1161B9615E}"/>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0" i="0">
                <a:effectLst/>
              </a:rPr>
              <a:t>The initial direction of each ion is assumed to be uniformly distributed between 0 and π, ignoring potential influences like ion source design and target alignment.</a:t>
            </a:r>
          </a:p>
          <a:p>
            <a:pPr indent="-228600">
              <a:lnSpc>
                <a:spcPct val="90000"/>
              </a:lnSpc>
              <a:spcAft>
                <a:spcPts val="600"/>
              </a:spcAft>
              <a:buFont typeface="Arial" panose="020B0604020202020204" pitchFamily="34" charset="0"/>
              <a:buChar char="•"/>
            </a:pPr>
            <a:r>
              <a:rPr lang="en-US" sz="1400" b="0" i="0">
                <a:effectLst/>
              </a:rPr>
              <a:t>Energy loss is calculated as a fixed fraction of the initial energy minus the surface binding energy, not accounting for factors like incidence angle and particle types.</a:t>
            </a:r>
          </a:p>
          <a:p>
            <a:pPr indent="-228600">
              <a:lnSpc>
                <a:spcPct val="90000"/>
              </a:lnSpc>
              <a:spcAft>
                <a:spcPts val="600"/>
              </a:spcAft>
              <a:buFont typeface="Arial" panose="020B0604020202020204" pitchFamily="34" charset="0"/>
              <a:buChar char="•"/>
            </a:pPr>
            <a:r>
              <a:rPr lang="en-US" sz="1400" b="0" i="0">
                <a:effectLst/>
              </a:rPr>
              <a:t>Backscattering is assumed to occur if energy loss is greater than zero, simplifying the actual process which depends on factors like incidence angle and lattice position.</a:t>
            </a:r>
          </a:p>
          <a:p>
            <a:pPr indent="-228600">
              <a:lnSpc>
                <a:spcPct val="90000"/>
              </a:lnSpc>
              <a:spcAft>
                <a:spcPts val="600"/>
              </a:spcAft>
              <a:buFont typeface="Arial" panose="020B0604020202020204" pitchFamily="34" charset="0"/>
              <a:buChar char="•"/>
            </a:pPr>
            <a:r>
              <a:rPr lang="en-US" sz="1400" b="0" i="0">
                <a:effectLst/>
              </a:rPr>
              <a:t>The backscattering angle is calculated as π minus the initial angle, assuming perfect reflection off the surface, not considering influences like surface crystal structure and ion energy.</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and a diagram&#10;&#10;Description automatically generated">
            <a:extLst>
              <a:ext uri="{FF2B5EF4-FFF2-40B4-BE49-F238E27FC236}">
                <a16:creationId xmlns:a16="http://schemas.microsoft.com/office/drawing/2014/main" id="{F5A7CA39-6FCC-F8AB-C6AD-E1011E3CA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1335723"/>
            <a:ext cx="5628018" cy="3953683"/>
          </a:xfrm>
          <a:prstGeom prst="rect">
            <a:avLst/>
          </a:prstGeom>
        </p:spPr>
      </p:pic>
    </p:spTree>
    <p:extLst>
      <p:ext uri="{BB962C8B-B14F-4D97-AF65-F5344CB8AC3E}">
        <p14:creationId xmlns:p14="http://schemas.microsoft.com/office/powerpoint/2010/main" val="137476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colorful dotted line of dots&#10;&#10;Description automatically generated with medium confidence">
            <a:extLst>
              <a:ext uri="{FF2B5EF4-FFF2-40B4-BE49-F238E27FC236}">
                <a16:creationId xmlns:a16="http://schemas.microsoft.com/office/drawing/2014/main" id="{7D82C8B8-AA76-77CC-F7A7-C7C982690950}"/>
              </a:ext>
            </a:extLst>
          </p:cNvPr>
          <p:cNvPicPr>
            <a:picLocks noChangeAspect="1"/>
          </p:cNvPicPr>
          <p:nvPr/>
        </p:nvPicPr>
        <p:blipFill rotWithShape="1">
          <a:blip r:embed="rId2"/>
          <a:srcRect l="28101" r="33654"/>
          <a:stretch/>
        </p:blipFill>
        <p:spPr>
          <a:xfrm>
            <a:off x="1" y="10"/>
            <a:ext cx="4196496" cy="6857990"/>
          </a:xfrm>
          <a:prstGeom prst="rect">
            <a:avLst/>
          </a:prstGeom>
          <a:effectLst/>
        </p:spPr>
      </p:pic>
      <p:sp>
        <p:nvSpPr>
          <p:cNvPr id="13" name="TextBox 12">
            <a:extLst>
              <a:ext uri="{FF2B5EF4-FFF2-40B4-BE49-F238E27FC236}">
                <a16:creationId xmlns:a16="http://schemas.microsoft.com/office/drawing/2014/main" id="{FE4293C0-9E09-5373-3E72-B3CEDD40EFD7}"/>
              </a:ext>
            </a:extLst>
          </p:cNvPr>
          <p:cNvSpPr txBox="1"/>
          <p:nvPr/>
        </p:nvSpPr>
        <p:spPr>
          <a:xfrm>
            <a:off x="4286865" y="278608"/>
            <a:ext cx="7242389" cy="5836439"/>
          </a:xfrm>
          <a:prstGeom prst="rect">
            <a:avLst/>
          </a:prstGeom>
        </p:spPr>
        <p:txBody>
          <a:bodyPr vert="horz" lIns="91440" tIns="45720" rIns="91440" bIns="45720" rtlCol="0">
            <a:normAutofit fontScale="92500"/>
          </a:bodyPr>
          <a:lstStyle/>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1</a:t>
            </a:r>
            <a:r>
              <a:rPr lang="en-US" sz="1600" b="1" dirty="0"/>
              <a:t>. **Initialization**: </a:t>
            </a:r>
          </a:p>
          <a:p>
            <a:pPr indent="-228600">
              <a:lnSpc>
                <a:spcPct val="90000"/>
              </a:lnSpc>
              <a:spcAft>
                <a:spcPts val="600"/>
              </a:spcAft>
              <a:buFont typeface="Arial" panose="020B0604020202020204" pitchFamily="34" charset="0"/>
              <a:buChar char="•"/>
            </a:pPr>
            <a:r>
              <a:rPr lang="en-US" sz="1600" dirty="0"/>
              <a:t>   - Parameters such as target and substrate dimensions, number of particles, and camera dimensions are set.</a:t>
            </a:r>
          </a:p>
          <a:p>
            <a:pPr indent="-228600">
              <a:lnSpc>
                <a:spcPct val="90000"/>
              </a:lnSpc>
              <a:spcAft>
                <a:spcPts val="600"/>
              </a:spcAft>
              <a:buFont typeface="Arial" panose="020B0604020202020204" pitchFamily="34" charset="0"/>
              <a:buChar char="•"/>
            </a:pPr>
            <a:r>
              <a:rPr lang="en-US" sz="1600" dirty="0"/>
              <a:t>   - A list of particles is created, each with initial positions and velocities.</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2</a:t>
            </a:r>
            <a:r>
              <a:rPr lang="en-US" sz="1600" b="1" dirty="0"/>
              <a:t>. **Simulation Loop**:</a:t>
            </a:r>
          </a:p>
          <a:p>
            <a:pPr indent="-228600">
              <a:lnSpc>
                <a:spcPct val="90000"/>
              </a:lnSpc>
              <a:spcAft>
                <a:spcPts val="600"/>
              </a:spcAft>
              <a:buFont typeface="Arial" panose="020B0604020202020204" pitchFamily="34" charset="0"/>
              <a:buChar char="•"/>
            </a:pPr>
            <a:r>
              <a:rPr lang="en-US" sz="1600" dirty="0"/>
              <a:t>   - Each particle has a flag `operations` set to `True` to start the simulation loop.</a:t>
            </a:r>
          </a:p>
          <a:p>
            <a:pPr indent="-228600">
              <a:lnSpc>
                <a:spcPct val="90000"/>
              </a:lnSpc>
              <a:spcAft>
                <a:spcPts val="600"/>
              </a:spcAft>
              <a:buFont typeface="Arial" panose="020B0604020202020204" pitchFamily="34" charset="0"/>
              <a:buChar char="•"/>
            </a:pPr>
            <a:r>
              <a:rPr lang="en-US" sz="1600" dirty="0"/>
              <a:t>   - Inside the loop, the program checks if a collision occurs based on a random number and a threshold value.</a:t>
            </a:r>
          </a:p>
          <a:p>
            <a:pPr indent="-228600">
              <a:lnSpc>
                <a:spcPct val="90000"/>
              </a:lnSpc>
              <a:spcAft>
                <a:spcPts val="600"/>
              </a:spcAft>
              <a:buFont typeface="Arial" panose="020B0604020202020204" pitchFamily="34" charset="0"/>
              <a:buChar char="•"/>
            </a:pPr>
            <a:r>
              <a:rPr lang="en-US" sz="1600" dirty="0"/>
              <a:t>   - If no collision occurs, the particle's position is updated based on its current velocity.</a:t>
            </a:r>
          </a:p>
          <a:p>
            <a:pPr indent="-228600">
              <a:lnSpc>
                <a:spcPct val="90000"/>
              </a:lnSpc>
              <a:spcAft>
                <a:spcPts val="600"/>
              </a:spcAft>
              <a:buFont typeface="Arial" panose="020B0604020202020204" pitchFamily="34" charset="0"/>
              <a:buChar char="•"/>
            </a:pPr>
            <a:r>
              <a:rPr lang="en-US" sz="1600" dirty="0"/>
              <a:t>   - If a collision occurs, the particle's position and velocity are modified randomly.</a:t>
            </a:r>
          </a:p>
          <a:p>
            <a:pPr indent="-228600">
              <a:lnSpc>
                <a:spcPct val="90000"/>
              </a:lnSpc>
              <a:spcAft>
                <a:spcPts val="600"/>
              </a:spcAft>
              <a:buFont typeface="Arial" panose="020B0604020202020204" pitchFamily="34" charset="0"/>
              <a:buChar char="•"/>
            </a:pPr>
            <a:r>
              <a:rPr lang="en-US" sz="1600" dirty="0"/>
              <a:t>   - The program then checks if the particle is still within the simulation space. If it has left, `operations` is set to `False` to end the loop for this particle.</a:t>
            </a:r>
          </a:p>
          <a:p>
            <a:pPr indent="-228600">
              <a:lnSpc>
                <a:spcPct val="90000"/>
              </a:lnSpc>
              <a:spcAft>
                <a:spcPts val="600"/>
              </a:spcAft>
              <a:buFont typeface="Arial" panose="020B0604020202020204" pitchFamily="34" charset="0"/>
              <a:buChar char="•"/>
            </a:pPr>
            <a:r>
              <a:rPr lang="en-US" sz="1600" dirty="0"/>
              <a:t>   - If the particle has reached the substrate, the `objective` flag is set to `True`, and the count of successful hits is incremented.</a:t>
            </a:r>
          </a:p>
          <a:p>
            <a:pPr indent="-228600">
              <a:lnSpc>
                <a:spcPct val="90000"/>
              </a:lnSpc>
              <a:spcAft>
                <a:spcPts val="600"/>
              </a:spcAft>
              <a:buFont typeface="Arial" panose="020B0604020202020204" pitchFamily="34" charset="0"/>
              <a:buChar char="•"/>
            </a:pPr>
            <a:r>
              <a:rPr lang="en-US" sz="1600" dirty="0"/>
              <a:t>   - The trajectory of each particle is appended to result lists.</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3</a:t>
            </a:r>
            <a:r>
              <a:rPr lang="en-US" sz="1600" b="1" dirty="0"/>
              <a:t>. **Analysis**:</a:t>
            </a:r>
          </a:p>
          <a:p>
            <a:pPr indent="-228600">
              <a:lnSpc>
                <a:spcPct val="90000"/>
              </a:lnSpc>
              <a:spcAft>
                <a:spcPts val="600"/>
              </a:spcAft>
              <a:buFont typeface="Arial" panose="020B0604020202020204" pitchFamily="34" charset="0"/>
              <a:buChar char="•"/>
            </a:pPr>
            <a:r>
              <a:rPr lang="en-US" sz="1600" dirty="0"/>
              <a:t>   - After simulating all particles, the program calculates and prints the total number of successful hits and the percentage of particles that hit the substrate.</a:t>
            </a:r>
          </a:p>
        </p:txBody>
      </p:sp>
      <p:sp>
        <p:nvSpPr>
          <p:cNvPr id="3" name="TextBox 2">
            <a:extLst>
              <a:ext uri="{FF2B5EF4-FFF2-40B4-BE49-F238E27FC236}">
                <a16:creationId xmlns:a16="http://schemas.microsoft.com/office/drawing/2014/main" id="{659B98F8-7578-19BC-7EF0-DF90946E5231}"/>
              </a:ext>
            </a:extLst>
          </p:cNvPr>
          <p:cNvSpPr txBox="1"/>
          <p:nvPr/>
        </p:nvSpPr>
        <p:spPr>
          <a:xfrm>
            <a:off x="265471" y="278608"/>
            <a:ext cx="3677265" cy="1933650"/>
          </a:xfrm>
          <a:prstGeom prst="rect">
            <a:avLst/>
          </a:prstGeom>
        </p:spPr>
        <p:txBody>
          <a:bodyPr vert="horz" lIns="91440" tIns="45720" rIns="91440" bIns="45720" rtlCol="0" anchor="b">
            <a:normAutofit fontScale="85000" lnSpcReduction="10000"/>
          </a:bodyPr>
          <a:lstStyle/>
          <a:p>
            <a:pPr>
              <a:lnSpc>
                <a:spcPct val="90000"/>
              </a:lnSpc>
              <a:spcBef>
                <a:spcPct val="0"/>
              </a:spcBef>
              <a:spcAft>
                <a:spcPts val="600"/>
              </a:spcAft>
            </a:pPr>
            <a:r>
              <a:rPr lang="en-US" sz="4800" b="1" dirty="0">
                <a:latin typeface="+mj-lt"/>
                <a:ea typeface="+mj-ea"/>
                <a:cs typeface="+mj-cs"/>
              </a:rPr>
              <a:t>Evolution of sputtered particles steps</a:t>
            </a:r>
          </a:p>
        </p:txBody>
      </p:sp>
    </p:spTree>
    <p:extLst>
      <p:ext uri="{BB962C8B-B14F-4D97-AF65-F5344CB8AC3E}">
        <p14:creationId xmlns:p14="http://schemas.microsoft.com/office/powerpoint/2010/main" val="1703225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807CF47-5C1C-F50A-D199-CDEA08BFD2E7}"/>
              </a:ext>
            </a:extLst>
          </p:cNvPr>
          <p:cNvSpPr txBox="1"/>
          <p:nvPr/>
        </p:nvSpPr>
        <p:spPr>
          <a:xfrm>
            <a:off x="1113810" y="2960716"/>
            <a:ext cx="4036334" cy="23876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800" kern="1200">
                <a:solidFill>
                  <a:schemeClr val="tx1"/>
                </a:solidFill>
                <a:latin typeface="+mj-lt"/>
                <a:ea typeface="+mj-ea"/>
                <a:cs typeface="+mj-cs"/>
              </a:rPr>
              <a:t>Particles which reached the target are colored green and others are red.</a:t>
            </a:r>
          </a:p>
        </p:txBody>
      </p:sp>
      <p:grpSp>
        <p:nvGrpSpPr>
          <p:cNvPr id="38" name="Group 3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9" name="Rectangle 3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red and green object&#10;&#10;Description automatically generated">
            <a:extLst>
              <a:ext uri="{FF2B5EF4-FFF2-40B4-BE49-F238E27FC236}">
                <a16:creationId xmlns:a16="http://schemas.microsoft.com/office/drawing/2014/main" id="{671BD86E-1ED2-BE9B-49B0-53E956576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492" y="1344383"/>
            <a:ext cx="5536001" cy="4110480"/>
          </a:xfrm>
          <a:prstGeom prst="rect">
            <a:avLst/>
          </a:prstGeom>
        </p:spPr>
      </p:pic>
    </p:spTree>
    <p:extLst>
      <p:ext uri="{BB962C8B-B14F-4D97-AF65-F5344CB8AC3E}">
        <p14:creationId xmlns:p14="http://schemas.microsoft.com/office/powerpoint/2010/main" val="3149295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8F923FF-DD0C-4FD3-A1B4-68DFA511C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14B929B-3C2A-DE63-AAEC-23C7BB9E0715}"/>
              </a:ext>
            </a:extLst>
          </p:cNvPr>
          <p:cNvSpPr txBox="1"/>
          <p:nvPr/>
        </p:nvSpPr>
        <p:spPr>
          <a:xfrm>
            <a:off x="359172" y="1144769"/>
            <a:ext cx="3724217" cy="289643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a:latin typeface="+mj-lt"/>
                <a:ea typeface="+mj-ea"/>
                <a:cs typeface="+mj-cs"/>
              </a:rPr>
              <a:t>Comparison with widely used RustBCA model implementation</a:t>
            </a:r>
          </a:p>
        </p:txBody>
      </p:sp>
      <p:sp>
        <p:nvSpPr>
          <p:cNvPr id="17" name="Rectangle 16">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A graph with a line&#10;&#10;Description automatically generated">
            <a:extLst>
              <a:ext uri="{FF2B5EF4-FFF2-40B4-BE49-F238E27FC236}">
                <a16:creationId xmlns:a16="http://schemas.microsoft.com/office/drawing/2014/main" id="{2AFE2830-47A1-9EC2-12C2-62CFF1ACE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755" y="368066"/>
            <a:ext cx="3675888" cy="2812054"/>
          </a:xfrm>
          <a:prstGeom prst="rect">
            <a:avLst/>
          </a:prstGeom>
        </p:spPr>
      </p:pic>
      <p:pic>
        <p:nvPicPr>
          <p:cNvPr id="8" name="Picture 7" descr="A graph of a line&#10;&#10;Description automatically generated">
            <a:extLst>
              <a:ext uri="{FF2B5EF4-FFF2-40B4-BE49-F238E27FC236}">
                <a16:creationId xmlns:a16="http://schemas.microsoft.com/office/drawing/2014/main" id="{84D2E45F-F5BE-C5EA-98B5-7263D3839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561" y="442963"/>
            <a:ext cx="3726073" cy="2626880"/>
          </a:xfrm>
          <a:prstGeom prst="rect">
            <a:avLst/>
          </a:prstGeom>
        </p:spPr>
      </p:pic>
      <p:sp>
        <p:nvSpPr>
          <p:cNvPr id="19" name="Rectangle 18">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graph of a graph of a graph&#10;&#10;Description automatically generated with medium confidence">
            <a:extLst>
              <a:ext uri="{FF2B5EF4-FFF2-40B4-BE49-F238E27FC236}">
                <a16:creationId xmlns:a16="http://schemas.microsoft.com/office/drawing/2014/main" id="{30EF1E2C-4F54-D07B-A6B3-BE34C6EFA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6151" y="3677880"/>
            <a:ext cx="3675888" cy="2416896"/>
          </a:xfrm>
          <a:prstGeom prst="rect">
            <a:avLst/>
          </a:prstGeom>
        </p:spPr>
      </p:pic>
      <p:pic>
        <p:nvPicPr>
          <p:cNvPr id="4" name="Picture 3" descr="A graph and a diagram&#10;&#10;Description automatically generated">
            <a:extLst>
              <a:ext uri="{FF2B5EF4-FFF2-40B4-BE49-F238E27FC236}">
                <a16:creationId xmlns:a16="http://schemas.microsoft.com/office/drawing/2014/main" id="{B9B134B7-7D32-DD8E-A21C-AF979525780A}"/>
              </a:ext>
            </a:extLst>
          </p:cNvPr>
          <p:cNvPicPr>
            <a:picLocks noChangeAspect="1"/>
          </p:cNvPicPr>
          <p:nvPr/>
        </p:nvPicPr>
        <p:blipFill rotWithShape="1">
          <a:blip r:embed="rId5">
            <a:extLst>
              <a:ext uri="{28A0092B-C50C-407E-A947-70E740481C1C}">
                <a14:useLocalDpi xmlns:a14="http://schemas.microsoft.com/office/drawing/2010/main" val="0"/>
              </a:ext>
            </a:extLst>
          </a:blip>
          <a:srcRect l="46831" t="8123" r="6087" b="17046"/>
          <a:stretch/>
        </p:blipFill>
        <p:spPr>
          <a:xfrm>
            <a:off x="8837939" y="3423290"/>
            <a:ext cx="2620676" cy="2926080"/>
          </a:xfrm>
          <a:prstGeom prst="rect">
            <a:avLst/>
          </a:prstGeom>
        </p:spPr>
      </p:pic>
    </p:spTree>
    <p:extLst>
      <p:ext uri="{BB962C8B-B14F-4D97-AF65-F5344CB8AC3E}">
        <p14:creationId xmlns:p14="http://schemas.microsoft.com/office/powerpoint/2010/main" val="840623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C973A2C-615D-8379-BF88-213775720B5B}"/>
              </a:ext>
            </a:extLst>
          </p:cNvPr>
          <p:cNvSpPr txBox="1"/>
          <p:nvPr/>
        </p:nvSpPr>
        <p:spPr>
          <a:xfrm>
            <a:off x="517889" y="4883544"/>
            <a:ext cx="3876086" cy="155690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a:solidFill>
                  <a:schemeClr val="tx1"/>
                </a:solidFill>
                <a:latin typeface="+mj-lt"/>
                <a:ea typeface="+mj-ea"/>
                <a:cs typeface="+mj-cs"/>
              </a:rPr>
              <a:t>Advantages of RustBCA model</a:t>
            </a:r>
          </a:p>
        </p:txBody>
      </p:sp>
      <p:sp>
        <p:nvSpPr>
          <p:cNvPr id="12" name="Rectangle 1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generated image&#10;&#10;Description automatically generated">
            <a:extLst>
              <a:ext uri="{FF2B5EF4-FFF2-40B4-BE49-F238E27FC236}">
                <a16:creationId xmlns:a16="http://schemas.microsoft.com/office/drawing/2014/main" id="{AE7ED9B8-37EE-A9A1-4CE2-6A52BA7D9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88" y="885664"/>
            <a:ext cx="5479844" cy="2315235"/>
          </a:xfrm>
          <a:prstGeom prst="rect">
            <a:avLst/>
          </a:prstGeom>
        </p:spPr>
      </p:pic>
      <p:sp>
        <p:nvSpPr>
          <p:cNvPr id="16" name="Rectangle 1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4A1F808-17B5-7362-AAA5-4E292D77FD5F}"/>
              </a:ext>
            </a:extLst>
          </p:cNvPr>
          <p:cNvSpPr txBox="1"/>
          <p:nvPr/>
        </p:nvSpPr>
        <p:spPr>
          <a:xfrm>
            <a:off x="5162719" y="4883544"/>
            <a:ext cx="6586915" cy="155690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t>Rust is faster and efficient than Python.</a:t>
            </a:r>
          </a:p>
          <a:p>
            <a:pPr marL="285750" indent="-228600">
              <a:lnSpc>
                <a:spcPct val="90000"/>
              </a:lnSpc>
              <a:spcAft>
                <a:spcPts val="600"/>
              </a:spcAft>
              <a:buFont typeface="Arial" panose="020B0604020202020204" pitchFamily="34" charset="0"/>
              <a:buChar char="•"/>
            </a:pPr>
            <a:r>
              <a:rPr lang="en-US" dirty="0"/>
              <a:t>More granularity.</a:t>
            </a:r>
          </a:p>
          <a:p>
            <a:pPr marL="285750" indent="-228600">
              <a:lnSpc>
                <a:spcPct val="90000"/>
              </a:lnSpc>
              <a:spcAft>
                <a:spcPts val="600"/>
              </a:spcAft>
              <a:buFont typeface="Arial" panose="020B0604020202020204" pitchFamily="34" charset="0"/>
              <a:buChar char="•"/>
            </a:pPr>
            <a:r>
              <a:rPr lang="en-US" dirty="0"/>
              <a:t>Collision cascade and ion implantation has less approximations.</a:t>
            </a:r>
          </a:p>
        </p:txBody>
      </p:sp>
      <p:pic>
        <p:nvPicPr>
          <p:cNvPr id="7" name="Picture 6" descr="A graph of a normal occurrence&#10;&#10;Description automatically generated with medium confidence">
            <a:extLst>
              <a:ext uri="{FF2B5EF4-FFF2-40B4-BE49-F238E27FC236}">
                <a16:creationId xmlns:a16="http://schemas.microsoft.com/office/drawing/2014/main" id="{112B0A2F-215E-AFF4-F8CF-C3E0FC38B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063" y="261815"/>
            <a:ext cx="5319239" cy="3916894"/>
          </a:xfrm>
          <a:prstGeom prst="rect">
            <a:avLst/>
          </a:prstGeom>
        </p:spPr>
      </p:pic>
    </p:spTree>
    <p:extLst>
      <p:ext uri="{BB962C8B-B14F-4D97-AF65-F5344CB8AC3E}">
        <p14:creationId xmlns:p14="http://schemas.microsoft.com/office/powerpoint/2010/main" val="82472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blue square with red dots&#10;&#10;Description automatically generated">
            <a:extLst>
              <a:ext uri="{FF2B5EF4-FFF2-40B4-BE49-F238E27FC236}">
                <a16:creationId xmlns:a16="http://schemas.microsoft.com/office/drawing/2014/main" id="{E36C5BB2-77D6-8EFB-086C-A26F8A6C7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631" y="364143"/>
            <a:ext cx="3357933" cy="3426462"/>
          </a:xfrm>
          <a:prstGeom prst="rect">
            <a:avLst/>
          </a:prstGeom>
        </p:spPr>
      </p:pic>
      <p:pic>
        <p:nvPicPr>
          <p:cNvPr id="6" name="Picture 5" descr="A graph of a number of particles&#10;&#10;Description automatically generated">
            <a:extLst>
              <a:ext uri="{FF2B5EF4-FFF2-40B4-BE49-F238E27FC236}">
                <a16:creationId xmlns:a16="http://schemas.microsoft.com/office/drawing/2014/main" id="{7C82F567-3E14-A32D-DA73-18D44849A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6144" y="364142"/>
            <a:ext cx="4479035" cy="3426462"/>
          </a:xfrm>
          <a:prstGeom prst="rect">
            <a:avLst/>
          </a:prstGeom>
        </p:spPr>
      </p:pic>
      <p:sp>
        <p:nvSpPr>
          <p:cNvPr id="17" name="Rectangle 1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5571A52-A557-E9CC-2E2D-CDE01DE59097}"/>
              </a:ext>
            </a:extLst>
          </p:cNvPr>
          <p:cNvSpPr txBox="1"/>
          <p:nvPr/>
        </p:nvSpPr>
        <p:spPr>
          <a:xfrm>
            <a:off x="517890" y="4530452"/>
            <a:ext cx="3620038" cy="190523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t>Static Dynamics Model</a:t>
            </a:r>
          </a:p>
        </p:txBody>
      </p:sp>
      <p:graphicFrame>
        <p:nvGraphicFramePr>
          <p:cNvPr id="7" name="Diagram 6">
            <a:extLst>
              <a:ext uri="{FF2B5EF4-FFF2-40B4-BE49-F238E27FC236}">
                <a16:creationId xmlns:a16="http://schemas.microsoft.com/office/drawing/2014/main" id="{2CD211B0-78E6-8EA1-04AF-920D113A1AC9}"/>
              </a:ext>
            </a:extLst>
          </p:cNvPr>
          <p:cNvGraphicFramePr/>
          <p:nvPr>
            <p:extLst>
              <p:ext uri="{D42A27DB-BD31-4B8C-83A1-F6EECF244321}">
                <p14:modId xmlns:p14="http://schemas.microsoft.com/office/powerpoint/2010/main" val="580942383"/>
              </p:ext>
            </p:extLst>
          </p:nvPr>
        </p:nvGraphicFramePr>
        <p:xfrm>
          <a:off x="4907255" y="4326194"/>
          <a:ext cx="6197924" cy="21094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54234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1DE43F3-6816-62A5-6C0C-56C857455F76}"/>
              </a:ext>
            </a:extLst>
          </p:cNvPr>
          <p:cNvSpPr txBox="1"/>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b="1" kern="1200" dirty="0">
                <a:solidFill>
                  <a:schemeClr val="tx1"/>
                </a:solidFill>
                <a:latin typeface="+mj-lt"/>
                <a:ea typeface="+mj-ea"/>
                <a:cs typeface="+mj-cs"/>
              </a:rPr>
              <a:t>Advantages and considerations of such a model over  static model</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40E9143-F0F8-D266-CB0E-32FA1A710604}"/>
              </a:ext>
            </a:extLst>
          </p:cNvPr>
          <p:cNvSpPr txBox="1"/>
          <p:nvPr/>
        </p:nvSpPr>
        <p:spPr>
          <a:xfrm>
            <a:off x="793660" y="2599509"/>
            <a:ext cx="10143668" cy="3435531"/>
          </a:xfrm>
          <a:prstGeom prst="rect">
            <a:avLst/>
          </a:prstGeom>
        </p:spPr>
        <p:txBody>
          <a:bodyPr vert="horz" lIns="91440" tIns="45720" rIns="91440" bIns="45720" rtlCol="0" anchor="ctr">
            <a:normAutofit fontScale="92500"/>
          </a:bodyPr>
          <a:lstStyle/>
          <a:p>
            <a:pPr indent="-228600">
              <a:lnSpc>
                <a:spcPct val="90000"/>
              </a:lnSpc>
              <a:spcAft>
                <a:spcPts val="600"/>
              </a:spcAft>
              <a:buFont typeface="Arial" panose="020B0604020202020204" pitchFamily="34" charset="0"/>
              <a:buChar char="•"/>
            </a:pPr>
            <a:r>
              <a:rPr lang="en-US" sz="1600" b="1" i="0" dirty="0">
                <a:effectLst/>
              </a:rPr>
              <a:t>Handling Complex Interactions</a:t>
            </a:r>
            <a:r>
              <a:rPr lang="en-US" sz="1600" b="0" i="0" dirty="0">
                <a:effectLst/>
              </a:rPr>
              <a:t>: The Metropolis-Hastings algorithm excels at handling complex interactions between ions, especially when these interactions are not simply binary. This capability allows for a more accurate representation of the system's behavior.</a:t>
            </a:r>
          </a:p>
          <a:p>
            <a:pPr indent="-228600">
              <a:lnSpc>
                <a:spcPct val="90000"/>
              </a:lnSpc>
              <a:spcAft>
                <a:spcPts val="600"/>
              </a:spcAft>
              <a:buFont typeface="Arial" panose="020B0604020202020204" pitchFamily="34" charset="0"/>
              <a:buChar char="•"/>
            </a:pPr>
            <a:r>
              <a:rPr lang="en-US" sz="1600" b="1" i="0" dirty="0">
                <a:effectLst/>
              </a:rPr>
              <a:t>Efficient Sampling from Complex Distributions</a:t>
            </a:r>
            <a:r>
              <a:rPr lang="en-US" sz="1600" b="0" i="0" dirty="0">
                <a:effectLst/>
              </a:rPr>
              <a:t>: In scenarios where the energy or spatial distribution of ions is complex and direct sampling is challenging, the Metropolis-Hastings algorithm efficiently samples from such distributions, providing valuable insights into the system's behavior.</a:t>
            </a:r>
          </a:p>
          <a:p>
            <a:pPr indent="-228600">
              <a:lnSpc>
                <a:spcPct val="90000"/>
              </a:lnSpc>
              <a:spcAft>
                <a:spcPts val="600"/>
              </a:spcAft>
              <a:buFont typeface="Arial" panose="020B0604020202020204" pitchFamily="34" charset="0"/>
              <a:buChar char="•"/>
            </a:pPr>
            <a:r>
              <a:rPr lang="en-US" sz="1600" b="1" i="0" dirty="0">
                <a:effectLst/>
              </a:rPr>
              <a:t>Flexibility</a:t>
            </a:r>
            <a:r>
              <a:rPr lang="en-US" sz="1600" b="0" i="0" dirty="0">
                <a:effectLst/>
              </a:rPr>
              <a:t>: The algorithm's flexibility enables it to adapt to a wide range of problems. It can effectively model any distribution that can be evaluated at a point, making it suitable for capturing the complexities of ion-ion interactions.</a:t>
            </a:r>
          </a:p>
          <a:p>
            <a:pPr indent="-228600">
              <a:lnSpc>
                <a:spcPct val="90000"/>
              </a:lnSpc>
              <a:spcAft>
                <a:spcPts val="600"/>
              </a:spcAft>
              <a:buFont typeface="Arial" panose="020B0604020202020204" pitchFamily="34" charset="0"/>
              <a:buChar char="•"/>
            </a:pPr>
            <a:r>
              <a:rPr lang="en-US" sz="1600" b="1" i="0" dirty="0">
                <a:effectLst/>
              </a:rPr>
              <a:t>Preservation of Binary Collision Model</a:t>
            </a:r>
            <a:r>
              <a:rPr lang="en-US" sz="1600" b="0" i="0" dirty="0">
                <a:effectLst/>
              </a:rPr>
              <a:t>: By integrating the Metropolis-Hastings algorithm for ion-ion interactions alongside the binary collision model for ion-metal interactions, the advantages of the binary collision model, such as computational efficiency and simplicity, are preserved. This hybrid approach leverages the strengths of both methods.</a:t>
            </a:r>
          </a:p>
          <a:p>
            <a:pPr indent="-228600">
              <a:lnSpc>
                <a:spcPct val="90000"/>
              </a:lnSpc>
              <a:spcAft>
                <a:spcPts val="600"/>
              </a:spcAft>
              <a:buFont typeface="Arial" panose="020B0604020202020204" pitchFamily="34" charset="0"/>
              <a:buChar char="•"/>
            </a:pPr>
            <a:r>
              <a:rPr lang="en-US" sz="1600" b="1" i="0" dirty="0">
                <a:effectLst/>
              </a:rPr>
              <a:t>Considerations</a:t>
            </a:r>
            <a:r>
              <a:rPr lang="en-US" sz="1600" b="0" i="0" dirty="0">
                <a:effectLst/>
              </a:rPr>
              <a:t>: It's essential to acknowledge that the Metropolis-Hastings algorithm can be computationally intensive compared to simpler methods. Therefore, its use should be justified by the complexity of the ion-ion interactions. The decision on the method should strike a balance between accuracy and computational efficiency.</a:t>
            </a:r>
          </a:p>
        </p:txBody>
      </p:sp>
    </p:spTree>
    <p:extLst>
      <p:ext uri="{BB962C8B-B14F-4D97-AF65-F5344CB8AC3E}">
        <p14:creationId xmlns:p14="http://schemas.microsoft.com/office/powerpoint/2010/main" val="3507204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98713A2-6EE0-7F4A-D3FA-CB215FCECD7D}"/>
              </a:ext>
            </a:extLst>
          </p:cNvPr>
          <p:cNvSpPr txBox="1"/>
          <p:nvPr/>
        </p:nvSpPr>
        <p:spPr>
          <a:xfrm>
            <a:off x="3569110" y="292827"/>
            <a:ext cx="7993625" cy="11525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dirty="0">
                <a:latin typeface="+mj-lt"/>
                <a:ea typeface="+mj-ea"/>
                <a:cs typeface="+mj-cs"/>
              </a:rPr>
              <a:t>Simulations of ion beam sputtering processes are invaluable tools in research.</a:t>
            </a:r>
            <a:endParaRPr lang="en-US" sz="2800" dirty="0">
              <a:latin typeface="+mj-lt"/>
              <a:ea typeface="+mj-ea"/>
              <a:cs typeface="+mj-cs"/>
            </a:endParaRPr>
          </a:p>
        </p:txBody>
      </p:sp>
      <p:pic>
        <p:nvPicPr>
          <p:cNvPr id="8" name="Picture 7" descr="Chemical formulae are written on paper">
            <a:extLst>
              <a:ext uri="{FF2B5EF4-FFF2-40B4-BE49-F238E27FC236}">
                <a16:creationId xmlns:a16="http://schemas.microsoft.com/office/drawing/2014/main" id="{1A9E3337-728E-58D6-5003-11C44ED9C732}"/>
              </a:ext>
            </a:extLst>
          </p:cNvPr>
          <p:cNvPicPr>
            <a:picLocks noChangeAspect="1"/>
          </p:cNvPicPr>
          <p:nvPr/>
        </p:nvPicPr>
        <p:blipFill rotWithShape="1">
          <a:blip r:embed="rId2"/>
          <a:srcRect l="32562" r="33018"/>
          <a:stretch/>
        </p:blipFill>
        <p:spPr>
          <a:xfrm>
            <a:off x="1" y="10"/>
            <a:ext cx="3352799" cy="6857990"/>
          </a:xfrm>
          <a:prstGeom prst="rect">
            <a:avLst/>
          </a:prstGeom>
          <a:effectLst/>
        </p:spPr>
      </p:pic>
      <p:sp>
        <p:nvSpPr>
          <p:cNvPr id="4" name="TextBox 3">
            <a:extLst>
              <a:ext uri="{FF2B5EF4-FFF2-40B4-BE49-F238E27FC236}">
                <a16:creationId xmlns:a16="http://schemas.microsoft.com/office/drawing/2014/main" id="{203103EF-7DA0-054E-FF33-1E712FEE1209}"/>
              </a:ext>
            </a:extLst>
          </p:cNvPr>
          <p:cNvSpPr txBox="1"/>
          <p:nvPr/>
        </p:nvSpPr>
        <p:spPr>
          <a:xfrm>
            <a:off x="3755924" y="1632156"/>
            <a:ext cx="7596350" cy="4482892"/>
          </a:xfrm>
          <a:prstGeom prst="rect">
            <a:avLst/>
          </a:prstGeom>
        </p:spPr>
        <p:txBody>
          <a:bodyPr vert="horz" lIns="91440" tIns="45720" rIns="91440" bIns="45720" rtlCol="0">
            <a:normAutofit lnSpcReduction="10000"/>
          </a:bodyPr>
          <a:lstStyle/>
          <a:p>
            <a:pPr indent="-228600" algn="just">
              <a:lnSpc>
                <a:spcPct val="90000"/>
              </a:lnSpc>
              <a:spcAft>
                <a:spcPts val="600"/>
              </a:spcAft>
              <a:buFont typeface="Arial" panose="020B0604020202020204" pitchFamily="34" charset="0"/>
              <a:buChar char="•"/>
            </a:pPr>
            <a:r>
              <a:rPr lang="en-US" sz="1600" dirty="0"/>
              <a:t>1. **Understanding Fundamental Mechanisms**: Simulations allow researchers to delve into the intricate details of ion beam sputtering at a fundamental level. </a:t>
            </a:r>
          </a:p>
          <a:p>
            <a:pPr indent="-228600" algn="just">
              <a:lnSpc>
                <a:spcPct val="90000"/>
              </a:lnSpc>
              <a:spcAft>
                <a:spcPts val="600"/>
              </a:spcAft>
              <a:buFont typeface="Arial" panose="020B0604020202020204" pitchFamily="34" charset="0"/>
              <a:buChar char="•"/>
            </a:pPr>
            <a:endParaRPr lang="en-US" sz="1600" dirty="0"/>
          </a:p>
          <a:p>
            <a:pPr indent="-228600" algn="just">
              <a:lnSpc>
                <a:spcPct val="90000"/>
              </a:lnSpc>
              <a:spcAft>
                <a:spcPts val="600"/>
              </a:spcAft>
              <a:buFont typeface="Arial" panose="020B0604020202020204" pitchFamily="34" charset="0"/>
              <a:buChar char="•"/>
            </a:pPr>
            <a:r>
              <a:rPr lang="en-US" sz="1600" dirty="0"/>
              <a:t>2. **Optimization of Process Parameters**: Ion beam sputtering simulations enable researchers to optimize various process parameters such as ion energy, angle of incidence, and substrate temperature. By systematically varying these parameters within the simulation, scientists can identify the conditions that lead to the desired sputtering outcomes, such as film thickness, uniformity, and surface morphology.</a:t>
            </a:r>
          </a:p>
          <a:p>
            <a:pPr indent="-228600" algn="just">
              <a:lnSpc>
                <a:spcPct val="90000"/>
              </a:lnSpc>
              <a:spcAft>
                <a:spcPts val="600"/>
              </a:spcAft>
              <a:buFont typeface="Arial" panose="020B0604020202020204" pitchFamily="34" charset="0"/>
              <a:buChar char="•"/>
            </a:pPr>
            <a:endParaRPr lang="en-US" sz="1600" dirty="0"/>
          </a:p>
          <a:p>
            <a:pPr indent="-228600" algn="just">
              <a:lnSpc>
                <a:spcPct val="90000"/>
              </a:lnSpc>
              <a:spcAft>
                <a:spcPts val="600"/>
              </a:spcAft>
              <a:buFont typeface="Arial" panose="020B0604020202020204" pitchFamily="34" charset="0"/>
              <a:buChar char="•"/>
            </a:pPr>
            <a:r>
              <a:rPr lang="en-US" sz="1600" dirty="0"/>
              <a:t>3. **Predicting Material Deposition**: Simulations can predict the deposition profile of sputtered material on substrates with different geometries and orientations. This capability is particularly useful in industries such as semiconductor manufacturing and thin film deposition, where precise control over film thickness and uniformity is critical.</a:t>
            </a:r>
          </a:p>
          <a:p>
            <a:pPr indent="-228600" algn="just">
              <a:lnSpc>
                <a:spcPct val="90000"/>
              </a:lnSpc>
              <a:spcAft>
                <a:spcPts val="600"/>
              </a:spcAft>
              <a:buFont typeface="Arial" panose="020B0604020202020204" pitchFamily="34" charset="0"/>
              <a:buChar char="•"/>
            </a:pPr>
            <a:endParaRPr lang="en-US" sz="1600" dirty="0"/>
          </a:p>
          <a:p>
            <a:pPr indent="-228600" algn="just">
              <a:lnSpc>
                <a:spcPct val="90000"/>
              </a:lnSpc>
              <a:spcAft>
                <a:spcPts val="600"/>
              </a:spcAft>
              <a:buFont typeface="Arial" panose="020B0604020202020204" pitchFamily="34" charset="0"/>
              <a:buChar char="•"/>
            </a:pPr>
            <a:r>
              <a:rPr lang="en-US" sz="1600" dirty="0"/>
              <a:t>4. **Designing Novel Materials and Structures**: By simulating ion beam sputtering processes, researchers can explore the feasibility of fabricating novel materials and nanostructures with tailored properties. These simulations aid in the design and optimization of advanced materials for various applications, including optics, electronics, and energy storage.</a:t>
            </a:r>
          </a:p>
        </p:txBody>
      </p:sp>
      <p:sp>
        <p:nvSpPr>
          <p:cNvPr id="2" name="TextBox 1">
            <a:extLst>
              <a:ext uri="{FF2B5EF4-FFF2-40B4-BE49-F238E27FC236}">
                <a16:creationId xmlns:a16="http://schemas.microsoft.com/office/drawing/2014/main" id="{FBC4ADDF-DF50-95ED-1B7E-DC16C6701B28}"/>
              </a:ext>
            </a:extLst>
          </p:cNvPr>
          <p:cNvSpPr txBox="1"/>
          <p:nvPr/>
        </p:nvSpPr>
        <p:spPr>
          <a:xfrm>
            <a:off x="5638800" y="2974258"/>
            <a:ext cx="914400" cy="91440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19457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3862298-AF85-4572-BED3-52E573EB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C897582-CB19-41B5-9426-8BD7BD008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0E7066FC-B004-4B5A-B02B-599B51EF3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0" y="515619"/>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6D86D4B-E0B0-33C2-2A68-F3781AE41F37}"/>
              </a:ext>
            </a:extLst>
          </p:cNvPr>
          <p:cNvSpPr txBox="1"/>
          <p:nvPr/>
        </p:nvSpPr>
        <p:spPr>
          <a:xfrm>
            <a:off x="3127641" y="2623194"/>
            <a:ext cx="6302478" cy="830997"/>
          </a:xfrm>
          <a:prstGeom prst="rect">
            <a:avLst/>
          </a:prstGeom>
          <a:noFill/>
        </p:spPr>
        <p:txBody>
          <a:bodyPr wrap="square" rtlCol="0">
            <a:spAutoFit/>
          </a:bodyPr>
          <a:lstStyle/>
          <a:p>
            <a:pPr algn="ctr"/>
            <a:r>
              <a:rPr lang="en-IN" sz="4800" dirty="0"/>
              <a:t>Theory of Sputtering </a:t>
            </a:r>
          </a:p>
        </p:txBody>
      </p:sp>
    </p:spTree>
    <p:extLst>
      <p:ext uri="{BB962C8B-B14F-4D97-AF65-F5344CB8AC3E}">
        <p14:creationId xmlns:p14="http://schemas.microsoft.com/office/powerpoint/2010/main" val="63146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F1C630C-4470-F126-206C-4E0E4F335761}"/>
              </a:ext>
            </a:extLst>
          </p:cNvPr>
          <p:cNvSpPr txBox="1"/>
          <p:nvPr/>
        </p:nvSpPr>
        <p:spPr>
          <a:xfrm>
            <a:off x="4038600" y="1939159"/>
            <a:ext cx="7644627" cy="275108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9600" kern="1200">
                <a:solidFill>
                  <a:schemeClr val="tx1"/>
                </a:solidFill>
                <a:latin typeface="Archeron Pro" pitchFamily="50" charset="0"/>
                <a:ea typeface="Archeron Pro" pitchFamily="50" charset="0"/>
                <a:cs typeface="+mj-cs"/>
              </a:rPr>
              <a:t>Thank You</a:t>
            </a:r>
          </a:p>
        </p:txBody>
      </p:sp>
    </p:spTree>
    <p:extLst>
      <p:ext uri="{BB962C8B-B14F-4D97-AF65-F5344CB8AC3E}">
        <p14:creationId xmlns:p14="http://schemas.microsoft.com/office/powerpoint/2010/main" val="4041623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3862298-AF85-4572-BED3-52E573EB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C897582-CB19-41B5-9426-8BD7BD008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0E7066FC-B004-4B5A-B02B-599B51EF3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0" y="515619"/>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B24C1A8-19DC-2EC5-90DE-C10C6B368A11}"/>
              </a:ext>
            </a:extLst>
          </p:cNvPr>
          <p:cNvSpPr txBox="1"/>
          <p:nvPr/>
        </p:nvSpPr>
        <p:spPr>
          <a:xfrm>
            <a:off x="786581" y="515619"/>
            <a:ext cx="4427775" cy="2862322"/>
          </a:xfrm>
          <a:prstGeom prst="rect">
            <a:avLst/>
          </a:prstGeom>
          <a:noFill/>
        </p:spPr>
        <p:txBody>
          <a:bodyPr wrap="square" rtlCol="0">
            <a:spAutoFit/>
          </a:bodyPr>
          <a:lstStyle/>
          <a:p>
            <a:pPr algn="just" defTabSz="595274">
              <a:spcAft>
                <a:spcPts val="558"/>
              </a:spcAft>
            </a:pPr>
            <a:r>
              <a:rPr lang="en-US" b="1" kern="1200" dirty="0">
                <a:solidFill>
                  <a:schemeClr val="tx1"/>
                </a:solidFill>
                <a:latin typeface="+mn-lt"/>
                <a:ea typeface="+mn-ea"/>
                <a:cs typeface="+mn-cs"/>
              </a:rPr>
              <a:t>Ion beam sputtering (IBS) is a physical vapor deposition (PVD) technique used for the deposition of thin films onto solid surfaces. In IBS, a high-energy ion beam is directed towards a target material, causing atoms or molecules to be ejected from the target surface. These ejected species then condense onto a substrate placed in proximity, forming a thin film.</a:t>
            </a:r>
            <a:endParaRPr lang="en-IN" sz="3200" b="1" dirty="0"/>
          </a:p>
        </p:txBody>
      </p:sp>
      <p:sp>
        <p:nvSpPr>
          <p:cNvPr id="8" name="TextBox 7">
            <a:extLst>
              <a:ext uri="{FF2B5EF4-FFF2-40B4-BE49-F238E27FC236}">
                <a16:creationId xmlns:a16="http://schemas.microsoft.com/office/drawing/2014/main" id="{123BABB8-777F-E054-A402-1BFA67FDE81C}"/>
              </a:ext>
            </a:extLst>
          </p:cNvPr>
          <p:cNvSpPr txBox="1"/>
          <p:nvPr/>
        </p:nvSpPr>
        <p:spPr>
          <a:xfrm>
            <a:off x="6350274" y="1043731"/>
            <a:ext cx="4930388" cy="4770537"/>
          </a:xfrm>
          <a:prstGeom prst="rect">
            <a:avLst/>
          </a:prstGeom>
          <a:noFill/>
        </p:spPr>
        <p:txBody>
          <a:bodyPr wrap="square">
            <a:spAutoFit/>
          </a:bodyPr>
          <a:lstStyle/>
          <a:p>
            <a:pPr algn="ctr" defTabSz="595274">
              <a:spcAft>
                <a:spcPts val="558"/>
              </a:spcAft>
            </a:pPr>
            <a:r>
              <a:rPr lang="en-IN" sz="2800" b="1" kern="1200" dirty="0">
                <a:solidFill>
                  <a:schemeClr val="tx1"/>
                </a:solidFill>
                <a:latin typeface="+mn-lt"/>
                <a:ea typeface="+mn-ea"/>
                <a:cs typeface="+mn-cs"/>
              </a:rPr>
              <a:t>Mechanism</a:t>
            </a:r>
            <a:endParaRPr lang="en-US" sz="2400" b="1" kern="1200" dirty="0">
              <a:solidFill>
                <a:schemeClr val="tx1"/>
              </a:solidFill>
              <a:latin typeface="+mn-lt"/>
              <a:ea typeface="+mn-ea"/>
              <a:cs typeface="+mn-cs"/>
            </a:endParaRPr>
          </a:p>
          <a:p>
            <a:pPr algn="just" defTabSz="595274">
              <a:spcAft>
                <a:spcPts val="558"/>
              </a:spcAft>
            </a:pPr>
            <a:r>
              <a:rPr lang="en-US" sz="1600" b="1" kern="1200" dirty="0">
                <a:solidFill>
                  <a:schemeClr val="tx1"/>
                </a:solidFill>
                <a:latin typeface="+mn-lt"/>
                <a:ea typeface="+mn-ea"/>
                <a:cs typeface="+mn-cs"/>
              </a:rPr>
              <a:t>Ion Generation</a:t>
            </a:r>
            <a:r>
              <a:rPr lang="en-US" sz="1600" kern="1200" dirty="0">
                <a:solidFill>
                  <a:schemeClr val="tx1"/>
                </a:solidFill>
                <a:latin typeface="+mn-lt"/>
                <a:ea typeface="+mn-ea"/>
                <a:cs typeface="+mn-cs"/>
              </a:rPr>
              <a:t>: In a plasma chamber, a gas like argon is ionized using RF or DC discharge methods, generating a plasma containing positively charged ions.</a:t>
            </a:r>
          </a:p>
          <a:p>
            <a:pPr algn="just" defTabSz="595274">
              <a:spcAft>
                <a:spcPts val="558"/>
              </a:spcAft>
            </a:pPr>
            <a:r>
              <a:rPr lang="en-US" sz="1600" b="1" kern="1200" dirty="0">
                <a:solidFill>
                  <a:schemeClr val="tx1"/>
                </a:solidFill>
                <a:latin typeface="+mn-lt"/>
                <a:ea typeface="+mn-ea"/>
                <a:cs typeface="+mn-cs"/>
              </a:rPr>
              <a:t>Ion Acceleration</a:t>
            </a:r>
            <a:r>
              <a:rPr lang="en-US" sz="1600" kern="1200" dirty="0">
                <a:solidFill>
                  <a:schemeClr val="tx1"/>
                </a:solidFill>
                <a:latin typeface="+mn-lt"/>
                <a:ea typeface="+mn-ea"/>
                <a:cs typeface="+mn-cs"/>
              </a:rPr>
              <a:t>: The ions are accelerated to high velocities through electrodes or magnetic  fields, forming a focused beam aimed at the tar get material.</a:t>
            </a:r>
          </a:p>
          <a:p>
            <a:pPr algn="just" defTabSz="595274">
              <a:spcAft>
                <a:spcPts val="558"/>
              </a:spcAft>
            </a:pPr>
            <a:r>
              <a:rPr lang="en-US" sz="1600" b="1" kern="1200" dirty="0">
                <a:solidFill>
                  <a:schemeClr val="tx1"/>
                </a:solidFill>
                <a:latin typeface="+mn-lt"/>
                <a:ea typeface="+mn-ea"/>
                <a:cs typeface="+mn-cs"/>
              </a:rPr>
              <a:t>Target Bombardment</a:t>
            </a:r>
            <a:r>
              <a:rPr lang="en-US" sz="1600" kern="1200" dirty="0">
                <a:solidFill>
                  <a:schemeClr val="tx1"/>
                </a:solidFill>
                <a:latin typeface="+mn-lt"/>
                <a:ea typeface="+mn-ea"/>
                <a:cs typeface="+mn-cs"/>
              </a:rPr>
              <a:t>: Accelerated ions collide with the target material’s surface, transfer ring kinetic energy to surface atoms and causing their ejection through a process known as sputtering.</a:t>
            </a:r>
          </a:p>
          <a:p>
            <a:pPr algn="just" defTabSz="595274">
              <a:spcAft>
                <a:spcPts val="558"/>
              </a:spcAft>
            </a:pPr>
            <a:r>
              <a:rPr lang="en-US" sz="1600" b="1" kern="1200" dirty="0">
                <a:solidFill>
                  <a:schemeClr val="tx1"/>
                </a:solidFill>
                <a:latin typeface="+mn-lt"/>
                <a:ea typeface="+mn-ea"/>
                <a:cs typeface="+mn-cs"/>
              </a:rPr>
              <a:t>Material Ejection</a:t>
            </a:r>
            <a:r>
              <a:rPr lang="en-US" sz="1600" kern="1200" dirty="0">
                <a:solidFill>
                  <a:schemeClr val="tx1"/>
                </a:solidFill>
                <a:latin typeface="+mn-lt"/>
                <a:ea typeface="+mn-ea"/>
                <a:cs typeface="+mn-cs"/>
              </a:rPr>
              <a:t>: Atoms from the target material are ejected into the vacuum chamber, dispersing in various directions and potentially depositing onto nearby surfaces, including substrates for thin film deposition.</a:t>
            </a:r>
            <a:endParaRPr lang="en-US" dirty="0"/>
          </a:p>
        </p:txBody>
      </p:sp>
      <p:pic>
        <p:nvPicPr>
          <p:cNvPr id="2" name="Picture 1">
            <a:extLst>
              <a:ext uri="{FF2B5EF4-FFF2-40B4-BE49-F238E27FC236}">
                <a16:creationId xmlns:a16="http://schemas.microsoft.com/office/drawing/2014/main" id="{BB7ABCFD-00C3-D6CD-D63F-E67C6A376F50}"/>
              </a:ext>
            </a:extLst>
          </p:cNvPr>
          <p:cNvPicPr>
            <a:picLocks noChangeAspect="1"/>
          </p:cNvPicPr>
          <p:nvPr/>
        </p:nvPicPr>
        <p:blipFill>
          <a:blip r:embed="rId2"/>
          <a:stretch>
            <a:fillRect/>
          </a:stretch>
        </p:blipFill>
        <p:spPr>
          <a:xfrm>
            <a:off x="606341" y="3437367"/>
            <a:ext cx="4326193" cy="3032598"/>
          </a:xfrm>
          <a:prstGeom prst="rect">
            <a:avLst/>
          </a:prstGeom>
        </p:spPr>
      </p:pic>
    </p:spTree>
    <p:extLst>
      <p:ext uri="{BB962C8B-B14F-4D97-AF65-F5344CB8AC3E}">
        <p14:creationId xmlns:p14="http://schemas.microsoft.com/office/powerpoint/2010/main" val="162923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3862298-AF85-4572-BED3-52E573EB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3E485DD-0C12-45BC-A361-28152A03B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207"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6D6B998F-CA62-4EE6-B7E7-046377D4F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3038" y="1992863"/>
            <a:ext cx="1488962" cy="2872274"/>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5FF183E0-BD0B-15A8-5D34-671F786AB2FA}"/>
              </a:ext>
            </a:extLst>
          </p:cNvPr>
          <p:cNvPicPr>
            <a:picLocks noChangeAspect="1"/>
          </p:cNvPicPr>
          <p:nvPr/>
        </p:nvPicPr>
        <p:blipFill>
          <a:blip r:embed="rId2"/>
          <a:stretch>
            <a:fillRect/>
          </a:stretch>
        </p:blipFill>
        <p:spPr>
          <a:xfrm>
            <a:off x="2233357" y="4166420"/>
            <a:ext cx="2512466" cy="987874"/>
          </a:xfrm>
          <a:prstGeom prst="roundRect">
            <a:avLst>
              <a:gd name="adj" fmla="val 45531"/>
            </a:avLst>
          </a:prstGeom>
        </p:spPr>
      </p:pic>
      <p:pic>
        <p:nvPicPr>
          <p:cNvPr id="5" name="Picture 4">
            <a:extLst>
              <a:ext uri="{FF2B5EF4-FFF2-40B4-BE49-F238E27FC236}">
                <a16:creationId xmlns:a16="http://schemas.microsoft.com/office/drawing/2014/main" id="{58946E64-BA8F-A173-A3E7-D0EA245413C4}"/>
              </a:ext>
            </a:extLst>
          </p:cNvPr>
          <p:cNvPicPr>
            <a:picLocks noChangeAspect="1"/>
          </p:cNvPicPr>
          <p:nvPr/>
        </p:nvPicPr>
        <p:blipFill>
          <a:blip r:embed="rId3"/>
          <a:stretch>
            <a:fillRect/>
          </a:stretch>
        </p:blipFill>
        <p:spPr>
          <a:xfrm>
            <a:off x="7446179" y="4148695"/>
            <a:ext cx="3262596" cy="1023324"/>
          </a:xfrm>
          <a:prstGeom prst="roundRect">
            <a:avLst>
              <a:gd name="adj" fmla="val 40554"/>
            </a:avLst>
          </a:prstGeom>
        </p:spPr>
      </p:pic>
      <p:sp>
        <p:nvSpPr>
          <p:cNvPr id="7" name="TextBox 6">
            <a:extLst>
              <a:ext uri="{FF2B5EF4-FFF2-40B4-BE49-F238E27FC236}">
                <a16:creationId xmlns:a16="http://schemas.microsoft.com/office/drawing/2014/main" id="{148A61D6-96BE-D51D-347D-714AFBA93975}"/>
              </a:ext>
            </a:extLst>
          </p:cNvPr>
          <p:cNvSpPr txBox="1"/>
          <p:nvPr/>
        </p:nvSpPr>
        <p:spPr>
          <a:xfrm>
            <a:off x="1435510" y="700201"/>
            <a:ext cx="3791970" cy="2862322"/>
          </a:xfrm>
          <a:prstGeom prst="rect">
            <a:avLst/>
          </a:prstGeom>
          <a:noFill/>
        </p:spPr>
        <p:txBody>
          <a:bodyPr wrap="square">
            <a:spAutoFit/>
          </a:bodyPr>
          <a:lstStyle/>
          <a:p>
            <a:pPr algn="just" defTabSz="603504">
              <a:spcAft>
                <a:spcPts val="600"/>
              </a:spcAft>
            </a:pPr>
            <a:r>
              <a:rPr lang="en-US" sz="2000" kern="1200" dirty="0">
                <a:solidFill>
                  <a:schemeClr val="tx1"/>
                </a:solidFill>
                <a:latin typeface="+mn-lt"/>
                <a:ea typeface="+mn-ea"/>
                <a:cs typeface="+mn-cs"/>
              </a:rPr>
              <a:t>The sputtering yield (Y ) is a crucial parameter in ion beam sputtering, representing the average number of atoms sputtered per incident ion. The Yamamura formula is a widely used empirical expression for calculating the sputtering yield, given by:</a:t>
            </a:r>
            <a:endParaRPr lang="en-IN" sz="2000" dirty="0"/>
          </a:p>
        </p:txBody>
      </p:sp>
      <p:sp>
        <p:nvSpPr>
          <p:cNvPr id="9" name="TextBox 8">
            <a:extLst>
              <a:ext uri="{FF2B5EF4-FFF2-40B4-BE49-F238E27FC236}">
                <a16:creationId xmlns:a16="http://schemas.microsoft.com/office/drawing/2014/main" id="{167A196D-8947-31CF-243A-558E8864FB9E}"/>
              </a:ext>
            </a:extLst>
          </p:cNvPr>
          <p:cNvSpPr txBox="1"/>
          <p:nvPr/>
        </p:nvSpPr>
        <p:spPr>
          <a:xfrm>
            <a:off x="6784258" y="741641"/>
            <a:ext cx="3623569" cy="2554545"/>
          </a:xfrm>
          <a:prstGeom prst="rect">
            <a:avLst/>
          </a:prstGeom>
          <a:noFill/>
        </p:spPr>
        <p:txBody>
          <a:bodyPr wrap="square">
            <a:spAutoFit/>
          </a:bodyPr>
          <a:lstStyle/>
          <a:p>
            <a:pPr defTabSz="603504">
              <a:spcAft>
                <a:spcPts val="600"/>
              </a:spcAft>
            </a:pPr>
            <a:r>
              <a:rPr lang="en-US" sz="2000" kern="1200" dirty="0">
                <a:solidFill>
                  <a:schemeClr val="tx1"/>
                </a:solidFill>
                <a:latin typeface="+mn-lt"/>
                <a:ea typeface="+mn-ea"/>
                <a:cs typeface="+mn-cs"/>
              </a:rPr>
              <a:t>Backscattering, a phenomenon where incident ions are reflected back from the target surface without causing sputtering, can be mathematically described using the Rutherford scattering formula:</a:t>
            </a:r>
            <a:endParaRPr lang="en-IN" sz="2000" dirty="0"/>
          </a:p>
        </p:txBody>
      </p:sp>
    </p:spTree>
    <p:extLst>
      <p:ext uri="{BB962C8B-B14F-4D97-AF65-F5344CB8AC3E}">
        <p14:creationId xmlns:p14="http://schemas.microsoft.com/office/powerpoint/2010/main" val="2428277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862298-AF85-4572-BED3-52E573EB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3E485DD-0C12-45BC-A361-28152A03B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207"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D6B998F-CA62-4EE6-B7E7-046377D4F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3038" y="1992863"/>
            <a:ext cx="1488962" cy="2872274"/>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E84F2939-1398-4822-4979-C5E27804481B}"/>
              </a:ext>
            </a:extLst>
          </p:cNvPr>
          <p:cNvSpPr txBox="1"/>
          <p:nvPr/>
        </p:nvSpPr>
        <p:spPr>
          <a:xfrm>
            <a:off x="3067663" y="1240697"/>
            <a:ext cx="6721577" cy="3063579"/>
          </a:xfrm>
          <a:prstGeom prst="rect">
            <a:avLst/>
          </a:prstGeom>
          <a:noFill/>
        </p:spPr>
        <p:txBody>
          <a:bodyPr wrap="square">
            <a:spAutoFit/>
          </a:bodyPr>
          <a:lstStyle/>
          <a:p>
            <a:pPr algn="just" defTabSz="978408">
              <a:spcAft>
                <a:spcPts val="600"/>
              </a:spcAft>
            </a:pPr>
            <a:r>
              <a:rPr lang="en-US" sz="2140" kern="1200" dirty="0">
                <a:solidFill>
                  <a:schemeClr val="tx1"/>
                </a:solidFill>
                <a:latin typeface="+mn-lt"/>
                <a:ea typeface="+mn-ea"/>
                <a:cs typeface="+mn-cs"/>
              </a:rPr>
              <a:t>The sputtering yield (Y) can also be calculated numerically using collision cascade simulations and considering the target material’s surface binding energy (Eb). In such simulations, energetic ions collide with the target material, creating a cascade of atomic collisions resulting in atom ejection from the surface. The sputtering yield can be approximated by the ratio of the number of atoms sputtered (Ns) to the number of incident ions (Ni):</a:t>
            </a:r>
            <a:endParaRPr lang="en-IN" sz="2000" dirty="0"/>
          </a:p>
        </p:txBody>
      </p:sp>
      <p:pic>
        <p:nvPicPr>
          <p:cNvPr id="5" name="Picture 4">
            <a:extLst>
              <a:ext uri="{FF2B5EF4-FFF2-40B4-BE49-F238E27FC236}">
                <a16:creationId xmlns:a16="http://schemas.microsoft.com/office/drawing/2014/main" id="{E7F86BEA-2983-33EC-6AF3-B3674DF688CC}"/>
              </a:ext>
            </a:extLst>
          </p:cNvPr>
          <p:cNvPicPr>
            <a:picLocks noChangeAspect="1"/>
          </p:cNvPicPr>
          <p:nvPr/>
        </p:nvPicPr>
        <p:blipFill>
          <a:blip r:embed="rId2"/>
          <a:stretch>
            <a:fillRect/>
          </a:stretch>
        </p:blipFill>
        <p:spPr>
          <a:xfrm>
            <a:off x="5197347" y="4304276"/>
            <a:ext cx="1797305" cy="1121722"/>
          </a:xfrm>
          <a:prstGeom prst="rect">
            <a:avLst/>
          </a:prstGeom>
        </p:spPr>
      </p:pic>
      <p:sp>
        <p:nvSpPr>
          <p:cNvPr id="6" name="TextBox 5">
            <a:extLst>
              <a:ext uri="{FF2B5EF4-FFF2-40B4-BE49-F238E27FC236}">
                <a16:creationId xmlns:a16="http://schemas.microsoft.com/office/drawing/2014/main" id="{8C344AFA-CDF3-3278-D1A5-4B294CAB8054}"/>
              </a:ext>
            </a:extLst>
          </p:cNvPr>
          <p:cNvSpPr txBox="1"/>
          <p:nvPr/>
        </p:nvSpPr>
        <p:spPr>
          <a:xfrm>
            <a:off x="4126057" y="358739"/>
            <a:ext cx="4604787" cy="523220"/>
          </a:xfrm>
          <a:prstGeom prst="rect">
            <a:avLst/>
          </a:prstGeom>
          <a:noFill/>
        </p:spPr>
        <p:txBody>
          <a:bodyPr wrap="none" rtlCol="0">
            <a:spAutoFit/>
          </a:bodyPr>
          <a:lstStyle/>
          <a:p>
            <a:r>
              <a:rPr lang="en-IN" sz="2800" b="1" dirty="0"/>
              <a:t>Numerical</a:t>
            </a:r>
            <a:r>
              <a:rPr lang="en-IN" sz="2800" dirty="0"/>
              <a:t> </a:t>
            </a:r>
            <a:r>
              <a:rPr lang="en-IN" sz="2800" b="1" dirty="0"/>
              <a:t>Implementation</a:t>
            </a:r>
          </a:p>
        </p:txBody>
      </p:sp>
    </p:spTree>
    <p:extLst>
      <p:ext uri="{BB962C8B-B14F-4D97-AF65-F5344CB8AC3E}">
        <p14:creationId xmlns:p14="http://schemas.microsoft.com/office/powerpoint/2010/main" val="138364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group of pink objects&#10;&#10;Description automatically generated with medium confidence">
            <a:extLst>
              <a:ext uri="{FF2B5EF4-FFF2-40B4-BE49-F238E27FC236}">
                <a16:creationId xmlns:a16="http://schemas.microsoft.com/office/drawing/2014/main" id="{26A6CD59-1092-6ACA-39D5-C5ED5FC8A431}"/>
              </a:ext>
            </a:extLst>
          </p:cNvPr>
          <p:cNvPicPr>
            <a:picLocks noChangeAspect="1"/>
          </p:cNvPicPr>
          <p:nvPr/>
        </p:nvPicPr>
        <p:blipFill rotWithShape="1">
          <a:blip r:embed="rId2"/>
          <a:srcRect r="15313" b="2"/>
          <a:stretch/>
        </p:blipFill>
        <p:spPr>
          <a:xfrm>
            <a:off x="4188542" y="10"/>
            <a:ext cx="8003458" cy="6857990"/>
          </a:xfrm>
          <a:prstGeom prst="rect">
            <a:avLst/>
          </a:prstGeom>
        </p:spPr>
      </p:pic>
      <p:sp>
        <p:nvSpPr>
          <p:cNvPr id="20" name="Rectangle 1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650464-D584-C817-CB0F-30FFABA07B5B}"/>
              </a:ext>
            </a:extLst>
          </p:cNvPr>
          <p:cNvSpPr>
            <a:spLocks noGrp="1"/>
          </p:cNvSpPr>
          <p:nvPr>
            <p:ph type="ctrTitle"/>
          </p:nvPr>
        </p:nvSpPr>
        <p:spPr>
          <a:xfrm>
            <a:off x="1185117" y="1947286"/>
            <a:ext cx="4939593" cy="2015417"/>
          </a:xfrm>
        </p:spPr>
        <p:txBody>
          <a:bodyPr anchor="b">
            <a:normAutofit/>
          </a:bodyPr>
          <a:lstStyle/>
          <a:p>
            <a:pPr algn="l"/>
            <a:r>
              <a:rPr lang="en-IN" dirty="0"/>
              <a:t>Computational models</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3FAC37C-FB75-68DD-3B1B-0FC2F7824AA4}"/>
              </a:ext>
            </a:extLst>
          </p:cNvPr>
          <p:cNvSpPr txBox="1"/>
          <p:nvPr/>
        </p:nvSpPr>
        <p:spPr>
          <a:xfrm>
            <a:off x="1185116" y="4828051"/>
            <a:ext cx="5530316" cy="707886"/>
          </a:xfrm>
          <a:prstGeom prst="rect">
            <a:avLst/>
          </a:prstGeom>
          <a:noFill/>
        </p:spPr>
        <p:txBody>
          <a:bodyPr wrap="square" rtlCol="0">
            <a:spAutoFit/>
          </a:bodyPr>
          <a:lstStyle/>
          <a:p>
            <a:pPr marL="342900" indent="-342900">
              <a:buAutoNum type="arabicPeriod"/>
            </a:pPr>
            <a:r>
              <a:rPr lang="en-IN" sz="2000" dirty="0"/>
              <a:t>Static Model Vs </a:t>
            </a:r>
            <a:r>
              <a:rPr lang="en-IN" sz="2000" dirty="0" err="1"/>
              <a:t>RustBCA</a:t>
            </a:r>
            <a:endParaRPr lang="en-IN" sz="2000" dirty="0"/>
          </a:p>
          <a:p>
            <a:pPr marL="342900" indent="-342900">
              <a:buAutoNum type="arabicPeriod"/>
            </a:pPr>
            <a:r>
              <a:rPr lang="en-IN" sz="2000" dirty="0"/>
              <a:t>Static-Dynamic Hybrid Model (roadmap only)</a:t>
            </a:r>
          </a:p>
        </p:txBody>
      </p:sp>
    </p:spTree>
    <p:extLst>
      <p:ext uri="{BB962C8B-B14F-4D97-AF65-F5344CB8AC3E}">
        <p14:creationId xmlns:p14="http://schemas.microsoft.com/office/powerpoint/2010/main" val="426738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959BCDF-116A-F786-BA2E-1DBAC009474A}"/>
              </a:ext>
            </a:extLst>
          </p:cNvPr>
          <p:cNvSpPr>
            <a:spLocks noGrp="1"/>
          </p:cNvSpPr>
          <p:nvPr>
            <p:ph type="title"/>
          </p:nvPr>
        </p:nvSpPr>
        <p:spPr>
          <a:xfrm>
            <a:off x="804672" y="457200"/>
            <a:ext cx="10579608" cy="1188720"/>
          </a:xfrm>
        </p:spPr>
        <p:txBody>
          <a:bodyPr>
            <a:normAutofit/>
          </a:bodyPr>
          <a:lstStyle/>
          <a:p>
            <a:r>
              <a:rPr lang="en-IN" sz="4000" dirty="0">
                <a:solidFill>
                  <a:schemeClr val="tx2"/>
                </a:solidFill>
              </a:rPr>
              <a:t>Static Model implementation</a:t>
            </a:r>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Content Placeholder 3">
            <a:extLst>
              <a:ext uri="{FF2B5EF4-FFF2-40B4-BE49-F238E27FC236}">
                <a16:creationId xmlns:a16="http://schemas.microsoft.com/office/drawing/2014/main" id="{BCC45070-0100-4A1C-AA04-3E8857CB20E1}"/>
              </a:ext>
            </a:extLst>
          </p:cNvPr>
          <p:cNvGraphicFramePr>
            <a:graphicFrameLocks noGrp="1"/>
          </p:cNvGraphicFramePr>
          <p:nvPr>
            <p:ph idx="1"/>
            <p:extLst>
              <p:ext uri="{D42A27DB-BD31-4B8C-83A1-F6EECF244321}">
                <p14:modId xmlns:p14="http://schemas.microsoft.com/office/powerpoint/2010/main" val="4057021921"/>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25819FE-7153-EF0A-D93B-F66029AE5FAC}"/>
              </a:ext>
            </a:extLst>
          </p:cNvPr>
          <p:cNvSpPr txBox="1"/>
          <p:nvPr/>
        </p:nvSpPr>
        <p:spPr>
          <a:xfrm>
            <a:off x="1036320" y="1650690"/>
            <a:ext cx="4485587" cy="369332"/>
          </a:xfrm>
          <a:prstGeom prst="rect">
            <a:avLst/>
          </a:prstGeom>
          <a:noFill/>
        </p:spPr>
        <p:txBody>
          <a:bodyPr wrap="none" rtlCol="0">
            <a:spAutoFit/>
          </a:bodyPr>
          <a:lstStyle/>
          <a:p>
            <a:r>
              <a:rPr lang="en-IN" b="1" dirty="0"/>
              <a:t>Process: Ti atoms sputtered using </a:t>
            </a:r>
            <a:r>
              <a:rPr lang="en-IN" b="1" dirty="0" err="1"/>
              <a:t>Ar</a:t>
            </a:r>
            <a:r>
              <a:rPr lang="en-IN" b="1" dirty="0"/>
              <a:t> ions</a:t>
            </a:r>
          </a:p>
        </p:txBody>
      </p:sp>
    </p:spTree>
    <p:extLst>
      <p:ext uri="{BB962C8B-B14F-4D97-AF65-F5344CB8AC3E}">
        <p14:creationId xmlns:p14="http://schemas.microsoft.com/office/powerpoint/2010/main" val="192625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 name="Rectangle 13">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7C111DC-E853-DBA4-C9DE-B45C93886056}"/>
              </a:ext>
            </a:extLst>
          </p:cNvPr>
          <p:cNvSpPr txBox="1"/>
          <p:nvPr/>
        </p:nvSpPr>
        <p:spPr>
          <a:xfrm>
            <a:off x="1282963" y="1238080"/>
            <a:ext cx="9849751" cy="134967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a:solidFill>
                  <a:schemeClr val="tx1"/>
                </a:solidFill>
                <a:latin typeface="+mj-lt"/>
                <a:ea typeface="+mj-ea"/>
                <a:cs typeface="+mj-cs"/>
              </a:rPr>
              <a:t>Approximations</a:t>
            </a:r>
          </a:p>
        </p:txBody>
      </p:sp>
      <p:sp>
        <p:nvSpPr>
          <p:cNvPr id="3" name="Content Placeholder 2">
            <a:extLst>
              <a:ext uri="{FF2B5EF4-FFF2-40B4-BE49-F238E27FC236}">
                <a16:creationId xmlns:a16="http://schemas.microsoft.com/office/drawing/2014/main" id="{E6BBD41E-A707-3971-93F0-F87D00AB4A5B}"/>
              </a:ext>
            </a:extLst>
          </p:cNvPr>
          <p:cNvSpPr>
            <a:spLocks noGrp="1"/>
          </p:cNvSpPr>
          <p:nvPr>
            <p:ph idx="1"/>
          </p:nvPr>
        </p:nvSpPr>
        <p:spPr>
          <a:xfrm>
            <a:off x="1289304" y="2902913"/>
            <a:ext cx="9849751" cy="3032168"/>
          </a:xfrm>
        </p:spPr>
        <p:txBody>
          <a:bodyPr vert="horz" lIns="91440" tIns="45720" rIns="91440" bIns="45720" rtlCol="0" anchor="ctr">
            <a:normAutofit/>
          </a:bodyPr>
          <a:lstStyle/>
          <a:p>
            <a:r>
              <a:rPr lang="en-US" sz="1400"/>
              <a:t>Model is based on Binary Collision Approximation when dealing with interactions between two particle interactions.</a:t>
            </a:r>
          </a:p>
          <a:p>
            <a:r>
              <a:rPr lang="en-US" sz="1400"/>
              <a:t>Approximations used in the model are:</a:t>
            </a:r>
          </a:p>
          <a:p>
            <a:pPr lvl="1"/>
            <a:r>
              <a:rPr lang="en-US" sz="1400"/>
              <a:t>The energies of the sputtered particles are assumed to be in a Lorentzian distribution.</a:t>
            </a:r>
          </a:p>
          <a:p>
            <a:pPr lvl="1"/>
            <a:r>
              <a:rPr lang="en-US" sz="1400"/>
              <a:t>The collision cascade occurring at the surface of the lattice is assumed to be 2D in nature and the probability of the cascade steps continuing is determined by a random number generator and the fraction : Eb/Ei.</a:t>
            </a:r>
          </a:p>
          <a:p>
            <a:pPr lvl="1"/>
            <a:r>
              <a:rPr lang="en-US" sz="1400"/>
              <a:t>The ion which is affected by the cascade is assumed to move one step only.</a:t>
            </a:r>
          </a:p>
          <a:p>
            <a:pPr lvl="1"/>
            <a:r>
              <a:rPr lang="en-US" sz="1400"/>
              <a:t>The fraction of transferred energy is assumed to be same for each collision in a cascade.</a:t>
            </a:r>
          </a:p>
          <a:p>
            <a:pPr lvl="1"/>
            <a:r>
              <a:rPr lang="en-US" sz="1400"/>
              <a:t> The code assumes that an atom is sputtered if the energy it receives in a collision is greater than or equal to the surface binding energy. </a:t>
            </a:r>
          </a:p>
          <a:p>
            <a:pPr lvl="1"/>
            <a:r>
              <a:rPr lang="en-US" sz="1400"/>
              <a:t>The code assumes that the distribution of ions would be uniform during collision cascade process.</a:t>
            </a:r>
          </a:p>
          <a:p>
            <a:pPr lvl="1"/>
            <a:r>
              <a:rPr lang="en-US" sz="1400"/>
              <a:t>The backscattering plots are not generated using data from the model instead they are generated from independent parameters.</a:t>
            </a:r>
          </a:p>
          <a:p>
            <a:pPr lvl="1"/>
            <a:endParaRPr lang="en-US" sz="1400"/>
          </a:p>
          <a:p>
            <a:endParaRPr lang="en-US" sz="1400"/>
          </a:p>
        </p:txBody>
      </p:sp>
    </p:spTree>
    <p:extLst>
      <p:ext uri="{BB962C8B-B14F-4D97-AF65-F5344CB8AC3E}">
        <p14:creationId xmlns:p14="http://schemas.microsoft.com/office/powerpoint/2010/main" val="2418210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F1FD5-3F56-7AF4-6F24-B86BD57FDBE7}"/>
              </a:ext>
            </a:extLst>
          </p:cNvPr>
          <p:cNvSpPr>
            <a:spLocks noGrp="1"/>
          </p:cNvSpPr>
          <p:nvPr>
            <p:ph type="title"/>
          </p:nvPr>
        </p:nvSpPr>
        <p:spPr>
          <a:xfrm>
            <a:off x="532015" y="4495568"/>
            <a:ext cx="3861960" cy="1905232"/>
          </a:xfrm>
        </p:spPr>
        <p:txBody>
          <a:bodyPr vert="horz" lIns="91440" tIns="45720" rIns="91440" bIns="45720" rtlCol="0" anchor="ctr">
            <a:normAutofit/>
          </a:bodyPr>
          <a:lstStyle/>
          <a:p>
            <a:r>
              <a:rPr lang="en-US" sz="3200"/>
              <a:t>Energy distribution of Ti atoms</a:t>
            </a:r>
          </a:p>
        </p:txBody>
      </p:sp>
      <p:sp>
        <p:nvSpPr>
          <p:cNvPr id="32" name="Rectangle 3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descr="A graph of energy distribution&#10;&#10;Description automatically generated">
            <a:extLst>
              <a:ext uri="{FF2B5EF4-FFF2-40B4-BE49-F238E27FC236}">
                <a16:creationId xmlns:a16="http://schemas.microsoft.com/office/drawing/2014/main" id="{AF0FA041-6F54-F820-F4FC-A476C002A0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590" y="364143"/>
            <a:ext cx="4310014" cy="3426462"/>
          </a:xfrm>
          <a:prstGeom prst="rect">
            <a:avLst/>
          </a:prstGeom>
        </p:spPr>
      </p:pic>
      <p:pic>
        <p:nvPicPr>
          <p:cNvPr id="18" name="Picture 17" descr="A graph of energy&#10;&#10;Description automatically generated">
            <a:extLst>
              <a:ext uri="{FF2B5EF4-FFF2-40B4-BE49-F238E27FC236}">
                <a16:creationId xmlns:a16="http://schemas.microsoft.com/office/drawing/2014/main" id="{D8D7CDB1-EBFB-D279-7302-405747A2E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130" y="364142"/>
            <a:ext cx="4351062" cy="3426462"/>
          </a:xfrm>
          <a:prstGeom prst="rect">
            <a:avLst/>
          </a:prstGeom>
        </p:spPr>
      </p:pic>
      <p:sp>
        <p:nvSpPr>
          <p:cNvPr id="36" name="Rectangle 3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EB2AF54-1E18-DCE4-A344-F07D40B3BE54}"/>
              </a:ext>
            </a:extLst>
          </p:cNvPr>
          <p:cNvSpPr txBox="1"/>
          <p:nvPr/>
        </p:nvSpPr>
        <p:spPr>
          <a:xfrm>
            <a:off x="5162719" y="4495568"/>
            <a:ext cx="6586915" cy="190523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0" i="0">
                <a:effectLst/>
              </a:rPr>
              <a:t>The Lorentzian distribution models the wide range of possible energy transfers during a collision.</a:t>
            </a:r>
          </a:p>
          <a:p>
            <a:pPr indent="-228600">
              <a:lnSpc>
                <a:spcPct val="90000"/>
              </a:lnSpc>
              <a:spcAft>
                <a:spcPts val="600"/>
              </a:spcAft>
              <a:buFont typeface="Arial" panose="020B0604020202020204" pitchFamily="34" charset="0"/>
              <a:buChar char="•"/>
            </a:pPr>
            <a:r>
              <a:rPr lang="en-US" sz="1400" b="0" i="0">
                <a:effectLst/>
              </a:rPr>
              <a:t>It captures the skewness in the distribution of ejection angles of sputtered particles.</a:t>
            </a:r>
          </a:p>
          <a:p>
            <a:pPr indent="-228600">
              <a:lnSpc>
                <a:spcPct val="90000"/>
              </a:lnSpc>
              <a:spcAft>
                <a:spcPts val="600"/>
              </a:spcAft>
              <a:buFont typeface="Arial" panose="020B0604020202020204" pitchFamily="34" charset="0"/>
              <a:buChar char="•"/>
            </a:pPr>
            <a:r>
              <a:rPr lang="en-US" sz="1400" b="0" i="0">
                <a:effectLst/>
              </a:rPr>
              <a:t>It accounts for multiple scattering events within the target material before ejection.</a:t>
            </a:r>
          </a:p>
          <a:p>
            <a:pPr indent="-228600">
              <a:lnSpc>
                <a:spcPct val="90000"/>
              </a:lnSpc>
              <a:spcAft>
                <a:spcPts val="600"/>
              </a:spcAft>
              <a:buFont typeface="Arial" panose="020B0604020202020204" pitchFamily="34" charset="0"/>
              <a:buChar char="•"/>
            </a:pPr>
            <a:r>
              <a:rPr lang="en-US" sz="1400" b="0" i="0">
                <a:effectLst/>
              </a:rPr>
              <a:t>It models complex surface effects such as re-deposition, surface roughness, and surface binding energy</a:t>
            </a:r>
          </a:p>
        </p:txBody>
      </p:sp>
    </p:spTree>
    <p:extLst>
      <p:ext uri="{BB962C8B-B14F-4D97-AF65-F5344CB8AC3E}">
        <p14:creationId xmlns:p14="http://schemas.microsoft.com/office/powerpoint/2010/main" val="2061595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236</TotalTime>
  <Words>1579</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Archeron Pro</vt:lpstr>
      <vt:lpstr>Arial</vt:lpstr>
      <vt:lpstr>Calibri</vt:lpstr>
      <vt:lpstr>Office Theme</vt:lpstr>
      <vt:lpstr>Simulation Ion beam sputtering processes</vt:lpstr>
      <vt:lpstr>PowerPoint Presentation</vt:lpstr>
      <vt:lpstr>PowerPoint Presentation</vt:lpstr>
      <vt:lpstr>PowerPoint Presentation</vt:lpstr>
      <vt:lpstr>PowerPoint Presentation</vt:lpstr>
      <vt:lpstr>Computational models</vt:lpstr>
      <vt:lpstr>Static Model implementation</vt:lpstr>
      <vt:lpstr>PowerPoint Presentation</vt:lpstr>
      <vt:lpstr>Energy distribution of Ti atoms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Ion beam sputtering processes</dc:title>
  <dc:creator>Anindit Das</dc:creator>
  <cp:lastModifiedBy>Anindit Das</cp:lastModifiedBy>
  <cp:revision>9</cp:revision>
  <dcterms:created xsi:type="dcterms:W3CDTF">2024-04-21T17:20:50Z</dcterms:created>
  <dcterms:modified xsi:type="dcterms:W3CDTF">2024-04-21T21:17:38Z</dcterms:modified>
</cp:coreProperties>
</file>