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53" autoAdjust="0"/>
    <p:restoredTop sz="94660"/>
  </p:normalViewPr>
  <p:slideViewPr>
    <p:cSldViewPr snapToGrid="0">
      <p:cViewPr>
        <p:scale>
          <a:sx n="62" d="100"/>
          <a:sy n="62" d="100"/>
        </p:scale>
        <p:origin x="798"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42D2FA5-004C-4709-BF4F-66BDDF207712}" type="datetimeFigureOut">
              <a:rPr lang="es-MX" smtClean="0"/>
              <a:t>15/03/2018</a:t>
            </a:fld>
            <a:endParaRPr lang="es-MX"/>
          </a:p>
        </p:txBody>
      </p:sp>
      <p:sp>
        <p:nvSpPr>
          <p:cNvPr id="5" name="Footer Placeholder 4"/>
          <p:cNvSpPr>
            <a:spLocks noGrp="1"/>
          </p:cNvSpPr>
          <p:nvPr>
            <p:ph type="ftr" sz="quarter" idx="11"/>
          </p:nvPr>
        </p:nvSpPr>
        <p:spPr>
          <a:xfrm>
            <a:off x="2692397" y="5037663"/>
            <a:ext cx="5214635" cy="279400"/>
          </a:xfrm>
        </p:spPr>
        <p:txBody>
          <a:bodyPr/>
          <a:lstStyle/>
          <a:p>
            <a:endParaRPr lang="es-MX"/>
          </a:p>
        </p:txBody>
      </p:sp>
      <p:sp>
        <p:nvSpPr>
          <p:cNvPr id="6" name="Slide Number Placeholder 5"/>
          <p:cNvSpPr>
            <a:spLocks noGrp="1"/>
          </p:cNvSpPr>
          <p:nvPr>
            <p:ph type="sldNum" sz="quarter" idx="12"/>
          </p:nvPr>
        </p:nvSpPr>
        <p:spPr>
          <a:xfrm>
            <a:off x="8956900" y="5037663"/>
            <a:ext cx="551167" cy="279400"/>
          </a:xfrm>
        </p:spPr>
        <p:txBody>
          <a:bodyPr/>
          <a:lstStyle/>
          <a:p>
            <a:fld id="{52E4D35A-3963-47EF-8BB6-8C11B6783CF8}" type="slidenum">
              <a:rPr lang="es-MX" smtClean="0"/>
              <a:t>‹Nº›</a:t>
            </a:fld>
            <a:endParaRPr lang="es-MX"/>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0417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42D2FA5-004C-4709-BF4F-66BDDF207712}" type="datetimeFigureOut">
              <a:rPr lang="es-MX" smtClean="0"/>
              <a:t>15/03/2018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2E4D35A-3963-47EF-8BB6-8C11B6783CF8}" type="slidenum">
              <a:rPr lang="es-MX" smtClean="0"/>
              <a:t>‹Nº›</a:t>
            </a:fld>
            <a:endParaRPr lang="es-MX"/>
          </a:p>
        </p:txBody>
      </p:sp>
    </p:spTree>
    <p:extLst>
      <p:ext uri="{BB962C8B-B14F-4D97-AF65-F5344CB8AC3E}">
        <p14:creationId xmlns:p14="http://schemas.microsoft.com/office/powerpoint/2010/main" val="1127927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42D2FA5-004C-4709-BF4F-66BDDF207712}" type="datetimeFigureOut">
              <a:rPr lang="es-MX" smtClean="0"/>
              <a:t>15/03/2018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2E4D35A-3963-47EF-8BB6-8C11B6783CF8}" type="slidenum">
              <a:rPr lang="es-MX" smtClean="0"/>
              <a:t>‹Nº›</a:t>
            </a:fld>
            <a:endParaRPr lang="es-MX"/>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99277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42D2FA5-004C-4709-BF4F-66BDDF207712}" type="datetimeFigureOut">
              <a:rPr lang="es-MX" smtClean="0"/>
              <a:t>15/03/2018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2E4D35A-3963-47EF-8BB6-8C11B6783CF8}" type="slidenum">
              <a:rPr lang="es-MX" smtClean="0"/>
              <a:t>‹Nº›</a:t>
            </a:fld>
            <a:endParaRPr lang="es-MX"/>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5063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42D2FA5-004C-4709-BF4F-66BDDF207712}" type="datetimeFigureOut">
              <a:rPr lang="es-MX" smtClean="0"/>
              <a:t>15/03/2018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2E4D35A-3963-47EF-8BB6-8C11B6783CF8}" type="slidenum">
              <a:rPr lang="es-MX" smtClean="0"/>
              <a:t>‹Nº›</a:t>
            </a:fld>
            <a:endParaRPr lang="es-MX"/>
          </a:p>
        </p:txBody>
      </p:sp>
    </p:spTree>
    <p:extLst>
      <p:ext uri="{BB962C8B-B14F-4D97-AF65-F5344CB8AC3E}">
        <p14:creationId xmlns:p14="http://schemas.microsoft.com/office/powerpoint/2010/main" val="19783510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42D2FA5-004C-4709-BF4F-66BDDF207712}" type="datetimeFigureOut">
              <a:rPr lang="es-MX" smtClean="0"/>
              <a:t>15/03/2018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2E4D35A-3963-47EF-8BB6-8C11B6783CF8}" type="slidenum">
              <a:rPr lang="es-MX" smtClean="0"/>
              <a:t>‹Nº›</a:t>
            </a:fld>
            <a:endParaRPr lang="es-MX"/>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22361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42D2FA5-004C-4709-BF4F-66BDDF207712}" type="datetimeFigureOut">
              <a:rPr lang="es-MX" smtClean="0"/>
              <a:t>15/03/2018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2E4D35A-3963-47EF-8BB6-8C11B6783CF8}" type="slidenum">
              <a:rPr lang="es-MX" smtClean="0"/>
              <a:t>‹Nº›</a:t>
            </a:fld>
            <a:endParaRPr lang="es-MX"/>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95972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42D2FA5-004C-4709-BF4F-66BDDF207712}" type="datetimeFigureOut">
              <a:rPr lang="es-MX" smtClean="0"/>
              <a:t>15/03/2018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2E4D35A-3963-47EF-8BB6-8C11B6783CF8}" type="slidenum">
              <a:rPr lang="es-MX" smtClean="0"/>
              <a:t>‹Nº›</a:t>
            </a:fld>
            <a:endParaRPr lang="es-MX"/>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06281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42D2FA5-004C-4709-BF4F-66BDDF207712}" type="datetimeFigureOut">
              <a:rPr lang="es-MX" smtClean="0"/>
              <a:t>15/03/2018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2E4D35A-3963-47EF-8BB6-8C11B6783CF8}" type="slidenum">
              <a:rPr lang="es-MX" smtClean="0"/>
              <a:t>‹Nº›</a:t>
            </a:fld>
            <a:endParaRPr lang="es-MX"/>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2324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42D2FA5-004C-4709-BF4F-66BDDF207712}" type="datetimeFigureOut">
              <a:rPr lang="es-MX" smtClean="0"/>
              <a:t>15/03/2018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2E4D35A-3963-47EF-8BB6-8C11B6783CF8}" type="slidenum">
              <a:rPr lang="es-MX" smtClean="0"/>
              <a:t>‹Nº›</a:t>
            </a:fld>
            <a:endParaRPr lang="es-MX"/>
          </a:p>
        </p:txBody>
      </p:sp>
    </p:spTree>
    <p:extLst>
      <p:ext uri="{BB962C8B-B14F-4D97-AF65-F5344CB8AC3E}">
        <p14:creationId xmlns:p14="http://schemas.microsoft.com/office/powerpoint/2010/main" val="1543984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42D2FA5-004C-4709-BF4F-66BDDF207712}" type="datetimeFigureOut">
              <a:rPr lang="es-MX" smtClean="0"/>
              <a:t>15/03/2018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2E4D35A-3963-47EF-8BB6-8C11B6783CF8}" type="slidenum">
              <a:rPr lang="es-MX" smtClean="0"/>
              <a:t>‹Nº›</a:t>
            </a:fld>
            <a:endParaRPr lang="es-MX"/>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495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42D2FA5-004C-4709-BF4F-66BDDF207712}" type="datetimeFigureOut">
              <a:rPr lang="es-MX" smtClean="0"/>
              <a:t>15/03/2018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2E4D35A-3963-47EF-8BB6-8C11B6783CF8}" type="slidenum">
              <a:rPr lang="es-MX" smtClean="0"/>
              <a:t>‹Nº›</a:t>
            </a:fld>
            <a:endParaRPr lang="es-MX"/>
          </a:p>
        </p:txBody>
      </p:sp>
    </p:spTree>
    <p:extLst>
      <p:ext uri="{BB962C8B-B14F-4D97-AF65-F5344CB8AC3E}">
        <p14:creationId xmlns:p14="http://schemas.microsoft.com/office/powerpoint/2010/main" val="2934361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142D2FA5-004C-4709-BF4F-66BDDF207712}" type="datetimeFigureOut">
              <a:rPr lang="es-MX" smtClean="0"/>
              <a:t>15/03/2018</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52E4D35A-3963-47EF-8BB6-8C11B6783CF8}" type="slidenum">
              <a:rPr lang="es-MX" smtClean="0"/>
              <a:t>‹Nº›</a:t>
            </a:fld>
            <a:endParaRPr lang="es-MX"/>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2128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142D2FA5-004C-4709-BF4F-66BDDF207712}" type="datetimeFigureOut">
              <a:rPr lang="es-MX" smtClean="0"/>
              <a:t>15/03/2018</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52E4D35A-3963-47EF-8BB6-8C11B6783CF8}" type="slidenum">
              <a:rPr lang="es-MX" smtClean="0"/>
              <a:t>‹Nº›</a:t>
            </a:fld>
            <a:endParaRPr lang="es-MX"/>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927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2D2FA5-004C-4709-BF4F-66BDDF207712}" type="datetimeFigureOut">
              <a:rPr lang="es-MX" smtClean="0"/>
              <a:t>15/03/2018</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52E4D35A-3963-47EF-8BB6-8C11B6783CF8}" type="slidenum">
              <a:rPr lang="es-MX" smtClean="0"/>
              <a:t>‹Nº›</a:t>
            </a:fld>
            <a:endParaRPr lang="es-MX"/>
          </a:p>
        </p:txBody>
      </p:sp>
    </p:spTree>
    <p:extLst>
      <p:ext uri="{BB962C8B-B14F-4D97-AF65-F5344CB8AC3E}">
        <p14:creationId xmlns:p14="http://schemas.microsoft.com/office/powerpoint/2010/main" val="418321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42D2FA5-004C-4709-BF4F-66BDDF207712}" type="datetimeFigureOut">
              <a:rPr lang="es-MX" smtClean="0"/>
              <a:t>15/03/2018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2E4D35A-3963-47EF-8BB6-8C11B6783CF8}" type="slidenum">
              <a:rPr lang="es-MX" smtClean="0"/>
              <a:t>‹Nº›</a:t>
            </a:fld>
            <a:endParaRPr lang="es-MX"/>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7270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42D2FA5-004C-4709-BF4F-66BDDF207712}" type="datetimeFigureOut">
              <a:rPr lang="es-MX" smtClean="0"/>
              <a:t>15/03/2018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2E4D35A-3963-47EF-8BB6-8C11B6783CF8}" type="slidenum">
              <a:rPr lang="es-MX" smtClean="0"/>
              <a:t>‹Nº›</a:t>
            </a:fld>
            <a:endParaRPr lang="es-MX"/>
          </a:p>
        </p:txBody>
      </p:sp>
    </p:spTree>
    <p:extLst>
      <p:ext uri="{BB962C8B-B14F-4D97-AF65-F5344CB8AC3E}">
        <p14:creationId xmlns:p14="http://schemas.microsoft.com/office/powerpoint/2010/main" val="1991617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42D2FA5-004C-4709-BF4F-66BDDF207712}" type="datetimeFigureOut">
              <a:rPr lang="es-MX" smtClean="0"/>
              <a:t>15/03/2018</a:t>
            </a:fld>
            <a:endParaRPr lang="es-MX"/>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MX"/>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2E4D35A-3963-47EF-8BB6-8C11B6783CF8}" type="slidenum">
              <a:rPr lang="es-MX" smtClean="0"/>
              <a:t>‹Nº›</a:t>
            </a:fld>
            <a:endParaRPr lang="es-MX"/>
          </a:p>
        </p:txBody>
      </p:sp>
    </p:spTree>
    <p:extLst>
      <p:ext uri="{BB962C8B-B14F-4D97-AF65-F5344CB8AC3E}">
        <p14:creationId xmlns:p14="http://schemas.microsoft.com/office/powerpoint/2010/main" val="22160713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CSS Y CSS3</a:t>
            </a:r>
            <a:endParaRPr lang="es-MX" dirty="0"/>
          </a:p>
        </p:txBody>
      </p:sp>
      <p:sp>
        <p:nvSpPr>
          <p:cNvPr id="3" name="Subtítulo 2"/>
          <p:cNvSpPr>
            <a:spLocks noGrp="1"/>
          </p:cNvSpPr>
          <p:nvPr>
            <p:ph type="subTitle" idx="1"/>
          </p:nvPr>
        </p:nvSpPr>
        <p:spPr/>
        <p:txBody>
          <a:bodyPr/>
          <a:lstStyle/>
          <a:p>
            <a:endParaRPr lang="es-MX"/>
          </a:p>
        </p:txBody>
      </p:sp>
    </p:spTree>
    <p:extLst>
      <p:ext uri="{BB962C8B-B14F-4D97-AF65-F5344CB8AC3E}">
        <p14:creationId xmlns:p14="http://schemas.microsoft.com/office/powerpoint/2010/main" val="4142960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DEFINICION</a:t>
            </a:r>
            <a:endParaRPr lang="es-MX" dirty="0"/>
          </a:p>
        </p:txBody>
      </p:sp>
      <p:sp>
        <p:nvSpPr>
          <p:cNvPr id="3" name="Marcador de contenido 2"/>
          <p:cNvSpPr>
            <a:spLocks noGrp="1"/>
          </p:cNvSpPr>
          <p:nvPr>
            <p:ph idx="1"/>
          </p:nvPr>
        </p:nvSpPr>
        <p:spPr/>
        <p:txBody>
          <a:bodyPr>
            <a:normAutofit fontScale="92500" lnSpcReduction="20000"/>
          </a:bodyPr>
          <a:lstStyle/>
          <a:p>
            <a:pPr algn="just"/>
            <a:r>
              <a:rPr lang="es-MX" dirty="0">
                <a:latin typeface="Candara" panose="020E0502030303020204" pitchFamily="34" charset="0"/>
              </a:rPr>
              <a:t>Hojas de estilo en cascada (o CSS, siglas en inglés de </a:t>
            </a:r>
            <a:r>
              <a:rPr lang="es-MX" dirty="0" err="1">
                <a:latin typeface="Candara" panose="020E0502030303020204" pitchFamily="34" charset="0"/>
              </a:rPr>
              <a:t>Cascading</a:t>
            </a:r>
            <a:r>
              <a:rPr lang="es-MX" dirty="0">
                <a:latin typeface="Candara" panose="020E0502030303020204" pitchFamily="34" charset="0"/>
              </a:rPr>
              <a:t> </a:t>
            </a:r>
            <a:r>
              <a:rPr lang="es-MX" dirty="0" err="1">
                <a:latin typeface="Candara" panose="020E0502030303020204" pitchFamily="34" charset="0"/>
              </a:rPr>
              <a:t>Stylesheets</a:t>
            </a:r>
            <a:r>
              <a:rPr lang="es-MX" dirty="0">
                <a:latin typeface="Candara" panose="020E0502030303020204" pitchFamily="34" charset="0"/>
              </a:rPr>
              <a:t>) es un lenguaje de diseño </a:t>
            </a:r>
            <a:r>
              <a:rPr lang="es-MX" dirty="0" smtClean="0">
                <a:latin typeface="Candara" panose="020E0502030303020204" pitchFamily="34" charset="0"/>
              </a:rPr>
              <a:t>gráfico para </a:t>
            </a:r>
            <a:r>
              <a:rPr lang="es-MX" dirty="0">
                <a:latin typeface="Candara" panose="020E0502030303020204" pitchFamily="34" charset="0"/>
              </a:rPr>
              <a:t>definir y crear la presentación de un documento estructurado escrito en un lenguaje de </a:t>
            </a:r>
            <a:r>
              <a:rPr lang="es-MX" dirty="0" smtClean="0">
                <a:latin typeface="Candara" panose="020E0502030303020204" pitchFamily="34" charset="0"/>
              </a:rPr>
              <a:t>marcado. </a:t>
            </a:r>
            <a:r>
              <a:rPr lang="es-MX" dirty="0">
                <a:latin typeface="Candara" panose="020E0502030303020204" pitchFamily="34" charset="0"/>
              </a:rPr>
              <a:t>Es muy usado para establecer el diseño visual de los documentos web, e interfaces de usuario escritas en HTML o XHTML; el lenguaje puede ser aplicado a cualquier documento XML, incluyendo XHTML, SVG, XUL, RSS, etcétera. También permite aplicar estilos no visuales, como las hojas de estilo auditivas.</a:t>
            </a:r>
          </a:p>
          <a:p>
            <a:pPr algn="just"/>
            <a:r>
              <a:rPr lang="es-MX" dirty="0">
                <a:latin typeface="Candara" panose="020E0502030303020204" pitchFamily="34" charset="0"/>
              </a:rPr>
              <a:t>Junto con HTML y JavaScript, CSS es una tecnología usada por muchos sitios web para crear páginas visualmente atractivas, interfaces de usuario para aplicaciones web, y </a:t>
            </a:r>
            <a:r>
              <a:rPr lang="es-MX" dirty="0" err="1">
                <a:latin typeface="Candara" panose="020E0502030303020204" pitchFamily="34" charset="0"/>
              </a:rPr>
              <a:t>GUIs</a:t>
            </a:r>
            <a:r>
              <a:rPr lang="es-MX" dirty="0">
                <a:latin typeface="Candara" panose="020E0502030303020204" pitchFamily="34" charset="0"/>
              </a:rPr>
              <a:t> para muchas aplicaciones móviles (como Firefox OS</a:t>
            </a:r>
            <a:r>
              <a:rPr lang="es-MX" dirty="0" smtClean="0">
                <a:latin typeface="Candara" panose="020E0502030303020204" pitchFamily="34" charset="0"/>
              </a:rPr>
              <a:t>).</a:t>
            </a:r>
            <a:endParaRPr lang="es-MX" dirty="0">
              <a:latin typeface="Candara" panose="020E0502030303020204" pitchFamily="34" charset="0"/>
            </a:endParaRPr>
          </a:p>
          <a:p>
            <a:endParaRPr lang="es-MX" dirty="0"/>
          </a:p>
        </p:txBody>
      </p:sp>
    </p:spTree>
    <p:extLst>
      <p:ext uri="{BB962C8B-B14F-4D97-AF65-F5344CB8AC3E}">
        <p14:creationId xmlns:p14="http://schemas.microsoft.com/office/powerpoint/2010/main" val="1019985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DIFERENCIAS</a:t>
            </a:r>
            <a:endParaRPr lang="es-MX" dirty="0"/>
          </a:p>
        </p:txBody>
      </p:sp>
      <p:sp>
        <p:nvSpPr>
          <p:cNvPr id="3" name="Marcador de contenido 2"/>
          <p:cNvSpPr>
            <a:spLocks noGrp="1"/>
          </p:cNvSpPr>
          <p:nvPr>
            <p:ph idx="1"/>
          </p:nvPr>
        </p:nvSpPr>
        <p:spPr>
          <a:xfrm>
            <a:off x="854242" y="2442411"/>
            <a:ext cx="10515600" cy="3814009"/>
          </a:xfrm>
        </p:spPr>
        <p:txBody>
          <a:bodyPr>
            <a:normAutofit fontScale="55000" lnSpcReduction="20000"/>
          </a:bodyPr>
          <a:lstStyle/>
          <a:p>
            <a:pPr algn="just"/>
            <a:r>
              <a:rPr lang="es-MX" sz="2500" dirty="0">
                <a:latin typeface="Candara" panose="020E0502030303020204" pitchFamily="34" charset="0"/>
              </a:rPr>
              <a:t>CSS3 es compatible con </a:t>
            </a:r>
            <a:r>
              <a:rPr lang="es-MX" sz="2500" dirty="0" smtClean="0">
                <a:latin typeface="Candara" panose="020E0502030303020204" pitchFamily="34" charset="0"/>
              </a:rPr>
              <a:t>CSS</a:t>
            </a:r>
            <a:endParaRPr lang="es-MX" sz="2500" dirty="0">
              <a:latin typeface="Candara" panose="020E0502030303020204" pitchFamily="34" charset="0"/>
            </a:endParaRPr>
          </a:p>
          <a:p>
            <a:pPr algn="just"/>
            <a:r>
              <a:rPr lang="es-MX" sz="2500" dirty="0" smtClean="0">
                <a:latin typeface="Candara" panose="020E0502030303020204" pitchFamily="34" charset="0"/>
              </a:rPr>
              <a:t>Añade </a:t>
            </a:r>
            <a:r>
              <a:rPr lang="es-MX" sz="2500" dirty="0">
                <a:latin typeface="Candara" panose="020E0502030303020204" pitchFamily="34" charset="0"/>
              </a:rPr>
              <a:t>CSS3 esquinas redondeadas y </a:t>
            </a:r>
            <a:r>
              <a:rPr lang="es-MX" sz="2500" dirty="0" smtClean="0">
                <a:latin typeface="Candara" panose="020E0502030303020204" pitchFamily="34" charset="0"/>
              </a:rPr>
              <a:t>degradados</a:t>
            </a:r>
            <a:endParaRPr lang="es-MX" sz="2500" dirty="0">
              <a:latin typeface="Candara" panose="020E0502030303020204" pitchFamily="34" charset="0"/>
            </a:endParaRPr>
          </a:p>
          <a:p>
            <a:pPr algn="just"/>
            <a:r>
              <a:rPr lang="es-MX" sz="2500" dirty="0" smtClean="0">
                <a:latin typeface="Candara" panose="020E0502030303020204" pitchFamily="34" charset="0"/>
              </a:rPr>
              <a:t>CSS3 </a:t>
            </a:r>
            <a:r>
              <a:rPr lang="es-MX" sz="2500" dirty="0">
                <a:latin typeface="Candara" panose="020E0502030303020204" pitchFamily="34" charset="0"/>
              </a:rPr>
              <a:t>añade funciones de animación y efectos de </a:t>
            </a:r>
            <a:r>
              <a:rPr lang="es-MX" sz="2500" dirty="0" smtClean="0">
                <a:latin typeface="Candara" panose="020E0502030303020204" pitchFamily="34" charset="0"/>
              </a:rPr>
              <a:t>texto</a:t>
            </a:r>
            <a:endParaRPr lang="es-MX" sz="2500" dirty="0">
              <a:latin typeface="Candara" panose="020E0502030303020204" pitchFamily="34" charset="0"/>
            </a:endParaRPr>
          </a:p>
          <a:p>
            <a:pPr algn="just" fontAlgn="base"/>
            <a:r>
              <a:rPr lang="es-MX" sz="2500" dirty="0" smtClean="0">
                <a:latin typeface="Candara" panose="020E0502030303020204" pitchFamily="34" charset="0"/>
              </a:rPr>
              <a:t>La </a:t>
            </a:r>
            <a:r>
              <a:rPr lang="es-MX" sz="2500" dirty="0">
                <a:latin typeface="Candara" panose="020E0502030303020204" pitchFamily="34" charset="0"/>
              </a:rPr>
              <a:t>diferencia entre </a:t>
            </a:r>
            <a:r>
              <a:rPr lang="es-MX" sz="2500" dirty="0" err="1">
                <a:latin typeface="Candara" panose="020E0502030303020204" pitchFamily="34" charset="0"/>
              </a:rPr>
              <a:t>css</a:t>
            </a:r>
            <a:r>
              <a:rPr lang="es-MX" sz="2500" dirty="0">
                <a:latin typeface="Candara" panose="020E0502030303020204" pitchFamily="34" charset="0"/>
              </a:rPr>
              <a:t> y css3 es que css3 es una actualización que agrega mas cantidades de atributos a un lenguaje como es el </a:t>
            </a:r>
            <a:r>
              <a:rPr lang="es-MX" sz="2500" dirty="0" err="1">
                <a:latin typeface="Candara" panose="020E0502030303020204" pitchFamily="34" charset="0"/>
              </a:rPr>
              <a:t>css</a:t>
            </a:r>
            <a:r>
              <a:rPr lang="es-MX" sz="2500" dirty="0" smtClean="0">
                <a:latin typeface="Candara" panose="020E0502030303020204" pitchFamily="34" charset="0"/>
              </a:rPr>
              <a:t>.</a:t>
            </a:r>
            <a:endParaRPr lang="es-MX" sz="2500" dirty="0">
              <a:latin typeface="Candara" panose="020E0502030303020204" pitchFamily="34" charset="0"/>
            </a:endParaRPr>
          </a:p>
          <a:p>
            <a:pPr algn="just" fontAlgn="base"/>
            <a:r>
              <a:rPr lang="es-MX" sz="2500" dirty="0">
                <a:latin typeface="Candara" panose="020E0502030303020204" pitchFamily="34" charset="0"/>
              </a:rPr>
              <a:t>Tal vez la mayor diferencia entre CSS2 y CSS3 es la separación de los módulos. Mientras que en la versión anterior todo fue una larga especificación definiendo diferentes </a:t>
            </a:r>
            <a:r>
              <a:rPr lang="es-MX" sz="2500" dirty="0" smtClean="0">
                <a:latin typeface="Candara" panose="020E0502030303020204" pitchFamily="34" charset="0"/>
              </a:rPr>
              <a:t>características, </a:t>
            </a:r>
            <a:r>
              <a:rPr lang="es-MX" sz="2500" dirty="0">
                <a:latin typeface="Candara" panose="020E0502030303020204" pitchFamily="34" charset="0"/>
              </a:rPr>
              <a:t>CSS3 está dividido en varios documentos llamados módulos. Cada módulo cuenta con nuevas capacidades, sin afectar la compatibilidad de la versión estable anterior. Al hablar de módulos, podemos nombrar más de cincuenta, sin embargo, cuatro de ellos han sido publicados como recomendaciones formales, y se componen de lo siguiente:</a:t>
            </a:r>
          </a:p>
          <a:p>
            <a:pPr algn="just" fontAlgn="base"/>
            <a:r>
              <a:rPr lang="es-MX" sz="2500" dirty="0">
                <a:latin typeface="Candara" panose="020E0502030303020204" pitchFamily="34" charset="0"/>
              </a:rPr>
              <a:t>Media </a:t>
            </a:r>
            <a:r>
              <a:rPr lang="es-MX" sz="2500" dirty="0" err="1">
                <a:latin typeface="Candara" panose="020E0502030303020204" pitchFamily="34" charset="0"/>
              </a:rPr>
              <a:t>Queries</a:t>
            </a:r>
            <a:r>
              <a:rPr lang="es-MX" sz="2500" dirty="0">
                <a:latin typeface="Candara" panose="020E0502030303020204" pitchFamily="34" charset="0"/>
              </a:rPr>
              <a:t> (publicado en 2012)</a:t>
            </a:r>
          </a:p>
          <a:p>
            <a:pPr algn="just" fontAlgn="base"/>
            <a:r>
              <a:rPr lang="es-MX" sz="2500" dirty="0" err="1">
                <a:latin typeface="Candara" panose="020E0502030303020204" pitchFamily="34" charset="0"/>
              </a:rPr>
              <a:t>Namespaces</a:t>
            </a:r>
            <a:r>
              <a:rPr lang="es-MX" sz="2500" dirty="0">
                <a:latin typeface="Candara" panose="020E0502030303020204" pitchFamily="34" charset="0"/>
              </a:rPr>
              <a:t> (publicado en 2011)</a:t>
            </a:r>
          </a:p>
          <a:p>
            <a:pPr algn="just" fontAlgn="base"/>
            <a:r>
              <a:rPr lang="es-MX" sz="2500" dirty="0" err="1">
                <a:latin typeface="Candara" panose="020E0502030303020204" pitchFamily="34" charset="0"/>
              </a:rPr>
              <a:t>Selectors</a:t>
            </a:r>
            <a:r>
              <a:rPr lang="es-MX" sz="2500" dirty="0">
                <a:latin typeface="Candara" panose="020E0502030303020204" pitchFamily="34" charset="0"/>
              </a:rPr>
              <a:t> </a:t>
            </a:r>
            <a:r>
              <a:rPr lang="es-MX" sz="2500" dirty="0" err="1">
                <a:latin typeface="Candara" panose="020E0502030303020204" pitchFamily="34" charset="0"/>
              </a:rPr>
              <a:t>Level</a:t>
            </a:r>
            <a:r>
              <a:rPr lang="es-MX" sz="2500" dirty="0">
                <a:latin typeface="Candara" panose="020E0502030303020204" pitchFamily="34" charset="0"/>
              </a:rPr>
              <a:t> 3 (publicado en 2011)</a:t>
            </a:r>
          </a:p>
          <a:p>
            <a:pPr algn="just" fontAlgn="base"/>
            <a:r>
              <a:rPr lang="es-MX" sz="2500" dirty="0">
                <a:latin typeface="Candara" panose="020E0502030303020204" pitchFamily="34" charset="0"/>
              </a:rPr>
              <a:t>Color (publicado en 2011)</a:t>
            </a:r>
          </a:p>
          <a:p>
            <a:pPr algn="just" fontAlgn="base"/>
            <a:r>
              <a:rPr lang="es-MX" sz="2500" dirty="0">
                <a:latin typeface="Candara" panose="020E0502030303020204" pitchFamily="34" charset="0"/>
              </a:rPr>
              <a:t>El módulo Media </a:t>
            </a:r>
            <a:r>
              <a:rPr lang="es-MX" sz="2500" dirty="0" err="1">
                <a:latin typeface="Candara" panose="020E0502030303020204" pitchFamily="34" charset="0"/>
              </a:rPr>
              <a:t>Queries</a:t>
            </a:r>
            <a:r>
              <a:rPr lang="es-MX" sz="2500" dirty="0">
                <a:latin typeface="Candara" panose="020E0502030303020204" pitchFamily="34" charset="0"/>
              </a:rPr>
              <a:t> permite adaptar la representación del contenido a características del dispositivo como la resolución de pantalla, o la presencia de </a:t>
            </a:r>
            <a:r>
              <a:rPr lang="es-MX" sz="2500" dirty="0" smtClean="0">
                <a:latin typeface="Candara" panose="020E0502030303020204" pitchFamily="34" charset="0"/>
              </a:rPr>
              <a:t>características </a:t>
            </a:r>
            <a:r>
              <a:rPr lang="es-MX" sz="2500" dirty="0">
                <a:latin typeface="Candara" panose="020E0502030303020204" pitchFamily="34" charset="0"/>
              </a:rPr>
              <a:t>de accesibilidad como el </a:t>
            </a:r>
            <a:r>
              <a:rPr lang="es-MX" sz="2500" dirty="0" smtClean="0">
                <a:latin typeface="Candara" panose="020E0502030303020204" pitchFamily="34" charset="0"/>
              </a:rPr>
              <a:t>braille. </a:t>
            </a:r>
            <a:r>
              <a:rPr lang="es-MX" sz="2500" dirty="0">
                <a:latin typeface="Candara" panose="020E0502030303020204" pitchFamily="34" charset="0"/>
              </a:rPr>
              <a:t>Es un principio básico de la tecnología de Diseño Responsivo (</a:t>
            </a:r>
            <a:r>
              <a:rPr lang="es-MX" sz="2500" dirty="0" err="1">
                <a:latin typeface="Candara" panose="020E0502030303020204" pitchFamily="34" charset="0"/>
              </a:rPr>
              <a:t>Responsive</a:t>
            </a:r>
            <a:r>
              <a:rPr lang="es-MX" sz="2500" dirty="0">
                <a:latin typeface="Candara" panose="020E0502030303020204" pitchFamily="34" charset="0"/>
              </a:rPr>
              <a:t> </a:t>
            </a:r>
            <a:r>
              <a:rPr lang="es-MX" sz="2500" dirty="0" err="1">
                <a:latin typeface="Candara" panose="020E0502030303020204" pitchFamily="34" charset="0"/>
              </a:rPr>
              <a:t>Design</a:t>
            </a:r>
            <a:r>
              <a:rPr lang="es-MX" sz="2500" dirty="0">
                <a:latin typeface="Candara" panose="020E0502030303020204" pitchFamily="34" charset="0"/>
              </a:rPr>
              <a:t>).</a:t>
            </a:r>
          </a:p>
          <a:p>
            <a:pPr fontAlgn="base"/>
            <a:endParaRPr lang="es-MX" dirty="0"/>
          </a:p>
        </p:txBody>
      </p:sp>
    </p:spTree>
    <p:extLst>
      <p:ext uri="{BB962C8B-B14F-4D97-AF65-F5344CB8AC3E}">
        <p14:creationId xmlns:p14="http://schemas.microsoft.com/office/powerpoint/2010/main" val="260376780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41</TotalTime>
  <Words>59</Words>
  <Application>Microsoft Office PowerPoint</Application>
  <PresentationFormat>Panorámica</PresentationFormat>
  <Paragraphs>15</Paragraphs>
  <Slides>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vt:i4>
      </vt:variant>
    </vt:vector>
  </HeadingPairs>
  <TitlesOfParts>
    <vt:vector size="7" baseType="lpstr">
      <vt:lpstr>Arial</vt:lpstr>
      <vt:lpstr>Candara</vt:lpstr>
      <vt:lpstr>Garamond</vt:lpstr>
      <vt:lpstr>Orgánico</vt:lpstr>
      <vt:lpstr>CSS Y CSS3</vt:lpstr>
      <vt:lpstr>DEFINICION</vt:lpstr>
      <vt:lpstr>DIFERENCIAS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uadec</dc:creator>
  <cp:lastModifiedBy>uadec</cp:lastModifiedBy>
  <cp:revision>3</cp:revision>
  <dcterms:created xsi:type="dcterms:W3CDTF">2018-03-14T19:29:58Z</dcterms:created>
  <dcterms:modified xsi:type="dcterms:W3CDTF">2018-03-15T18:52:33Z</dcterms:modified>
</cp:coreProperties>
</file>