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456B7C-CB44-45AF-91E5-EE09AF73E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6FF3D5-E830-4E3C-9069-87D0C17F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27" y="640079"/>
            <a:ext cx="2658946" cy="24563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0061EB-ECCA-4D1F-8512-826BCF08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s-MX" dirty="0"/>
              <a:t>Gitlab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EEA51-AA81-4064-84AD-248D0784F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27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8CDB-AE0F-4CA9-9C72-529816ED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E4544-BB93-4633-B1BC-52CDA284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Gitlab es un servicio web de control de versiones y desarrollo de software colaborativo basado en Git. Además de gestor de repositorios, el servicio ofrece también alojamiento de wikis y un sistema de seguimiento de errores, todo ello publicado bajo una Licencia de código abierto.</a:t>
            </a:r>
            <a:br>
              <a:rPr lang="es-MX" dirty="0"/>
            </a:br>
            <a:r>
              <a:rPr lang="es-MX" dirty="0"/>
              <a:t>Su propósito es llevar registro de los cambios en archivos de computadora y coordinar el trabajo que varias personas realizan sobre archivos compartidos.</a:t>
            </a:r>
          </a:p>
        </p:txBody>
      </p:sp>
    </p:spTree>
    <p:extLst>
      <p:ext uri="{BB962C8B-B14F-4D97-AF65-F5344CB8AC3E}">
        <p14:creationId xmlns:p14="http://schemas.microsoft.com/office/powerpoint/2010/main" val="16032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B421D-3CE5-4D14-A0F9-57C119BE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git-merge-tree</a:t>
            </a:r>
            <a:r>
              <a:rPr lang="es-MX" dirty="0"/>
              <a:t> - Mostrar combinación de tres vías sin tocar el 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33611-A439-474E-A2F4-ABE3FFB0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Lee tres resultados de fusión de árbol y de salida triviales y etapas conflictivas para la salida estándar. Esto es similar a lo que hace el árbol de lectura de tres direcciones </a:t>
            </a:r>
            <a:r>
              <a:rPr lang="es-MX" dirty="0" err="1"/>
              <a:t>git</a:t>
            </a:r>
            <a:r>
              <a:rPr lang="es-MX" dirty="0"/>
              <a:t> -m, pero en lugar de almacenar los resultados en el índice, el comando envía las entradas a la salida estándar.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Esto está destinado a ser utilizado por scripts de nivel superior para calcular resultados de fusión fuera del índice y volver a incluir los resultados en el índice. Por esta razón, el resultado del comando omite las entradas que coinciden con el árbol &lt;branch1&gt;.</a:t>
            </a:r>
          </a:p>
        </p:txBody>
      </p:sp>
    </p:spTree>
    <p:extLst>
      <p:ext uri="{BB962C8B-B14F-4D97-AF65-F5344CB8AC3E}">
        <p14:creationId xmlns:p14="http://schemas.microsoft.com/office/powerpoint/2010/main" val="24805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C632-B5F4-4FA9-80D9-05402F7B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D03FC-851A-49AC-932E-E58FC572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Confirma los cambios realizados. El “mensaje” generalmente se usa para asociar al </a:t>
            </a:r>
            <a:r>
              <a:rPr lang="es-MX" i="1" dirty="0" err="1"/>
              <a:t>commit</a:t>
            </a:r>
            <a:r>
              <a:rPr lang="es-MX" dirty="0"/>
              <a:t> una breve descripción de los cambios realizados.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Divide los mensajes de correo en un buzón en el mensaje de registro de compromiso, información de autoría y parches, y los aplica a la rama actual.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256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1E45D-9D33-4D49-B6D3-9B8A483C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2531C-3EFA-4F43-AEF0-31DB6700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Actualiza las referencias remotas utilizando referencias locales, mientras envía los objetos necesarios para completar los </a:t>
            </a:r>
            <a:r>
              <a:rPr lang="es-MX" dirty="0" err="1"/>
              <a:t>refs</a:t>
            </a:r>
            <a:r>
              <a:rPr lang="es-MX" dirty="0"/>
              <a:t> dados.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Cuando la línea de comando no especifica dónde presionar con el argumento &lt;</a:t>
            </a:r>
            <a:r>
              <a:rPr lang="es-MX" dirty="0" err="1"/>
              <a:t>repository</a:t>
            </a:r>
            <a:r>
              <a:rPr lang="es-MX" dirty="0"/>
              <a:t>&gt;, se consulta la configuración remota de rama para la rama actual para determinar dónde presionar. Si falta la configuración, se establece de forma predeterminada en el origen.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Cuando la línea de comando no especifica qué empujar con &lt;</a:t>
            </a:r>
            <a:r>
              <a:rPr lang="es-MX" dirty="0" err="1"/>
              <a:t>refspec</a:t>
            </a:r>
            <a:r>
              <a:rPr lang="es-MX" dirty="0"/>
              <a:t>&gt; ... argumentos o --</a:t>
            </a:r>
            <a:r>
              <a:rPr lang="es-MX" dirty="0" err="1"/>
              <a:t>all</a:t>
            </a:r>
            <a:r>
              <a:rPr lang="es-MX" dirty="0"/>
              <a:t>, --</a:t>
            </a:r>
            <a:r>
              <a:rPr lang="es-MX" dirty="0" err="1"/>
              <a:t>mirror</a:t>
            </a:r>
            <a:r>
              <a:rPr lang="es-MX" dirty="0"/>
              <a:t>, --tags opciones, el comando encuentra el predeterminado &lt;</a:t>
            </a:r>
            <a:r>
              <a:rPr lang="es-MX" dirty="0" err="1"/>
              <a:t>refspec</a:t>
            </a:r>
            <a:r>
              <a:rPr lang="es-MX" dirty="0"/>
              <a:t>&gt; consultando </a:t>
            </a:r>
            <a:r>
              <a:rPr lang="es-MX" dirty="0" err="1"/>
              <a:t>remote</a:t>
            </a:r>
            <a:r>
              <a:rPr lang="es-MX" dirty="0"/>
              <a:t>. *. </a:t>
            </a:r>
            <a:r>
              <a:rPr lang="es-MX" dirty="0" err="1"/>
              <a:t>Push</a:t>
            </a:r>
            <a:r>
              <a:rPr lang="es-MX" dirty="0"/>
              <a:t> configuración, y si no se encuentra, respeta la configuración </a:t>
            </a:r>
            <a:r>
              <a:rPr lang="es-MX" dirty="0" err="1"/>
              <a:t>push.default</a:t>
            </a:r>
            <a:r>
              <a:rPr lang="es-MX" dirty="0"/>
              <a:t> para decidir qué empujar (ver </a:t>
            </a:r>
            <a:r>
              <a:rPr lang="es-MX" dirty="0" err="1"/>
              <a:t>git-config</a:t>
            </a:r>
            <a:r>
              <a:rPr lang="es-MX" dirty="0"/>
              <a:t> [1] para el significado de </a:t>
            </a:r>
            <a:r>
              <a:rPr lang="es-MX" dirty="0" err="1"/>
              <a:t>push.default</a:t>
            </a:r>
            <a:r>
              <a:rPr lang="es-MX" dirty="0"/>
              <a:t>).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Cuando ni la línea de comando ni la configuración especifican qué empujar, se usa el comportamiento predeterminado, que corresponde al valor simple para </a:t>
            </a:r>
            <a:r>
              <a:rPr lang="es-MX" dirty="0" err="1"/>
              <a:t>push.default</a:t>
            </a:r>
            <a:r>
              <a:rPr lang="es-MX" dirty="0"/>
              <a:t>: la rama actual se envía a la rama ascendente correspondiente, pero como medida de seguridad, el empuje se cancela si la rama ascendente no tiene el mismo nombre que la local.</a:t>
            </a:r>
          </a:p>
        </p:txBody>
      </p:sp>
    </p:spTree>
    <p:extLst>
      <p:ext uri="{BB962C8B-B14F-4D97-AF65-F5344CB8AC3E}">
        <p14:creationId xmlns:p14="http://schemas.microsoft.com/office/powerpoint/2010/main" val="270845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AEB97-D059-432D-878E-BD8D1EFB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git-pull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A7975-D4CB-4E7B-B6F3-D481321C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Incorpora cambios de un repositorio remoto en la rama actual. En su modo predeterminado,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pull</a:t>
            </a:r>
            <a:r>
              <a:rPr lang="es-MX" dirty="0"/>
              <a:t> es la abreviatura de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fetch</a:t>
            </a:r>
            <a:r>
              <a:rPr lang="es-MX" dirty="0"/>
              <a:t> seguido de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merge</a:t>
            </a:r>
            <a:r>
              <a:rPr lang="es-MX" dirty="0"/>
              <a:t> FETCH_HEAD.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Más precisamente,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pull</a:t>
            </a:r>
            <a:r>
              <a:rPr lang="es-MX" dirty="0"/>
              <a:t> ejecuta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fetch</a:t>
            </a:r>
            <a:r>
              <a:rPr lang="es-MX" dirty="0"/>
              <a:t> con los parámetros dados y llama a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merge</a:t>
            </a:r>
            <a:r>
              <a:rPr lang="es-MX" dirty="0"/>
              <a:t> para fusionar los encabezados de las ramas recuperadas en la rama actual. Con --rebase, ejecuta </a:t>
            </a:r>
            <a:r>
              <a:rPr lang="es-MX" dirty="0" err="1"/>
              <a:t>git</a:t>
            </a:r>
            <a:r>
              <a:rPr lang="es-MX" dirty="0"/>
              <a:t> rebase en lugar de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merge</a:t>
            </a:r>
            <a:r>
              <a:rPr lang="es-MX" dirty="0"/>
              <a:t>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&lt;</a:t>
            </a:r>
            <a:r>
              <a:rPr lang="es-MX" dirty="0" err="1"/>
              <a:t>repository</a:t>
            </a:r>
            <a:r>
              <a:rPr lang="es-MX" dirty="0"/>
              <a:t>&gt; debería ser el nombre de un repositorio remoto como pasó a </a:t>
            </a:r>
            <a:r>
              <a:rPr lang="es-MX" dirty="0" err="1"/>
              <a:t>git-fetch</a:t>
            </a:r>
            <a:r>
              <a:rPr lang="es-MX" dirty="0"/>
              <a:t> [1]. &lt;</a:t>
            </a:r>
            <a:r>
              <a:rPr lang="es-MX" dirty="0" err="1"/>
              <a:t>refspec</a:t>
            </a:r>
            <a:r>
              <a:rPr lang="es-MX" dirty="0"/>
              <a:t>&gt; puede nombrar una referencia remota arbitraria (por ejemplo, el nombre de una etiqueta) o incluso una colección de </a:t>
            </a:r>
            <a:r>
              <a:rPr lang="es-MX" dirty="0" err="1"/>
              <a:t>refs</a:t>
            </a:r>
            <a:r>
              <a:rPr lang="es-MX" dirty="0"/>
              <a:t> con las correspondientes ramas de seguimiento remoto (por ej., </a:t>
            </a:r>
            <a:r>
              <a:rPr lang="es-MX" dirty="0" err="1"/>
              <a:t>refs</a:t>
            </a:r>
            <a:r>
              <a:rPr lang="es-MX" dirty="0"/>
              <a:t> / </a:t>
            </a:r>
            <a:r>
              <a:rPr lang="es-MX" dirty="0" err="1"/>
              <a:t>heads</a:t>
            </a:r>
            <a:r>
              <a:rPr lang="es-MX" dirty="0"/>
              <a:t> / *: </a:t>
            </a:r>
            <a:r>
              <a:rPr lang="es-MX" dirty="0" err="1"/>
              <a:t>refs</a:t>
            </a:r>
            <a:r>
              <a:rPr lang="es-MX" dirty="0"/>
              <a:t> / </a:t>
            </a:r>
            <a:r>
              <a:rPr lang="es-MX" dirty="0" err="1"/>
              <a:t>remotes</a:t>
            </a:r>
            <a:r>
              <a:rPr lang="es-MX" dirty="0"/>
              <a:t> / </a:t>
            </a:r>
            <a:r>
              <a:rPr lang="es-MX" dirty="0" err="1"/>
              <a:t>origin</a:t>
            </a:r>
            <a:r>
              <a:rPr lang="es-MX" dirty="0"/>
              <a:t> / *), pero generalmente es el nombre de una sucursal en el repositorio remoto.</a:t>
            </a:r>
          </a:p>
        </p:txBody>
      </p:sp>
    </p:spTree>
    <p:extLst>
      <p:ext uri="{BB962C8B-B14F-4D97-AF65-F5344CB8AC3E}">
        <p14:creationId xmlns:p14="http://schemas.microsoft.com/office/powerpoint/2010/main" val="16352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C23146-3D9E-4DD1-90F2-D9AAE4927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65923-D8A4-48EF-BD8D-8DF410BBE4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7CF685-F656-4808-98E0-6C64B121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09336"/>
            <a:ext cx="3328416" cy="18472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862500-8AFE-400E-A226-90474FDC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s-MX"/>
              <a:t>TortoiseGit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C0F50-2118-45C4-9DCD-9603BF03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/>
              <a:t>TortoiseGit es un cliente de control de revisiones de Git, implementado como una extensión de shell de Windows y basado en TortoiseSVN. Es un software gratuito publicado bajo la Licencia Pública General de GNU.</a:t>
            </a:r>
            <a:br>
              <a:rPr lang="es-MX"/>
            </a:br>
            <a:br>
              <a:rPr lang="es-MX"/>
            </a:br>
            <a:r>
              <a:rPr lang="es-MX"/>
              <a:t>En Windows Explorer, además de mostrar los elementos del menú contextual para los comandos de Git, TortoiseGit proporciona superposiciones de iconos que indican el estado de los árboles y archivos de trabajo de Git.</a:t>
            </a:r>
            <a:br>
              <a:rPr lang="es-MX"/>
            </a:br>
            <a:br>
              <a:rPr lang="es-MX"/>
            </a:br>
            <a:r>
              <a:rPr lang="es-MX"/>
              <a:t>También viene con la utilidad TortoiseGitMerge para comparar visualmente dos archivos y resolver conflictos.</a:t>
            </a:r>
          </a:p>
        </p:txBody>
      </p:sp>
    </p:spTree>
    <p:extLst>
      <p:ext uri="{BB962C8B-B14F-4D97-AF65-F5344CB8AC3E}">
        <p14:creationId xmlns:p14="http://schemas.microsoft.com/office/powerpoint/2010/main" val="36091798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480</TotalTime>
  <Words>230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Paquete</vt:lpstr>
      <vt:lpstr>Gitlab</vt:lpstr>
      <vt:lpstr>Presentación de PowerPoint</vt:lpstr>
      <vt:lpstr>git-merge-tree - Mostrar combinación de tres vías sin tocar el índice</vt:lpstr>
      <vt:lpstr>git commit -am</vt:lpstr>
      <vt:lpstr>git push</vt:lpstr>
      <vt:lpstr>git-pull </vt:lpstr>
      <vt:lpstr>TortoiseGit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</dc:title>
  <dc:creator>Roberto Rodas Garcia</dc:creator>
  <cp:lastModifiedBy>Roberto Rodas Garcia</cp:lastModifiedBy>
  <cp:revision>10</cp:revision>
  <dcterms:created xsi:type="dcterms:W3CDTF">2018-03-11T22:07:08Z</dcterms:created>
  <dcterms:modified xsi:type="dcterms:W3CDTF">2018-03-12T23:44:11Z</dcterms:modified>
</cp:coreProperties>
</file>