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F0951-BCA7-4435-99CA-3E30458ED0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D71667-17FC-4729-B730-82A822FB5A18}">
      <dgm:prSet/>
      <dgm:spPr/>
      <dgm:t>
        <a:bodyPr/>
        <a:lstStyle/>
        <a:p>
          <a:r>
            <a:rPr lang="en-US"/>
            <a:t>Sistema que registra cambios en archivos a lo largo del tiempo.</a:t>
          </a:r>
        </a:p>
      </dgm:t>
    </dgm:pt>
    <dgm:pt modelId="{93930726-DE14-4CAE-879C-7EDF97CC2F2F}" type="parTrans" cxnId="{27315B18-23DF-4817-AFB6-41E521FE470E}">
      <dgm:prSet/>
      <dgm:spPr/>
      <dgm:t>
        <a:bodyPr/>
        <a:lstStyle/>
        <a:p>
          <a:endParaRPr lang="en-US"/>
        </a:p>
      </dgm:t>
    </dgm:pt>
    <dgm:pt modelId="{36C2FD2F-570D-477F-8AD5-8A9A5393EA8B}" type="sibTrans" cxnId="{27315B18-23DF-4817-AFB6-41E521FE470E}">
      <dgm:prSet/>
      <dgm:spPr/>
      <dgm:t>
        <a:bodyPr/>
        <a:lstStyle/>
        <a:p>
          <a:endParaRPr lang="en-US"/>
        </a:p>
      </dgm:t>
    </dgm:pt>
    <dgm:pt modelId="{D8A19353-8335-46A4-B201-CFC765B6BF09}">
      <dgm:prSet/>
      <dgm:spPr/>
      <dgm:t>
        <a:bodyPr/>
        <a:lstStyle/>
        <a:p>
          <a:r>
            <a:rPr lang="en-US"/>
            <a:t>Permite trabajar en equipo, revertir errores y mantener historial.</a:t>
          </a:r>
        </a:p>
      </dgm:t>
    </dgm:pt>
    <dgm:pt modelId="{230F8B02-A67E-49D2-A771-06D99D4F5749}" type="parTrans" cxnId="{02BAF1EB-95EF-4435-8961-CA04DE99DCD3}">
      <dgm:prSet/>
      <dgm:spPr/>
      <dgm:t>
        <a:bodyPr/>
        <a:lstStyle/>
        <a:p>
          <a:endParaRPr lang="en-US"/>
        </a:p>
      </dgm:t>
    </dgm:pt>
    <dgm:pt modelId="{DE568491-B169-4DA3-BE49-EF479F64487F}" type="sibTrans" cxnId="{02BAF1EB-95EF-4435-8961-CA04DE99DCD3}">
      <dgm:prSet/>
      <dgm:spPr/>
      <dgm:t>
        <a:bodyPr/>
        <a:lstStyle/>
        <a:p>
          <a:endParaRPr lang="en-US"/>
        </a:p>
      </dgm:t>
    </dgm:pt>
    <dgm:pt modelId="{153E989C-ED40-4C62-854D-79D71BBA0F67}">
      <dgm:prSet/>
      <dgm:spPr/>
      <dgm:t>
        <a:bodyPr/>
        <a:lstStyle/>
        <a:p>
          <a:r>
            <a:rPr lang="en-US"/>
            <a:t>Ejemplo: guardar diferentes versiones de un documento o proyecto.</a:t>
          </a:r>
        </a:p>
      </dgm:t>
    </dgm:pt>
    <dgm:pt modelId="{87EC2F20-92F4-4BCC-9392-18C9C0B74C37}" type="parTrans" cxnId="{22AD3583-7E73-4DC7-B859-2CBE45295BA6}">
      <dgm:prSet/>
      <dgm:spPr/>
      <dgm:t>
        <a:bodyPr/>
        <a:lstStyle/>
        <a:p>
          <a:endParaRPr lang="en-US"/>
        </a:p>
      </dgm:t>
    </dgm:pt>
    <dgm:pt modelId="{F182C784-3B02-4EEF-B05D-A9927B316C50}" type="sibTrans" cxnId="{22AD3583-7E73-4DC7-B859-2CBE45295BA6}">
      <dgm:prSet/>
      <dgm:spPr/>
      <dgm:t>
        <a:bodyPr/>
        <a:lstStyle/>
        <a:p>
          <a:endParaRPr lang="en-US"/>
        </a:p>
      </dgm:t>
    </dgm:pt>
    <dgm:pt modelId="{BBB25BF2-F97C-4DF2-8594-39E52D889C73}" type="pres">
      <dgm:prSet presAssocID="{053F0951-BCA7-4435-99CA-3E30458ED096}" presName="root" presStyleCnt="0">
        <dgm:presLayoutVars>
          <dgm:dir/>
          <dgm:resizeHandles val="exact"/>
        </dgm:presLayoutVars>
      </dgm:prSet>
      <dgm:spPr/>
    </dgm:pt>
    <dgm:pt modelId="{F5A2BB61-AFA8-440F-8D7F-06300CD5A69D}" type="pres">
      <dgm:prSet presAssocID="{C4D71667-17FC-4729-B730-82A822FB5A18}" presName="compNode" presStyleCnt="0"/>
      <dgm:spPr/>
    </dgm:pt>
    <dgm:pt modelId="{1BDE8DF7-95EF-43B9-A2E8-7976AD8DEB12}" type="pres">
      <dgm:prSet presAssocID="{C4D71667-17FC-4729-B730-82A822FB5A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74D10044-DE42-40FD-9644-713F6CB41E42}" type="pres">
      <dgm:prSet presAssocID="{C4D71667-17FC-4729-B730-82A822FB5A18}" presName="spaceRect" presStyleCnt="0"/>
      <dgm:spPr/>
    </dgm:pt>
    <dgm:pt modelId="{72883C41-066B-4F80-9083-FCABB3E39EFC}" type="pres">
      <dgm:prSet presAssocID="{C4D71667-17FC-4729-B730-82A822FB5A18}" presName="textRect" presStyleLbl="revTx" presStyleIdx="0" presStyleCnt="3">
        <dgm:presLayoutVars>
          <dgm:chMax val="1"/>
          <dgm:chPref val="1"/>
        </dgm:presLayoutVars>
      </dgm:prSet>
      <dgm:spPr/>
    </dgm:pt>
    <dgm:pt modelId="{488BE96F-4A64-47CB-A127-00DDDE88BC63}" type="pres">
      <dgm:prSet presAssocID="{36C2FD2F-570D-477F-8AD5-8A9A5393EA8B}" presName="sibTrans" presStyleCnt="0"/>
      <dgm:spPr/>
    </dgm:pt>
    <dgm:pt modelId="{482AF0C6-9DFC-4BDC-979D-68FBFAA07407}" type="pres">
      <dgm:prSet presAssocID="{D8A19353-8335-46A4-B201-CFC765B6BF09}" presName="compNode" presStyleCnt="0"/>
      <dgm:spPr/>
    </dgm:pt>
    <dgm:pt modelId="{EC71F244-F291-4E86-B614-21868098E4CE}" type="pres">
      <dgm:prSet presAssocID="{D8A19353-8335-46A4-B201-CFC765B6BF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EBE9EAC-B910-4AC4-9A0F-AC07889CF2A2}" type="pres">
      <dgm:prSet presAssocID="{D8A19353-8335-46A4-B201-CFC765B6BF09}" presName="spaceRect" presStyleCnt="0"/>
      <dgm:spPr/>
    </dgm:pt>
    <dgm:pt modelId="{2C459FF1-7ED1-4AAF-8F30-9E01BB5D6589}" type="pres">
      <dgm:prSet presAssocID="{D8A19353-8335-46A4-B201-CFC765B6BF09}" presName="textRect" presStyleLbl="revTx" presStyleIdx="1" presStyleCnt="3">
        <dgm:presLayoutVars>
          <dgm:chMax val="1"/>
          <dgm:chPref val="1"/>
        </dgm:presLayoutVars>
      </dgm:prSet>
      <dgm:spPr/>
    </dgm:pt>
    <dgm:pt modelId="{365E173A-2521-4411-AB15-8F72C08CC755}" type="pres">
      <dgm:prSet presAssocID="{DE568491-B169-4DA3-BE49-EF479F64487F}" presName="sibTrans" presStyleCnt="0"/>
      <dgm:spPr/>
    </dgm:pt>
    <dgm:pt modelId="{E39F9E02-A9B0-4289-B188-4BACA5FB54E9}" type="pres">
      <dgm:prSet presAssocID="{153E989C-ED40-4C62-854D-79D71BBA0F67}" presName="compNode" presStyleCnt="0"/>
      <dgm:spPr/>
    </dgm:pt>
    <dgm:pt modelId="{F1FBB462-34C5-4FD0-A5F7-6EBCE528D1CC}" type="pres">
      <dgm:prSet presAssocID="{153E989C-ED40-4C62-854D-79D71BBA0F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l"/>
        </a:ext>
      </dgm:extLst>
    </dgm:pt>
    <dgm:pt modelId="{A8672997-0662-41A3-8417-35E4F61CD5AC}" type="pres">
      <dgm:prSet presAssocID="{153E989C-ED40-4C62-854D-79D71BBA0F67}" presName="spaceRect" presStyleCnt="0"/>
      <dgm:spPr/>
    </dgm:pt>
    <dgm:pt modelId="{8CCED49C-DF09-4000-BF3E-CE3DA9DDD655}" type="pres">
      <dgm:prSet presAssocID="{153E989C-ED40-4C62-854D-79D71BBA0F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1FAB16-2F5E-41E6-8EC3-C758BCE19636}" type="presOf" srcId="{C4D71667-17FC-4729-B730-82A822FB5A18}" destId="{72883C41-066B-4F80-9083-FCABB3E39EFC}" srcOrd="0" destOrd="0" presId="urn:microsoft.com/office/officeart/2018/2/layout/IconLabelList"/>
    <dgm:cxn modelId="{ACF39C17-22AC-4F94-9E58-25B8463F3DD5}" type="presOf" srcId="{053F0951-BCA7-4435-99CA-3E30458ED096}" destId="{BBB25BF2-F97C-4DF2-8594-39E52D889C73}" srcOrd="0" destOrd="0" presId="urn:microsoft.com/office/officeart/2018/2/layout/IconLabelList"/>
    <dgm:cxn modelId="{27315B18-23DF-4817-AFB6-41E521FE470E}" srcId="{053F0951-BCA7-4435-99CA-3E30458ED096}" destId="{C4D71667-17FC-4729-B730-82A822FB5A18}" srcOrd="0" destOrd="0" parTransId="{93930726-DE14-4CAE-879C-7EDF97CC2F2F}" sibTransId="{36C2FD2F-570D-477F-8AD5-8A9A5393EA8B}"/>
    <dgm:cxn modelId="{F7990E80-BEFE-44E0-B73C-35A17308D676}" type="presOf" srcId="{153E989C-ED40-4C62-854D-79D71BBA0F67}" destId="{8CCED49C-DF09-4000-BF3E-CE3DA9DDD655}" srcOrd="0" destOrd="0" presId="urn:microsoft.com/office/officeart/2018/2/layout/IconLabelList"/>
    <dgm:cxn modelId="{22AD3583-7E73-4DC7-B859-2CBE45295BA6}" srcId="{053F0951-BCA7-4435-99CA-3E30458ED096}" destId="{153E989C-ED40-4C62-854D-79D71BBA0F67}" srcOrd="2" destOrd="0" parTransId="{87EC2F20-92F4-4BCC-9392-18C9C0B74C37}" sibTransId="{F182C784-3B02-4EEF-B05D-A9927B316C50}"/>
    <dgm:cxn modelId="{162CA28C-C505-4A05-8975-6D9F6EBD452E}" type="presOf" srcId="{D8A19353-8335-46A4-B201-CFC765B6BF09}" destId="{2C459FF1-7ED1-4AAF-8F30-9E01BB5D6589}" srcOrd="0" destOrd="0" presId="urn:microsoft.com/office/officeart/2018/2/layout/IconLabelList"/>
    <dgm:cxn modelId="{02BAF1EB-95EF-4435-8961-CA04DE99DCD3}" srcId="{053F0951-BCA7-4435-99CA-3E30458ED096}" destId="{D8A19353-8335-46A4-B201-CFC765B6BF09}" srcOrd="1" destOrd="0" parTransId="{230F8B02-A67E-49D2-A771-06D99D4F5749}" sibTransId="{DE568491-B169-4DA3-BE49-EF479F64487F}"/>
    <dgm:cxn modelId="{0FD78778-53D0-4F4B-BA69-33B9EFE2301E}" type="presParOf" srcId="{BBB25BF2-F97C-4DF2-8594-39E52D889C73}" destId="{F5A2BB61-AFA8-440F-8D7F-06300CD5A69D}" srcOrd="0" destOrd="0" presId="urn:microsoft.com/office/officeart/2018/2/layout/IconLabelList"/>
    <dgm:cxn modelId="{7C4262BF-2862-41EF-A4AB-06430AB337AE}" type="presParOf" srcId="{F5A2BB61-AFA8-440F-8D7F-06300CD5A69D}" destId="{1BDE8DF7-95EF-43B9-A2E8-7976AD8DEB12}" srcOrd="0" destOrd="0" presId="urn:microsoft.com/office/officeart/2018/2/layout/IconLabelList"/>
    <dgm:cxn modelId="{6BC5CA44-0863-4B2B-9690-3D714E750A3E}" type="presParOf" srcId="{F5A2BB61-AFA8-440F-8D7F-06300CD5A69D}" destId="{74D10044-DE42-40FD-9644-713F6CB41E42}" srcOrd="1" destOrd="0" presId="urn:microsoft.com/office/officeart/2018/2/layout/IconLabelList"/>
    <dgm:cxn modelId="{14AE35B7-B605-4658-9E00-11F48565671E}" type="presParOf" srcId="{F5A2BB61-AFA8-440F-8D7F-06300CD5A69D}" destId="{72883C41-066B-4F80-9083-FCABB3E39EFC}" srcOrd="2" destOrd="0" presId="urn:microsoft.com/office/officeart/2018/2/layout/IconLabelList"/>
    <dgm:cxn modelId="{976E216F-7557-4C1D-AA53-7112DC8CF688}" type="presParOf" srcId="{BBB25BF2-F97C-4DF2-8594-39E52D889C73}" destId="{488BE96F-4A64-47CB-A127-00DDDE88BC63}" srcOrd="1" destOrd="0" presId="urn:microsoft.com/office/officeart/2018/2/layout/IconLabelList"/>
    <dgm:cxn modelId="{EEBF1BBE-56B6-4B13-ACF2-A0F25BEE9062}" type="presParOf" srcId="{BBB25BF2-F97C-4DF2-8594-39E52D889C73}" destId="{482AF0C6-9DFC-4BDC-979D-68FBFAA07407}" srcOrd="2" destOrd="0" presId="urn:microsoft.com/office/officeart/2018/2/layout/IconLabelList"/>
    <dgm:cxn modelId="{D40F5996-023B-44CA-A20A-017E669565D3}" type="presParOf" srcId="{482AF0C6-9DFC-4BDC-979D-68FBFAA07407}" destId="{EC71F244-F291-4E86-B614-21868098E4CE}" srcOrd="0" destOrd="0" presId="urn:microsoft.com/office/officeart/2018/2/layout/IconLabelList"/>
    <dgm:cxn modelId="{71B25647-29C1-4590-9675-BAF9CD9BD707}" type="presParOf" srcId="{482AF0C6-9DFC-4BDC-979D-68FBFAA07407}" destId="{DEBE9EAC-B910-4AC4-9A0F-AC07889CF2A2}" srcOrd="1" destOrd="0" presId="urn:microsoft.com/office/officeart/2018/2/layout/IconLabelList"/>
    <dgm:cxn modelId="{3EEC2BBD-9872-423F-97FD-BA01870E96BE}" type="presParOf" srcId="{482AF0C6-9DFC-4BDC-979D-68FBFAA07407}" destId="{2C459FF1-7ED1-4AAF-8F30-9E01BB5D6589}" srcOrd="2" destOrd="0" presId="urn:microsoft.com/office/officeart/2018/2/layout/IconLabelList"/>
    <dgm:cxn modelId="{57F6DDD0-BFF4-4CB5-AEF9-CD868E89D799}" type="presParOf" srcId="{BBB25BF2-F97C-4DF2-8594-39E52D889C73}" destId="{365E173A-2521-4411-AB15-8F72C08CC755}" srcOrd="3" destOrd="0" presId="urn:microsoft.com/office/officeart/2018/2/layout/IconLabelList"/>
    <dgm:cxn modelId="{754490C1-F26D-4A47-AF26-3BEB924BF7DD}" type="presParOf" srcId="{BBB25BF2-F97C-4DF2-8594-39E52D889C73}" destId="{E39F9E02-A9B0-4289-B188-4BACA5FB54E9}" srcOrd="4" destOrd="0" presId="urn:microsoft.com/office/officeart/2018/2/layout/IconLabelList"/>
    <dgm:cxn modelId="{B7AA383F-D8C8-476F-B69E-EC8D0F87C77E}" type="presParOf" srcId="{E39F9E02-A9B0-4289-B188-4BACA5FB54E9}" destId="{F1FBB462-34C5-4FD0-A5F7-6EBCE528D1CC}" srcOrd="0" destOrd="0" presId="urn:microsoft.com/office/officeart/2018/2/layout/IconLabelList"/>
    <dgm:cxn modelId="{D5B1851B-4587-4497-B1F8-26ED57C45577}" type="presParOf" srcId="{E39F9E02-A9B0-4289-B188-4BACA5FB54E9}" destId="{A8672997-0662-41A3-8417-35E4F61CD5AC}" srcOrd="1" destOrd="0" presId="urn:microsoft.com/office/officeart/2018/2/layout/IconLabelList"/>
    <dgm:cxn modelId="{E00FB8B1-4F2B-4A83-9C81-8FDE574EC754}" type="presParOf" srcId="{E39F9E02-A9B0-4289-B188-4BACA5FB54E9}" destId="{8CCED49C-DF09-4000-BF3E-CE3DA9DDD6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EE2858-ACF8-4435-9A43-905BF965CD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F3E66D-5BC5-4BBE-AEF0-E4FFC7B960D5}">
      <dgm:prSet/>
      <dgm:spPr/>
      <dgm:t>
        <a:bodyPr/>
        <a:lstStyle/>
        <a:p>
          <a:pPr>
            <a:defRPr cap="all"/>
          </a:pPr>
          <a:r>
            <a:rPr lang="en-US"/>
            <a:t>Git es un sistema de control de versiones distribuido.</a:t>
          </a:r>
        </a:p>
      </dgm:t>
    </dgm:pt>
    <dgm:pt modelId="{FD729227-2A20-426B-8A0B-ADD0E2868CAB}" type="parTrans" cxnId="{77EBA819-D26B-4C9D-B220-8E844AE79D89}">
      <dgm:prSet/>
      <dgm:spPr/>
      <dgm:t>
        <a:bodyPr/>
        <a:lstStyle/>
        <a:p>
          <a:endParaRPr lang="en-US"/>
        </a:p>
      </dgm:t>
    </dgm:pt>
    <dgm:pt modelId="{C35485E3-11E0-4834-9068-DB8D9277CE5C}" type="sibTrans" cxnId="{77EBA819-D26B-4C9D-B220-8E844AE79D89}">
      <dgm:prSet/>
      <dgm:spPr/>
      <dgm:t>
        <a:bodyPr/>
        <a:lstStyle/>
        <a:p>
          <a:endParaRPr lang="en-US"/>
        </a:p>
      </dgm:t>
    </dgm:pt>
    <dgm:pt modelId="{72A764DF-7736-4B63-8DED-2ADD6093310B}">
      <dgm:prSet/>
      <dgm:spPr/>
      <dgm:t>
        <a:bodyPr/>
        <a:lstStyle/>
        <a:p>
          <a:pPr>
            <a:defRPr cap="all"/>
          </a:pPr>
          <a:r>
            <a:rPr lang="en-US"/>
            <a:t>Permite trabajar localmente y luego sincronizar con un repositorio remoto.</a:t>
          </a:r>
        </a:p>
      </dgm:t>
    </dgm:pt>
    <dgm:pt modelId="{EA2FB6DB-E4B0-4E96-B4EA-582FF068D4A3}" type="parTrans" cxnId="{CB1E1302-AC1C-4A27-87AA-D4980E22816F}">
      <dgm:prSet/>
      <dgm:spPr/>
      <dgm:t>
        <a:bodyPr/>
        <a:lstStyle/>
        <a:p>
          <a:endParaRPr lang="en-US"/>
        </a:p>
      </dgm:t>
    </dgm:pt>
    <dgm:pt modelId="{445C874F-2DD4-45A2-897F-F645512250AA}" type="sibTrans" cxnId="{CB1E1302-AC1C-4A27-87AA-D4980E22816F}">
      <dgm:prSet/>
      <dgm:spPr/>
      <dgm:t>
        <a:bodyPr/>
        <a:lstStyle/>
        <a:p>
          <a:endParaRPr lang="en-US"/>
        </a:p>
      </dgm:t>
    </dgm:pt>
    <dgm:pt modelId="{D311E949-1866-4D83-BF6B-BC32CA11A40A}">
      <dgm:prSet/>
      <dgm:spPr/>
      <dgm:t>
        <a:bodyPr/>
        <a:lstStyle/>
        <a:p>
          <a:pPr>
            <a:defRPr cap="all"/>
          </a:pPr>
          <a:r>
            <a:rPr lang="en-US"/>
            <a:t>Ventajas: rapidez, historial, ramificación (branches).</a:t>
          </a:r>
        </a:p>
      </dgm:t>
    </dgm:pt>
    <dgm:pt modelId="{655ED4C3-A80D-4E1F-AF98-ED15F5471F18}" type="parTrans" cxnId="{2B17B33A-1CB4-49D4-9C2A-972542A7177B}">
      <dgm:prSet/>
      <dgm:spPr/>
      <dgm:t>
        <a:bodyPr/>
        <a:lstStyle/>
        <a:p>
          <a:endParaRPr lang="en-US"/>
        </a:p>
      </dgm:t>
    </dgm:pt>
    <dgm:pt modelId="{FF8460C6-917F-4A4B-BCBA-52DEBC2B1081}" type="sibTrans" cxnId="{2B17B33A-1CB4-49D4-9C2A-972542A7177B}">
      <dgm:prSet/>
      <dgm:spPr/>
      <dgm:t>
        <a:bodyPr/>
        <a:lstStyle/>
        <a:p>
          <a:endParaRPr lang="en-US"/>
        </a:p>
      </dgm:t>
    </dgm:pt>
    <dgm:pt modelId="{2B296975-F3B1-4667-8474-EE5A6304D782}" type="pres">
      <dgm:prSet presAssocID="{20EE2858-ACF8-4435-9A43-905BF965CD2C}" presName="root" presStyleCnt="0">
        <dgm:presLayoutVars>
          <dgm:dir/>
          <dgm:resizeHandles val="exact"/>
        </dgm:presLayoutVars>
      </dgm:prSet>
      <dgm:spPr/>
    </dgm:pt>
    <dgm:pt modelId="{98F1F274-49EF-4EE2-B3E0-0BFD286A6B19}" type="pres">
      <dgm:prSet presAssocID="{A9F3E66D-5BC5-4BBE-AEF0-E4FFC7B960D5}" presName="compNode" presStyleCnt="0"/>
      <dgm:spPr/>
    </dgm:pt>
    <dgm:pt modelId="{46189F50-AB4A-4C1C-8D99-4A5ADB1FBA75}" type="pres">
      <dgm:prSet presAssocID="{A9F3E66D-5BC5-4BBE-AEF0-E4FFC7B960D5}" presName="iconBgRect" presStyleLbl="bgShp" presStyleIdx="0" presStyleCnt="3"/>
      <dgm:spPr/>
    </dgm:pt>
    <dgm:pt modelId="{C3D96CFD-239F-425D-86B4-3F68793496B6}" type="pres">
      <dgm:prSet presAssocID="{A9F3E66D-5BC5-4BBE-AEF0-E4FFC7B960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64D3433-36B2-48A4-88D9-E3D53F7F7AFF}" type="pres">
      <dgm:prSet presAssocID="{A9F3E66D-5BC5-4BBE-AEF0-E4FFC7B960D5}" presName="spaceRect" presStyleCnt="0"/>
      <dgm:spPr/>
    </dgm:pt>
    <dgm:pt modelId="{E552E84E-C1A4-46A7-9B09-8326CC1CE0C1}" type="pres">
      <dgm:prSet presAssocID="{A9F3E66D-5BC5-4BBE-AEF0-E4FFC7B960D5}" presName="textRect" presStyleLbl="revTx" presStyleIdx="0" presStyleCnt="3">
        <dgm:presLayoutVars>
          <dgm:chMax val="1"/>
          <dgm:chPref val="1"/>
        </dgm:presLayoutVars>
      </dgm:prSet>
      <dgm:spPr/>
    </dgm:pt>
    <dgm:pt modelId="{4C637980-2433-4B06-BDE6-89635924CE28}" type="pres">
      <dgm:prSet presAssocID="{C35485E3-11E0-4834-9068-DB8D9277CE5C}" presName="sibTrans" presStyleCnt="0"/>
      <dgm:spPr/>
    </dgm:pt>
    <dgm:pt modelId="{ED695A04-EB80-4B5C-BB11-85DAB098EC6D}" type="pres">
      <dgm:prSet presAssocID="{72A764DF-7736-4B63-8DED-2ADD6093310B}" presName="compNode" presStyleCnt="0"/>
      <dgm:spPr/>
    </dgm:pt>
    <dgm:pt modelId="{D7FDD06C-3AD1-4416-9D4C-BD01F11F0EBC}" type="pres">
      <dgm:prSet presAssocID="{72A764DF-7736-4B63-8DED-2ADD6093310B}" presName="iconBgRect" presStyleLbl="bgShp" presStyleIdx="1" presStyleCnt="3"/>
      <dgm:spPr/>
    </dgm:pt>
    <dgm:pt modelId="{7673AE2E-CE7D-470C-B251-79E862FF5458}" type="pres">
      <dgm:prSet presAssocID="{72A764DF-7736-4B63-8DED-2ADD609331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C586A29-993B-4EC3-ACA6-5ABE0413C413}" type="pres">
      <dgm:prSet presAssocID="{72A764DF-7736-4B63-8DED-2ADD6093310B}" presName="spaceRect" presStyleCnt="0"/>
      <dgm:spPr/>
    </dgm:pt>
    <dgm:pt modelId="{92F5F12F-BD1A-4760-9955-BEFFC9486C1F}" type="pres">
      <dgm:prSet presAssocID="{72A764DF-7736-4B63-8DED-2ADD6093310B}" presName="textRect" presStyleLbl="revTx" presStyleIdx="1" presStyleCnt="3">
        <dgm:presLayoutVars>
          <dgm:chMax val="1"/>
          <dgm:chPref val="1"/>
        </dgm:presLayoutVars>
      </dgm:prSet>
      <dgm:spPr/>
    </dgm:pt>
    <dgm:pt modelId="{62CEF409-7977-4E85-905C-B8E81595FA81}" type="pres">
      <dgm:prSet presAssocID="{445C874F-2DD4-45A2-897F-F645512250AA}" presName="sibTrans" presStyleCnt="0"/>
      <dgm:spPr/>
    </dgm:pt>
    <dgm:pt modelId="{53181E4B-E32F-4C5D-9C50-790ACD7E8FCA}" type="pres">
      <dgm:prSet presAssocID="{D311E949-1866-4D83-BF6B-BC32CA11A40A}" presName="compNode" presStyleCnt="0"/>
      <dgm:spPr/>
    </dgm:pt>
    <dgm:pt modelId="{8B9E26AD-8B4B-4517-84C5-D6641E9D8FB5}" type="pres">
      <dgm:prSet presAssocID="{D311E949-1866-4D83-BF6B-BC32CA11A40A}" presName="iconBgRect" presStyleLbl="bgShp" presStyleIdx="2" presStyleCnt="3"/>
      <dgm:spPr/>
    </dgm:pt>
    <dgm:pt modelId="{D6B4904B-CC4B-40E6-815B-CD5ADF632B5F}" type="pres">
      <dgm:prSet presAssocID="{D311E949-1866-4D83-BF6B-BC32CA11A4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04E20C2-7DEE-425B-AE9E-D60F6B461740}" type="pres">
      <dgm:prSet presAssocID="{D311E949-1866-4D83-BF6B-BC32CA11A40A}" presName="spaceRect" presStyleCnt="0"/>
      <dgm:spPr/>
    </dgm:pt>
    <dgm:pt modelId="{E9E3568F-EF93-4E20-A6E7-91ED3F7BBAAE}" type="pres">
      <dgm:prSet presAssocID="{D311E949-1866-4D83-BF6B-BC32CA11A4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1E1302-AC1C-4A27-87AA-D4980E22816F}" srcId="{20EE2858-ACF8-4435-9A43-905BF965CD2C}" destId="{72A764DF-7736-4B63-8DED-2ADD6093310B}" srcOrd="1" destOrd="0" parTransId="{EA2FB6DB-E4B0-4E96-B4EA-582FF068D4A3}" sibTransId="{445C874F-2DD4-45A2-897F-F645512250AA}"/>
    <dgm:cxn modelId="{77EBA819-D26B-4C9D-B220-8E844AE79D89}" srcId="{20EE2858-ACF8-4435-9A43-905BF965CD2C}" destId="{A9F3E66D-5BC5-4BBE-AEF0-E4FFC7B960D5}" srcOrd="0" destOrd="0" parTransId="{FD729227-2A20-426B-8A0B-ADD0E2868CAB}" sibTransId="{C35485E3-11E0-4834-9068-DB8D9277CE5C}"/>
    <dgm:cxn modelId="{6B9D7E32-C38A-41B6-86F1-25777237B050}" type="presOf" srcId="{20EE2858-ACF8-4435-9A43-905BF965CD2C}" destId="{2B296975-F3B1-4667-8474-EE5A6304D782}" srcOrd="0" destOrd="0" presId="urn:microsoft.com/office/officeart/2018/5/layout/IconCircleLabelList"/>
    <dgm:cxn modelId="{2B17B33A-1CB4-49D4-9C2A-972542A7177B}" srcId="{20EE2858-ACF8-4435-9A43-905BF965CD2C}" destId="{D311E949-1866-4D83-BF6B-BC32CA11A40A}" srcOrd="2" destOrd="0" parTransId="{655ED4C3-A80D-4E1F-AF98-ED15F5471F18}" sibTransId="{FF8460C6-917F-4A4B-BCBA-52DEBC2B1081}"/>
    <dgm:cxn modelId="{27D681C1-4C1E-4A8A-A119-2D58F1241E2B}" type="presOf" srcId="{A9F3E66D-5BC5-4BBE-AEF0-E4FFC7B960D5}" destId="{E552E84E-C1A4-46A7-9B09-8326CC1CE0C1}" srcOrd="0" destOrd="0" presId="urn:microsoft.com/office/officeart/2018/5/layout/IconCircleLabelList"/>
    <dgm:cxn modelId="{DB0B6ACA-93EB-43C3-9967-9AFECB54F61E}" type="presOf" srcId="{D311E949-1866-4D83-BF6B-BC32CA11A40A}" destId="{E9E3568F-EF93-4E20-A6E7-91ED3F7BBAAE}" srcOrd="0" destOrd="0" presId="urn:microsoft.com/office/officeart/2018/5/layout/IconCircleLabelList"/>
    <dgm:cxn modelId="{67F809E9-56F2-4A97-BC37-37827D6C60D8}" type="presOf" srcId="{72A764DF-7736-4B63-8DED-2ADD6093310B}" destId="{92F5F12F-BD1A-4760-9955-BEFFC9486C1F}" srcOrd="0" destOrd="0" presId="urn:microsoft.com/office/officeart/2018/5/layout/IconCircleLabelList"/>
    <dgm:cxn modelId="{41BCC2E2-A195-42D5-AC48-198B1A0E5773}" type="presParOf" srcId="{2B296975-F3B1-4667-8474-EE5A6304D782}" destId="{98F1F274-49EF-4EE2-B3E0-0BFD286A6B19}" srcOrd="0" destOrd="0" presId="urn:microsoft.com/office/officeart/2018/5/layout/IconCircleLabelList"/>
    <dgm:cxn modelId="{03F425DE-EE8E-44AF-8821-70437CF4D11A}" type="presParOf" srcId="{98F1F274-49EF-4EE2-B3E0-0BFD286A6B19}" destId="{46189F50-AB4A-4C1C-8D99-4A5ADB1FBA75}" srcOrd="0" destOrd="0" presId="urn:microsoft.com/office/officeart/2018/5/layout/IconCircleLabelList"/>
    <dgm:cxn modelId="{57BF66FF-8510-4243-A221-C1E78C3A5872}" type="presParOf" srcId="{98F1F274-49EF-4EE2-B3E0-0BFD286A6B19}" destId="{C3D96CFD-239F-425D-86B4-3F68793496B6}" srcOrd="1" destOrd="0" presId="urn:microsoft.com/office/officeart/2018/5/layout/IconCircleLabelList"/>
    <dgm:cxn modelId="{D85EB36E-1971-4673-A93A-0E78346E4D00}" type="presParOf" srcId="{98F1F274-49EF-4EE2-B3E0-0BFD286A6B19}" destId="{464D3433-36B2-48A4-88D9-E3D53F7F7AFF}" srcOrd="2" destOrd="0" presId="urn:microsoft.com/office/officeart/2018/5/layout/IconCircleLabelList"/>
    <dgm:cxn modelId="{26971BED-BB1B-4A73-918D-8B234032D3A6}" type="presParOf" srcId="{98F1F274-49EF-4EE2-B3E0-0BFD286A6B19}" destId="{E552E84E-C1A4-46A7-9B09-8326CC1CE0C1}" srcOrd="3" destOrd="0" presId="urn:microsoft.com/office/officeart/2018/5/layout/IconCircleLabelList"/>
    <dgm:cxn modelId="{009D8C63-3151-40FD-A4F7-2EC24D597B37}" type="presParOf" srcId="{2B296975-F3B1-4667-8474-EE5A6304D782}" destId="{4C637980-2433-4B06-BDE6-89635924CE28}" srcOrd="1" destOrd="0" presId="urn:microsoft.com/office/officeart/2018/5/layout/IconCircleLabelList"/>
    <dgm:cxn modelId="{579E7872-F7FE-4043-8B7E-8A170AA50C24}" type="presParOf" srcId="{2B296975-F3B1-4667-8474-EE5A6304D782}" destId="{ED695A04-EB80-4B5C-BB11-85DAB098EC6D}" srcOrd="2" destOrd="0" presId="urn:microsoft.com/office/officeart/2018/5/layout/IconCircleLabelList"/>
    <dgm:cxn modelId="{CE2532D2-47F8-4846-9CBC-56028889D377}" type="presParOf" srcId="{ED695A04-EB80-4B5C-BB11-85DAB098EC6D}" destId="{D7FDD06C-3AD1-4416-9D4C-BD01F11F0EBC}" srcOrd="0" destOrd="0" presId="urn:microsoft.com/office/officeart/2018/5/layout/IconCircleLabelList"/>
    <dgm:cxn modelId="{E501BEF9-DCD2-48FD-BEDD-DD592260E393}" type="presParOf" srcId="{ED695A04-EB80-4B5C-BB11-85DAB098EC6D}" destId="{7673AE2E-CE7D-470C-B251-79E862FF5458}" srcOrd="1" destOrd="0" presId="urn:microsoft.com/office/officeart/2018/5/layout/IconCircleLabelList"/>
    <dgm:cxn modelId="{E3B4E3CE-0C12-4047-A481-0EA4209B9EF7}" type="presParOf" srcId="{ED695A04-EB80-4B5C-BB11-85DAB098EC6D}" destId="{AC586A29-993B-4EC3-ACA6-5ABE0413C413}" srcOrd="2" destOrd="0" presId="urn:microsoft.com/office/officeart/2018/5/layout/IconCircleLabelList"/>
    <dgm:cxn modelId="{C5BB9DA3-EDAE-4852-93E5-D012C2103F33}" type="presParOf" srcId="{ED695A04-EB80-4B5C-BB11-85DAB098EC6D}" destId="{92F5F12F-BD1A-4760-9955-BEFFC9486C1F}" srcOrd="3" destOrd="0" presId="urn:microsoft.com/office/officeart/2018/5/layout/IconCircleLabelList"/>
    <dgm:cxn modelId="{FFD8EDB2-095E-4316-A70A-6E95A212BE3C}" type="presParOf" srcId="{2B296975-F3B1-4667-8474-EE5A6304D782}" destId="{62CEF409-7977-4E85-905C-B8E81595FA81}" srcOrd="3" destOrd="0" presId="urn:microsoft.com/office/officeart/2018/5/layout/IconCircleLabelList"/>
    <dgm:cxn modelId="{B7A0F0EA-FF51-4570-9EBB-89ADCCE6A0A9}" type="presParOf" srcId="{2B296975-F3B1-4667-8474-EE5A6304D782}" destId="{53181E4B-E32F-4C5D-9C50-790ACD7E8FCA}" srcOrd="4" destOrd="0" presId="urn:microsoft.com/office/officeart/2018/5/layout/IconCircleLabelList"/>
    <dgm:cxn modelId="{FEAB822B-C6F9-40B0-9620-AB7362638D43}" type="presParOf" srcId="{53181E4B-E32F-4C5D-9C50-790ACD7E8FCA}" destId="{8B9E26AD-8B4B-4517-84C5-D6641E9D8FB5}" srcOrd="0" destOrd="0" presId="urn:microsoft.com/office/officeart/2018/5/layout/IconCircleLabelList"/>
    <dgm:cxn modelId="{93A787BD-3D1E-4A1A-85AD-D0308489DC93}" type="presParOf" srcId="{53181E4B-E32F-4C5D-9C50-790ACD7E8FCA}" destId="{D6B4904B-CC4B-40E6-815B-CD5ADF632B5F}" srcOrd="1" destOrd="0" presId="urn:microsoft.com/office/officeart/2018/5/layout/IconCircleLabelList"/>
    <dgm:cxn modelId="{70F005D1-E23D-4D24-AEBC-8398B3CB022C}" type="presParOf" srcId="{53181E4B-E32F-4C5D-9C50-790ACD7E8FCA}" destId="{404E20C2-7DEE-425B-AE9E-D60F6B461740}" srcOrd="2" destOrd="0" presId="urn:microsoft.com/office/officeart/2018/5/layout/IconCircleLabelList"/>
    <dgm:cxn modelId="{F703AFEE-6F32-467E-8C57-CE688FE40B00}" type="presParOf" srcId="{53181E4B-E32F-4C5D-9C50-790ACD7E8FCA}" destId="{E9E3568F-EF93-4E20-A6E7-91ED3F7BBA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95738-4CD5-4578-AEF3-02701812D8C8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C60FF1-62C7-4147-A757-990E6FB92771}">
      <dgm:prSet/>
      <dgm:spPr/>
      <dgm:t>
        <a:bodyPr/>
        <a:lstStyle/>
        <a:p>
          <a:r>
            <a:rPr lang="en-US"/>
            <a:t>Plataforma en la nube para almacenar repositorios Git.</a:t>
          </a:r>
        </a:p>
      </dgm:t>
    </dgm:pt>
    <dgm:pt modelId="{3AE7A113-AD37-4F6F-9E52-6B87D4B5741B}" type="parTrans" cxnId="{EF205CC6-9A1D-400E-B309-C31E2E792ACF}">
      <dgm:prSet/>
      <dgm:spPr/>
      <dgm:t>
        <a:bodyPr/>
        <a:lstStyle/>
        <a:p>
          <a:endParaRPr lang="en-US"/>
        </a:p>
      </dgm:t>
    </dgm:pt>
    <dgm:pt modelId="{6BECF3B3-E6D1-4240-857A-40E26ED5EC45}" type="sibTrans" cxnId="{EF205CC6-9A1D-400E-B309-C31E2E792ACF}">
      <dgm:prSet/>
      <dgm:spPr/>
      <dgm:t>
        <a:bodyPr/>
        <a:lstStyle/>
        <a:p>
          <a:endParaRPr lang="en-US"/>
        </a:p>
      </dgm:t>
    </dgm:pt>
    <dgm:pt modelId="{F5707976-78DB-48B9-8C40-5E7C9C210BFF}">
      <dgm:prSet/>
      <dgm:spPr/>
      <dgm:t>
        <a:bodyPr/>
        <a:lstStyle/>
        <a:p>
          <a:r>
            <a:rPr lang="en-US"/>
            <a:t>Ideal para proyectos colaborativos de software.</a:t>
          </a:r>
        </a:p>
      </dgm:t>
    </dgm:pt>
    <dgm:pt modelId="{C1F24F17-6693-4463-A2F1-3826A0181E1F}" type="parTrans" cxnId="{9BB79583-9E87-45CB-85EA-3ADC34F21938}">
      <dgm:prSet/>
      <dgm:spPr/>
      <dgm:t>
        <a:bodyPr/>
        <a:lstStyle/>
        <a:p>
          <a:endParaRPr lang="en-US"/>
        </a:p>
      </dgm:t>
    </dgm:pt>
    <dgm:pt modelId="{428CCBC4-CF31-4E15-B2AB-A205B0B3A41F}" type="sibTrans" cxnId="{9BB79583-9E87-45CB-85EA-3ADC34F21938}">
      <dgm:prSet/>
      <dgm:spPr/>
      <dgm:t>
        <a:bodyPr/>
        <a:lstStyle/>
        <a:p>
          <a:endParaRPr lang="en-US"/>
        </a:p>
      </dgm:t>
    </dgm:pt>
    <dgm:pt modelId="{5191BD45-5457-4102-BAED-A36958FD596F}">
      <dgm:prSet/>
      <dgm:spPr/>
      <dgm:t>
        <a:bodyPr/>
        <a:lstStyle/>
        <a:p>
          <a:r>
            <a:rPr lang="en-US" dirty="0" err="1"/>
            <a:t>Funcionalidades</a:t>
          </a:r>
          <a:r>
            <a:rPr lang="en-US" dirty="0"/>
            <a:t>: Pull Requests.</a:t>
          </a:r>
        </a:p>
      </dgm:t>
    </dgm:pt>
    <dgm:pt modelId="{E1DFAD0C-4AB9-485E-956E-40C28F3F4A2C}" type="parTrans" cxnId="{39A9816B-508B-43B9-A37B-17A0D2E8F203}">
      <dgm:prSet/>
      <dgm:spPr/>
      <dgm:t>
        <a:bodyPr/>
        <a:lstStyle/>
        <a:p>
          <a:endParaRPr lang="en-US"/>
        </a:p>
      </dgm:t>
    </dgm:pt>
    <dgm:pt modelId="{6F72D6DB-6FEF-4975-A9AE-D6A17B1A8DB5}" type="sibTrans" cxnId="{39A9816B-508B-43B9-A37B-17A0D2E8F203}">
      <dgm:prSet/>
      <dgm:spPr/>
      <dgm:t>
        <a:bodyPr/>
        <a:lstStyle/>
        <a:p>
          <a:endParaRPr lang="en-US"/>
        </a:p>
      </dgm:t>
    </dgm:pt>
    <dgm:pt modelId="{DE213E86-EB8A-4CB4-861D-3E71B3531C76}" type="pres">
      <dgm:prSet presAssocID="{97295738-4CD5-4578-AEF3-02701812D8C8}" presName="vert0" presStyleCnt="0">
        <dgm:presLayoutVars>
          <dgm:dir/>
          <dgm:animOne val="branch"/>
          <dgm:animLvl val="lvl"/>
        </dgm:presLayoutVars>
      </dgm:prSet>
      <dgm:spPr/>
    </dgm:pt>
    <dgm:pt modelId="{60E8E136-92C5-4504-BB6F-ADDE07FCEA51}" type="pres">
      <dgm:prSet presAssocID="{FFC60FF1-62C7-4147-A757-990E6FB92771}" presName="thickLine" presStyleLbl="alignNode1" presStyleIdx="0" presStyleCnt="3"/>
      <dgm:spPr/>
    </dgm:pt>
    <dgm:pt modelId="{0F3FD298-E264-4C0A-B5A9-F4D32E5ECA50}" type="pres">
      <dgm:prSet presAssocID="{FFC60FF1-62C7-4147-A757-990E6FB92771}" presName="horz1" presStyleCnt="0"/>
      <dgm:spPr/>
    </dgm:pt>
    <dgm:pt modelId="{6D818C4F-ADE0-4911-9280-C1AF586A3D01}" type="pres">
      <dgm:prSet presAssocID="{FFC60FF1-62C7-4147-A757-990E6FB92771}" presName="tx1" presStyleLbl="revTx" presStyleIdx="0" presStyleCnt="3"/>
      <dgm:spPr/>
    </dgm:pt>
    <dgm:pt modelId="{6E39312B-754A-4876-8FDF-F17E3F0FD1FF}" type="pres">
      <dgm:prSet presAssocID="{FFC60FF1-62C7-4147-A757-990E6FB92771}" presName="vert1" presStyleCnt="0"/>
      <dgm:spPr/>
    </dgm:pt>
    <dgm:pt modelId="{5D69D411-7FA7-4A75-9DF3-4F6610258F6D}" type="pres">
      <dgm:prSet presAssocID="{F5707976-78DB-48B9-8C40-5E7C9C210BFF}" presName="thickLine" presStyleLbl="alignNode1" presStyleIdx="1" presStyleCnt="3"/>
      <dgm:spPr/>
    </dgm:pt>
    <dgm:pt modelId="{19D230B0-FC01-416D-819C-C70325E6AFA9}" type="pres">
      <dgm:prSet presAssocID="{F5707976-78DB-48B9-8C40-5E7C9C210BFF}" presName="horz1" presStyleCnt="0"/>
      <dgm:spPr/>
    </dgm:pt>
    <dgm:pt modelId="{FEFBED99-5B73-472B-B360-C87920863B84}" type="pres">
      <dgm:prSet presAssocID="{F5707976-78DB-48B9-8C40-5E7C9C210BFF}" presName="tx1" presStyleLbl="revTx" presStyleIdx="1" presStyleCnt="3"/>
      <dgm:spPr/>
    </dgm:pt>
    <dgm:pt modelId="{948C30DF-FDC8-4791-A39F-62DC295FC721}" type="pres">
      <dgm:prSet presAssocID="{F5707976-78DB-48B9-8C40-5E7C9C210BFF}" presName="vert1" presStyleCnt="0"/>
      <dgm:spPr/>
    </dgm:pt>
    <dgm:pt modelId="{857958D8-A158-4FB9-B571-6CE72580B141}" type="pres">
      <dgm:prSet presAssocID="{5191BD45-5457-4102-BAED-A36958FD596F}" presName="thickLine" presStyleLbl="alignNode1" presStyleIdx="2" presStyleCnt="3"/>
      <dgm:spPr/>
    </dgm:pt>
    <dgm:pt modelId="{32AFED30-DC18-4A24-86D9-CABB27122571}" type="pres">
      <dgm:prSet presAssocID="{5191BD45-5457-4102-BAED-A36958FD596F}" presName="horz1" presStyleCnt="0"/>
      <dgm:spPr/>
    </dgm:pt>
    <dgm:pt modelId="{D66664D0-CDE9-425C-A0BD-618DAFFA0CBC}" type="pres">
      <dgm:prSet presAssocID="{5191BD45-5457-4102-BAED-A36958FD596F}" presName="tx1" presStyleLbl="revTx" presStyleIdx="2" presStyleCnt="3"/>
      <dgm:spPr/>
    </dgm:pt>
    <dgm:pt modelId="{15EF98C1-1758-4B8F-88AC-2FD58ECCE37F}" type="pres">
      <dgm:prSet presAssocID="{5191BD45-5457-4102-BAED-A36958FD596F}" presName="vert1" presStyleCnt="0"/>
      <dgm:spPr/>
    </dgm:pt>
  </dgm:ptLst>
  <dgm:cxnLst>
    <dgm:cxn modelId="{38C49912-98F1-438C-88DA-5EBE79C081A4}" type="presOf" srcId="{F5707976-78DB-48B9-8C40-5E7C9C210BFF}" destId="{FEFBED99-5B73-472B-B360-C87920863B84}" srcOrd="0" destOrd="0" presId="urn:microsoft.com/office/officeart/2008/layout/LinedList"/>
    <dgm:cxn modelId="{5388665D-4313-4B9A-AFF9-76A912E83D0F}" type="presOf" srcId="{5191BD45-5457-4102-BAED-A36958FD596F}" destId="{D66664D0-CDE9-425C-A0BD-618DAFFA0CBC}" srcOrd="0" destOrd="0" presId="urn:microsoft.com/office/officeart/2008/layout/LinedList"/>
    <dgm:cxn modelId="{39A9816B-508B-43B9-A37B-17A0D2E8F203}" srcId="{97295738-4CD5-4578-AEF3-02701812D8C8}" destId="{5191BD45-5457-4102-BAED-A36958FD596F}" srcOrd="2" destOrd="0" parTransId="{E1DFAD0C-4AB9-485E-956E-40C28F3F4A2C}" sibTransId="{6F72D6DB-6FEF-4975-A9AE-D6A17B1A8DB5}"/>
    <dgm:cxn modelId="{B6C86F82-5F97-4475-A9CD-D7F1B73D6F30}" type="presOf" srcId="{FFC60FF1-62C7-4147-A757-990E6FB92771}" destId="{6D818C4F-ADE0-4911-9280-C1AF586A3D01}" srcOrd="0" destOrd="0" presId="urn:microsoft.com/office/officeart/2008/layout/LinedList"/>
    <dgm:cxn modelId="{9BB79583-9E87-45CB-85EA-3ADC34F21938}" srcId="{97295738-4CD5-4578-AEF3-02701812D8C8}" destId="{F5707976-78DB-48B9-8C40-5E7C9C210BFF}" srcOrd="1" destOrd="0" parTransId="{C1F24F17-6693-4463-A2F1-3826A0181E1F}" sibTransId="{428CCBC4-CF31-4E15-B2AB-A205B0B3A41F}"/>
    <dgm:cxn modelId="{EF205CC6-9A1D-400E-B309-C31E2E792ACF}" srcId="{97295738-4CD5-4578-AEF3-02701812D8C8}" destId="{FFC60FF1-62C7-4147-A757-990E6FB92771}" srcOrd="0" destOrd="0" parTransId="{3AE7A113-AD37-4F6F-9E52-6B87D4B5741B}" sibTransId="{6BECF3B3-E6D1-4240-857A-40E26ED5EC45}"/>
    <dgm:cxn modelId="{99D775F4-11EC-4D95-B07C-30CFF4CC950C}" type="presOf" srcId="{97295738-4CD5-4578-AEF3-02701812D8C8}" destId="{DE213E86-EB8A-4CB4-861D-3E71B3531C76}" srcOrd="0" destOrd="0" presId="urn:microsoft.com/office/officeart/2008/layout/LinedList"/>
    <dgm:cxn modelId="{CC6A7934-3AE0-45E9-9BBD-FEFC8C6DE92C}" type="presParOf" srcId="{DE213E86-EB8A-4CB4-861D-3E71B3531C76}" destId="{60E8E136-92C5-4504-BB6F-ADDE07FCEA51}" srcOrd="0" destOrd="0" presId="urn:microsoft.com/office/officeart/2008/layout/LinedList"/>
    <dgm:cxn modelId="{1BE08771-99A5-44F9-9CB6-F8EFFF662183}" type="presParOf" srcId="{DE213E86-EB8A-4CB4-861D-3E71B3531C76}" destId="{0F3FD298-E264-4C0A-B5A9-F4D32E5ECA50}" srcOrd="1" destOrd="0" presId="urn:microsoft.com/office/officeart/2008/layout/LinedList"/>
    <dgm:cxn modelId="{7A7B6A69-55EC-4AC1-8B6B-49D5973029CA}" type="presParOf" srcId="{0F3FD298-E264-4C0A-B5A9-F4D32E5ECA50}" destId="{6D818C4F-ADE0-4911-9280-C1AF586A3D01}" srcOrd="0" destOrd="0" presId="urn:microsoft.com/office/officeart/2008/layout/LinedList"/>
    <dgm:cxn modelId="{1C0C792A-D3F9-49B5-88A8-A73B26C8CE69}" type="presParOf" srcId="{0F3FD298-E264-4C0A-B5A9-F4D32E5ECA50}" destId="{6E39312B-754A-4876-8FDF-F17E3F0FD1FF}" srcOrd="1" destOrd="0" presId="urn:microsoft.com/office/officeart/2008/layout/LinedList"/>
    <dgm:cxn modelId="{50389F72-B400-4591-91F6-06BE1C3D89BE}" type="presParOf" srcId="{DE213E86-EB8A-4CB4-861D-3E71B3531C76}" destId="{5D69D411-7FA7-4A75-9DF3-4F6610258F6D}" srcOrd="2" destOrd="0" presId="urn:microsoft.com/office/officeart/2008/layout/LinedList"/>
    <dgm:cxn modelId="{6F7A75FE-3831-4985-8961-4605EE1C5C36}" type="presParOf" srcId="{DE213E86-EB8A-4CB4-861D-3E71B3531C76}" destId="{19D230B0-FC01-416D-819C-C70325E6AFA9}" srcOrd="3" destOrd="0" presId="urn:microsoft.com/office/officeart/2008/layout/LinedList"/>
    <dgm:cxn modelId="{6927ACE2-2A02-4C2A-91F1-0D4E4BCA9CF1}" type="presParOf" srcId="{19D230B0-FC01-416D-819C-C70325E6AFA9}" destId="{FEFBED99-5B73-472B-B360-C87920863B84}" srcOrd="0" destOrd="0" presId="urn:microsoft.com/office/officeart/2008/layout/LinedList"/>
    <dgm:cxn modelId="{B3376C00-A372-4076-8652-A043683042CE}" type="presParOf" srcId="{19D230B0-FC01-416D-819C-C70325E6AFA9}" destId="{948C30DF-FDC8-4791-A39F-62DC295FC721}" srcOrd="1" destOrd="0" presId="urn:microsoft.com/office/officeart/2008/layout/LinedList"/>
    <dgm:cxn modelId="{0F64CB81-68CA-47A7-B68C-59AC14FB098B}" type="presParOf" srcId="{DE213E86-EB8A-4CB4-861D-3E71B3531C76}" destId="{857958D8-A158-4FB9-B571-6CE72580B141}" srcOrd="4" destOrd="0" presId="urn:microsoft.com/office/officeart/2008/layout/LinedList"/>
    <dgm:cxn modelId="{DC467887-B88B-468E-AB73-BA6798547AE7}" type="presParOf" srcId="{DE213E86-EB8A-4CB4-861D-3E71B3531C76}" destId="{32AFED30-DC18-4A24-86D9-CABB27122571}" srcOrd="5" destOrd="0" presId="urn:microsoft.com/office/officeart/2008/layout/LinedList"/>
    <dgm:cxn modelId="{1F1FF137-286B-4E74-9F5C-C71B950A42E4}" type="presParOf" srcId="{32AFED30-DC18-4A24-86D9-CABB27122571}" destId="{D66664D0-CDE9-425C-A0BD-618DAFFA0CBC}" srcOrd="0" destOrd="0" presId="urn:microsoft.com/office/officeart/2008/layout/LinedList"/>
    <dgm:cxn modelId="{912F2066-290F-42F6-964F-6251861CFCD2}" type="presParOf" srcId="{32AFED30-DC18-4A24-86D9-CABB27122571}" destId="{15EF98C1-1758-4B8F-88AC-2FD58ECCE3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4856AE-C96C-4073-9451-24A8F75F988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2CA2D5-E613-4EE5-BDF3-7F59E6763E7A}">
      <dgm:prSet/>
      <dgm:spPr/>
      <dgm:t>
        <a:bodyPr/>
        <a:lstStyle/>
        <a:p>
          <a:pPr>
            <a:defRPr cap="all"/>
          </a:pPr>
          <a:r>
            <a:rPr lang="en-US"/>
            <a:t>Hacer commits claros y frecuentes.</a:t>
          </a:r>
        </a:p>
      </dgm:t>
    </dgm:pt>
    <dgm:pt modelId="{B86E5B69-9BA3-4595-94E2-0152EF22BDB4}" type="parTrans" cxnId="{7048ABC1-7D8F-430D-B099-07DD7C45010C}">
      <dgm:prSet/>
      <dgm:spPr/>
      <dgm:t>
        <a:bodyPr/>
        <a:lstStyle/>
        <a:p>
          <a:endParaRPr lang="en-US"/>
        </a:p>
      </dgm:t>
    </dgm:pt>
    <dgm:pt modelId="{3ADF1D50-FAAC-46C2-B367-8C297FEB9D99}" type="sibTrans" cxnId="{7048ABC1-7D8F-430D-B099-07DD7C45010C}">
      <dgm:prSet/>
      <dgm:spPr/>
      <dgm:t>
        <a:bodyPr/>
        <a:lstStyle/>
        <a:p>
          <a:endParaRPr lang="en-US"/>
        </a:p>
      </dgm:t>
    </dgm:pt>
    <dgm:pt modelId="{C451D115-06A3-4483-941B-7F0BD973A6B3}">
      <dgm:prSet/>
      <dgm:spPr/>
      <dgm:t>
        <a:bodyPr/>
        <a:lstStyle/>
        <a:p>
          <a:pPr>
            <a:defRPr cap="all"/>
          </a:pPr>
          <a:r>
            <a:rPr lang="en-US"/>
            <a:t>Usar ramas para nuevas funcionalidades.</a:t>
          </a:r>
        </a:p>
      </dgm:t>
    </dgm:pt>
    <dgm:pt modelId="{A0C9A118-D7A3-4DA5-BDAB-1E4ED84348A8}" type="parTrans" cxnId="{65C219C6-7D16-4735-A0C9-667750E8505F}">
      <dgm:prSet/>
      <dgm:spPr/>
      <dgm:t>
        <a:bodyPr/>
        <a:lstStyle/>
        <a:p>
          <a:endParaRPr lang="en-US"/>
        </a:p>
      </dgm:t>
    </dgm:pt>
    <dgm:pt modelId="{12BCB166-1A0E-4D10-A0D0-C4435A07AD27}" type="sibTrans" cxnId="{65C219C6-7D16-4735-A0C9-667750E8505F}">
      <dgm:prSet/>
      <dgm:spPr/>
      <dgm:t>
        <a:bodyPr/>
        <a:lstStyle/>
        <a:p>
          <a:endParaRPr lang="en-US"/>
        </a:p>
      </dgm:t>
    </dgm:pt>
    <dgm:pt modelId="{07FB543F-4433-4C80-B819-DAB3DA9C6588}">
      <dgm:prSet/>
      <dgm:spPr/>
      <dgm:t>
        <a:bodyPr/>
        <a:lstStyle/>
        <a:p>
          <a:pPr>
            <a:defRPr cap="all"/>
          </a:pPr>
          <a:r>
            <a:rPr lang="en-US"/>
            <a:t>Resolver conflictos de merge con cuidado.</a:t>
          </a:r>
        </a:p>
      </dgm:t>
    </dgm:pt>
    <dgm:pt modelId="{05244F63-8C39-4B98-8472-B8C003006666}" type="parTrans" cxnId="{9271F12C-9FC1-419E-B2AD-4BBAE9C6B912}">
      <dgm:prSet/>
      <dgm:spPr/>
      <dgm:t>
        <a:bodyPr/>
        <a:lstStyle/>
        <a:p>
          <a:endParaRPr lang="en-US"/>
        </a:p>
      </dgm:t>
    </dgm:pt>
    <dgm:pt modelId="{6D36EC05-DFA8-445A-B476-FE8FD465B8DE}" type="sibTrans" cxnId="{9271F12C-9FC1-419E-B2AD-4BBAE9C6B912}">
      <dgm:prSet/>
      <dgm:spPr/>
      <dgm:t>
        <a:bodyPr/>
        <a:lstStyle/>
        <a:p>
          <a:endParaRPr lang="en-US"/>
        </a:p>
      </dgm:t>
    </dgm:pt>
    <dgm:pt modelId="{22684ACA-FE1F-4599-8E70-5A75EB4A8A5C}">
      <dgm:prSet/>
      <dgm:spPr/>
      <dgm:t>
        <a:bodyPr/>
        <a:lstStyle/>
        <a:p>
          <a:pPr>
            <a:defRPr cap="all"/>
          </a:pPr>
          <a:r>
            <a:rPr lang="en-US"/>
            <a:t>Revisar antes de hacer push.</a:t>
          </a:r>
        </a:p>
      </dgm:t>
    </dgm:pt>
    <dgm:pt modelId="{355D67FF-479C-4DF2-B4A9-12D365566575}" type="parTrans" cxnId="{782C1E2A-1197-4C6E-B1E8-F019FA89A338}">
      <dgm:prSet/>
      <dgm:spPr/>
      <dgm:t>
        <a:bodyPr/>
        <a:lstStyle/>
        <a:p>
          <a:endParaRPr lang="en-US"/>
        </a:p>
      </dgm:t>
    </dgm:pt>
    <dgm:pt modelId="{A1026EAE-6035-4E0D-A725-8838219B59DC}" type="sibTrans" cxnId="{782C1E2A-1197-4C6E-B1E8-F019FA89A338}">
      <dgm:prSet/>
      <dgm:spPr/>
      <dgm:t>
        <a:bodyPr/>
        <a:lstStyle/>
        <a:p>
          <a:endParaRPr lang="en-US"/>
        </a:p>
      </dgm:t>
    </dgm:pt>
    <dgm:pt modelId="{65FD7378-A208-40BD-9AAD-5676E5B5B5F0}">
      <dgm:prSet/>
      <dgm:spPr/>
      <dgm:t>
        <a:bodyPr/>
        <a:lstStyle/>
        <a:p>
          <a:pPr>
            <a:defRPr cap="all"/>
          </a:pPr>
          <a:r>
            <a:rPr lang="en-US"/>
            <a:t>Documentar con mensajes de commit descriptivos.</a:t>
          </a:r>
        </a:p>
      </dgm:t>
    </dgm:pt>
    <dgm:pt modelId="{2CC2B250-7AC7-4B89-8CA1-1CAEB09A85F7}" type="parTrans" cxnId="{29CC1470-1A8F-46A4-BF43-237E3F5A4A14}">
      <dgm:prSet/>
      <dgm:spPr/>
      <dgm:t>
        <a:bodyPr/>
        <a:lstStyle/>
        <a:p>
          <a:endParaRPr lang="en-US"/>
        </a:p>
      </dgm:t>
    </dgm:pt>
    <dgm:pt modelId="{828EEE89-58B1-4EC7-BF6A-E6DE76B45AD7}" type="sibTrans" cxnId="{29CC1470-1A8F-46A4-BF43-237E3F5A4A14}">
      <dgm:prSet/>
      <dgm:spPr/>
      <dgm:t>
        <a:bodyPr/>
        <a:lstStyle/>
        <a:p>
          <a:endParaRPr lang="en-US"/>
        </a:p>
      </dgm:t>
    </dgm:pt>
    <dgm:pt modelId="{2D9CB32B-D17E-4737-9F8E-4956D5631B2F}" type="pres">
      <dgm:prSet presAssocID="{FE4856AE-C96C-4073-9451-24A8F75F988F}" presName="root" presStyleCnt="0">
        <dgm:presLayoutVars>
          <dgm:dir/>
          <dgm:resizeHandles val="exact"/>
        </dgm:presLayoutVars>
      </dgm:prSet>
      <dgm:spPr/>
    </dgm:pt>
    <dgm:pt modelId="{8FD437BD-FF9E-4371-A1E8-3FA201A22229}" type="pres">
      <dgm:prSet presAssocID="{3E2CA2D5-E613-4EE5-BDF3-7F59E6763E7A}" presName="compNode" presStyleCnt="0"/>
      <dgm:spPr/>
    </dgm:pt>
    <dgm:pt modelId="{07730629-C303-4E78-A9E6-3475BCB723E4}" type="pres">
      <dgm:prSet presAssocID="{3E2CA2D5-E613-4EE5-BDF3-7F59E6763E7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21690A1-33BD-4B48-8954-0EC455F82E95}" type="pres">
      <dgm:prSet presAssocID="{3E2CA2D5-E613-4EE5-BDF3-7F59E6763E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oj de arena terminado"/>
        </a:ext>
      </dgm:extLst>
    </dgm:pt>
    <dgm:pt modelId="{2A9F535D-3EEA-4AAD-8F69-50381415A1D1}" type="pres">
      <dgm:prSet presAssocID="{3E2CA2D5-E613-4EE5-BDF3-7F59E6763E7A}" presName="spaceRect" presStyleCnt="0"/>
      <dgm:spPr/>
    </dgm:pt>
    <dgm:pt modelId="{50FE9116-B8C1-4E60-B08E-3A2A13031687}" type="pres">
      <dgm:prSet presAssocID="{3E2CA2D5-E613-4EE5-BDF3-7F59E6763E7A}" presName="textRect" presStyleLbl="revTx" presStyleIdx="0" presStyleCnt="5">
        <dgm:presLayoutVars>
          <dgm:chMax val="1"/>
          <dgm:chPref val="1"/>
        </dgm:presLayoutVars>
      </dgm:prSet>
      <dgm:spPr/>
    </dgm:pt>
    <dgm:pt modelId="{C824C5F4-12A6-413F-8F3A-DD229291C821}" type="pres">
      <dgm:prSet presAssocID="{3ADF1D50-FAAC-46C2-B367-8C297FEB9D99}" presName="sibTrans" presStyleCnt="0"/>
      <dgm:spPr/>
    </dgm:pt>
    <dgm:pt modelId="{A7D3651A-DEE7-4584-B8E1-15C4358FF4EA}" type="pres">
      <dgm:prSet presAssocID="{C451D115-06A3-4483-941B-7F0BD973A6B3}" presName="compNode" presStyleCnt="0"/>
      <dgm:spPr/>
    </dgm:pt>
    <dgm:pt modelId="{3034B729-9E5F-433C-8C5C-62E79E4C3F46}" type="pres">
      <dgm:prSet presAssocID="{C451D115-06A3-4483-941B-7F0BD973A6B3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8E4E2C7-6C3A-48C8-B911-1DBC23A00049}" type="pres">
      <dgm:prSet presAssocID="{C451D115-06A3-4483-941B-7F0BD973A6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920A2063-9938-42C9-A41D-9AC36712300B}" type="pres">
      <dgm:prSet presAssocID="{C451D115-06A3-4483-941B-7F0BD973A6B3}" presName="spaceRect" presStyleCnt="0"/>
      <dgm:spPr/>
    </dgm:pt>
    <dgm:pt modelId="{FF9BDC42-30B2-43E1-BF0A-D3FF289997AB}" type="pres">
      <dgm:prSet presAssocID="{C451D115-06A3-4483-941B-7F0BD973A6B3}" presName="textRect" presStyleLbl="revTx" presStyleIdx="1" presStyleCnt="5">
        <dgm:presLayoutVars>
          <dgm:chMax val="1"/>
          <dgm:chPref val="1"/>
        </dgm:presLayoutVars>
      </dgm:prSet>
      <dgm:spPr/>
    </dgm:pt>
    <dgm:pt modelId="{0FCA59BD-0DA3-42AD-975F-EC912DA4ED43}" type="pres">
      <dgm:prSet presAssocID="{12BCB166-1A0E-4D10-A0D0-C4435A07AD27}" presName="sibTrans" presStyleCnt="0"/>
      <dgm:spPr/>
    </dgm:pt>
    <dgm:pt modelId="{B494DC5C-39B5-47CD-9CC8-9A49A41A2967}" type="pres">
      <dgm:prSet presAssocID="{07FB543F-4433-4C80-B819-DAB3DA9C6588}" presName="compNode" presStyleCnt="0"/>
      <dgm:spPr/>
    </dgm:pt>
    <dgm:pt modelId="{D9F9850B-6E61-4350-A7C5-5773B547DC5D}" type="pres">
      <dgm:prSet presAssocID="{07FB543F-4433-4C80-B819-DAB3DA9C6588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1FD882C-5147-49FC-8885-E124E92B0503}" type="pres">
      <dgm:prSet presAssocID="{07FB543F-4433-4C80-B819-DAB3DA9C65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F142C7F2-014D-43B2-9FEF-938C841585F1}" type="pres">
      <dgm:prSet presAssocID="{07FB543F-4433-4C80-B819-DAB3DA9C6588}" presName="spaceRect" presStyleCnt="0"/>
      <dgm:spPr/>
    </dgm:pt>
    <dgm:pt modelId="{CF29F252-47D1-4893-ADE2-FEB85F557F60}" type="pres">
      <dgm:prSet presAssocID="{07FB543F-4433-4C80-B819-DAB3DA9C6588}" presName="textRect" presStyleLbl="revTx" presStyleIdx="2" presStyleCnt="5">
        <dgm:presLayoutVars>
          <dgm:chMax val="1"/>
          <dgm:chPref val="1"/>
        </dgm:presLayoutVars>
      </dgm:prSet>
      <dgm:spPr/>
    </dgm:pt>
    <dgm:pt modelId="{E22D4928-7F8A-458A-901E-D870E6D91E57}" type="pres">
      <dgm:prSet presAssocID="{6D36EC05-DFA8-445A-B476-FE8FD465B8DE}" presName="sibTrans" presStyleCnt="0"/>
      <dgm:spPr/>
    </dgm:pt>
    <dgm:pt modelId="{5DCFE3B3-A867-4665-A43B-E4B9AF4FC9FE}" type="pres">
      <dgm:prSet presAssocID="{22684ACA-FE1F-4599-8E70-5A75EB4A8A5C}" presName="compNode" presStyleCnt="0"/>
      <dgm:spPr/>
    </dgm:pt>
    <dgm:pt modelId="{8BC4AA86-D38F-4F19-AD66-6144E2FCA958}" type="pres">
      <dgm:prSet presAssocID="{22684ACA-FE1F-4599-8E70-5A75EB4A8A5C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40711CE-06A9-4F7D-B07A-EFFE646B6912}" type="pres">
      <dgm:prSet presAssocID="{22684ACA-FE1F-4599-8E70-5A75EB4A8A5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6061F08A-384D-4A0F-B435-380D87CBAD62}" type="pres">
      <dgm:prSet presAssocID="{22684ACA-FE1F-4599-8E70-5A75EB4A8A5C}" presName="spaceRect" presStyleCnt="0"/>
      <dgm:spPr/>
    </dgm:pt>
    <dgm:pt modelId="{83980A8F-2907-40B7-8181-2561705EE0FA}" type="pres">
      <dgm:prSet presAssocID="{22684ACA-FE1F-4599-8E70-5A75EB4A8A5C}" presName="textRect" presStyleLbl="revTx" presStyleIdx="3" presStyleCnt="5">
        <dgm:presLayoutVars>
          <dgm:chMax val="1"/>
          <dgm:chPref val="1"/>
        </dgm:presLayoutVars>
      </dgm:prSet>
      <dgm:spPr/>
    </dgm:pt>
    <dgm:pt modelId="{3AF4F63E-CEE2-4C29-A7DC-2202FE101A71}" type="pres">
      <dgm:prSet presAssocID="{A1026EAE-6035-4E0D-A725-8838219B59DC}" presName="sibTrans" presStyleCnt="0"/>
      <dgm:spPr/>
    </dgm:pt>
    <dgm:pt modelId="{9CA8B52B-97FF-4D4F-843F-3A261EE0247A}" type="pres">
      <dgm:prSet presAssocID="{65FD7378-A208-40BD-9AAD-5676E5B5B5F0}" presName="compNode" presStyleCnt="0"/>
      <dgm:spPr/>
    </dgm:pt>
    <dgm:pt modelId="{39F7D594-45C3-44A6-87BC-1C17838F9C50}" type="pres">
      <dgm:prSet presAssocID="{65FD7378-A208-40BD-9AAD-5676E5B5B5F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0633275-8CF9-4414-8EA1-58FE700B7415}" type="pres">
      <dgm:prSet presAssocID="{65FD7378-A208-40BD-9AAD-5676E5B5B5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rtir"/>
        </a:ext>
      </dgm:extLst>
    </dgm:pt>
    <dgm:pt modelId="{E059FBE2-D33A-4DD7-ACD1-CDBDACBA7587}" type="pres">
      <dgm:prSet presAssocID="{65FD7378-A208-40BD-9AAD-5676E5B5B5F0}" presName="spaceRect" presStyleCnt="0"/>
      <dgm:spPr/>
    </dgm:pt>
    <dgm:pt modelId="{B79244A6-CE32-4217-83C4-9DD75A4AEE7C}" type="pres">
      <dgm:prSet presAssocID="{65FD7378-A208-40BD-9AAD-5676E5B5B5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8100609-1795-4C73-B3DC-73A047965A32}" type="presOf" srcId="{65FD7378-A208-40BD-9AAD-5676E5B5B5F0}" destId="{B79244A6-CE32-4217-83C4-9DD75A4AEE7C}" srcOrd="0" destOrd="0" presId="urn:microsoft.com/office/officeart/2018/5/layout/IconLeafLabelList"/>
    <dgm:cxn modelId="{33C58E0D-972A-47E9-B669-B8C8C40AF332}" type="presOf" srcId="{C451D115-06A3-4483-941B-7F0BD973A6B3}" destId="{FF9BDC42-30B2-43E1-BF0A-D3FF289997AB}" srcOrd="0" destOrd="0" presId="urn:microsoft.com/office/officeart/2018/5/layout/IconLeafLabelList"/>
    <dgm:cxn modelId="{782C1E2A-1197-4C6E-B1E8-F019FA89A338}" srcId="{FE4856AE-C96C-4073-9451-24A8F75F988F}" destId="{22684ACA-FE1F-4599-8E70-5A75EB4A8A5C}" srcOrd="3" destOrd="0" parTransId="{355D67FF-479C-4DF2-B4A9-12D365566575}" sibTransId="{A1026EAE-6035-4E0D-A725-8838219B59DC}"/>
    <dgm:cxn modelId="{9271F12C-9FC1-419E-B2AD-4BBAE9C6B912}" srcId="{FE4856AE-C96C-4073-9451-24A8F75F988F}" destId="{07FB543F-4433-4C80-B819-DAB3DA9C6588}" srcOrd="2" destOrd="0" parTransId="{05244F63-8C39-4B98-8472-B8C003006666}" sibTransId="{6D36EC05-DFA8-445A-B476-FE8FD465B8DE}"/>
    <dgm:cxn modelId="{29CC1470-1A8F-46A4-BF43-237E3F5A4A14}" srcId="{FE4856AE-C96C-4073-9451-24A8F75F988F}" destId="{65FD7378-A208-40BD-9AAD-5676E5B5B5F0}" srcOrd="4" destOrd="0" parTransId="{2CC2B250-7AC7-4B89-8CA1-1CAEB09A85F7}" sibTransId="{828EEE89-58B1-4EC7-BF6A-E6DE76B45AD7}"/>
    <dgm:cxn modelId="{21032070-8146-48E1-8785-12A4B4E0555B}" type="presOf" srcId="{22684ACA-FE1F-4599-8E70-5A75EB4A8A5C}" destId="{83980A8F-2907-40B7-8181-2561705EE0FA}" srcOrd="0" destOrd="0" presId="urn:microsoft.com/office/officeart/2018/5/layout/IconLeafLabelList"/>
    <dgm:cxn modelId="{DF8F1354-479C-4227-AF7B-58E3A59CAAAF}" type="presOf" srcId="{FE4856AE-C96C-4073-9451-24A8F75F988F}" destId="{2D9CB32B-D17E-4737-9F8E-4956D5631B2F}" srcOrd="0" destOrd="0" presId="urn:microsoft.com/office/officeart/2018/5/layout/IconLeafLabelList"/>
    <dgm:cxn modelId="{51217C7F-58EA-4363-BF69-7D0734398F70}" type="presOf" srcId="{07FB543F-4433-4C80-B819-DAB3DA9C6588}" destId="{CF29F252-47D1-4893-ADE2-FEB85F557F60}" srcOrd="0" destOrd="0" presId="urn:microsoft.com/office/officeart/2018/5/layout/IconLeafLabelList"/>
    <dgm:cxn modelId="{DEF10995-0ED6-467D-80EC-04D1E10004A2}" type="presOf" srcId="{3E2CA2D5-E613-4EE5-BDF3-7F59E6763E7A}" destId="{50FE9116-B8C1-4E60-B08E-3A2A13031687}" srcOrd="0" destOrd="0" presId="urn:microsoft.com/office/officeart/2018/5/layout/IconLeafLabelList"/>
    <dgm:cxn modelId="{7048ABC1-7D8F-430D-B099-07DD7C45010C}" srcId="{FE4856AE-C96C-4073-9451-24A8F75F988F}" destId="{3E2CA2D5-E613-4EE5-BDF3-7F59E6763E7A}" srcOrd="0" destOrd="0" parTransId="{B86E5B69-9BA3-4595-94E2-0152EF22BDB4}" sibTransId="{3ADF1D50-FAAC-46C2-B367-8C297FEB9D99}"/>
    <dgm:cxn modelId="{65C219C6-7D16-4735-A0C9-667750E8505F}" srcId="{FE4856AE-C96C-4073-9451-24A8F75F988F}" destId="{C451D115-06A3-4483-941B-7F0BD973A6B3}" srcOrd="1" destOrd="0" parTransId="{A0C9A118-D7A3-4DA5-BDAB-1E4ED84348A8}" sibTransId="{12BCB166-1A0E-4D10-A0D0-C4435A07AD27}"/>
    <dgm:cxn modelId="{07906C35-DFA9-4245-BC9D-B9CACA7E1998}" type="presParOf" srcId="{2D9CB32B-D17E-4737-9F8E-4956D5631B2F}" destId="{8FD437BD-FF9E-4371-A1E8-3FA201A22229}" srcOrd="0" destOrd="0" presId="urn:microsoft.com/office/officeart/2018/5/layout/IconLeafLabelList"/>
    <dgm:cxn modelId="{0830E6A6-F936-4994-A58B-4D09C441056E}" type="presParOf" srcId="{8FD437BD-FF9E-4371-A1E8-3FA201A22229}" destId="{07730629-C303-4E78-A9E6-3475BCB723E4}" srcOrd="0" destOrd="0" presId="urn:microsoft.com/office/officeart/2018/5/layout/IconLeafLabelList"/>
    <dgm:cxn modelId="{2605E601-4BAA-46A5-8375-0FB06FF11505}" type="presParOf" srcId="{8FD437BD-FF9E-4371-A1E8-3FA201A22229}" destId="{721690A1-33BD-4B48-8954-0EC455F82E95}" srcOrd="1" destOrd="0" presId="urn:microsoft.com/office/officeart/2018/5/layout/IconLeafLabelList"/>
    <dgm:cxn modelId="{BE06CA41-B766-40F5-9FFE-E68D5B8C5E03}" type="presParOf" srcId="{8FD437BD-FF9E-4371-A1E8-3FA201A22229}" destId="{2A9F535D-3EEA-4AAD-8F69-50381415A1D1}" srcOrd="2" destOrd="0" presId="urn:microsoft.com/office/officeart/2018/5/layout/IconLeafLabelList"/>
    <dgm:cxn modelId="{E6D060D4-1194-4D69-9A0F-12728851DD5C}" type="presParOf" srcId="{8FD437BD-FF9E-4371-A1E8-3FA201A22229}" destId="{50FE9116-B8C1-4E60-B08E-3A2A13031687}" srcOrd="3" destOrd="0" presId="urn:microsoft.com/office/officeart/2018/5/layout/IconLeafLabelList"/>
    <dgm:cxn modelId="{A2C4E5C4-A1E8-4F8C-9941-C173888151F3}" type="presParOf" srcId="{2D9CB32B-D17E-4737-9F8E-4956D5631B2F}" destId="{C824C5F4-12A6-413F-8F3A-DD229291C821}" srcOrd="1" destOrd="0" presId="urn:microsoft.com/office/officeart/2018/5/layout/IconLeafLabelList"/>
    <dgm:cxn modelId="{0B7496C2-6432-4CB9-8616-181FDEF7C373}" type="presParOf" srcId="{2D9CB32B-D17E-4737-9F8E-4956D5631B2F}" destId="{A7D3651A-DEE7-4584-B8E1-15C4358FF4EA}" srcOrd="2" destOrd="0" presId="urn:microsoft.com/office/officeart/2018/5/layout/IconLeafLabelList"/>
    <dgm:cxn modelId="{604702F2-D891-4CD6-8111-49F10246415D}" type="presParOf" srcId="{A7D3651A-DEE7-4584-B8E1-15C4358FF4EA}" destId="{3034B729-9E5F-433C-8C5C-62E79E4C3F46}" srcOrd="0" destOrd="0" presId="urn:microsoft.com/office/officeart/2018/5/layout/IconLeafLabelList"/>
    <dgm:cxn modelId="{A7969539-E441-4CAC-80F3-B00902DDF2E0}" type="presParOf" srcId="{A7D3651A-DEE7-4584-B8E1-15C4358FF4EA}" destId="{08E4E2C7-6C3A-48C8-B911-1DBC23A00049}" srcOrd="1" destOrd="0" presId="urn:microsoft.com/office/officeart/2018/5/layout/IconLeafLabelList"/>
    <dgm:cxn modelId="{36EDEFB0-73B9-46BA-A94C-79F2F638D898}" type="presParOf" srcId="{A7D3651A-DEE7-4584-B8E1-15C4358FF4EA}" destId="{920A2063-9938-42C9-A41D-9AC36712300B}" srcOrd="2" destOrd="0" presId="urn:microsoft.com/office/officeart/2018/5/layout/IconLeafLabelList"/>
    <dgm:cxn modelId="{C77AAC79-5EE3-484C-BF1C-DF87EE25F4AA}" type="presParOf" srcId="{A7D3651A-DEE7-4584-B8E1-15C4358FF4EA}" destId="{FF9BDC42-30B2-43E1-BF0A-D3FF289997AB}" srcOrd="3" destOrd="0" presId="urn:microsoft.com/office/officeart/2018/5/layout/IconLeafLabelList"/>
    <dgm:cxn modelId="{EB55C6EE-2A6D-4F5F-B3C3-D8C465831F04}" type="presParOf" srcId="{2D9CB32B-D17E-4737-9F8E-4956D5631B2F}" destId="{0FCA59BD-0DA3-42AD-975F-EC912DA4ED43}" srcOrd="3" destOrd="0" presId="urn:microsoft.com/office/officeart/2018/5/layout/IconLeafLabelList"/>
    <dgm:cxn modelId="{212CDD2F-D1E8-4908-AC01-0C332B958D52}" type="presParOf" srcId="{2D9CB32B-D17E-4737-9F8E-4956D5631B2F}" destId="{B494DC5C-39B5-47CD-9CC8-9A49A41A2967}" srcOrd="4" destOrd="0" presId="urn:microsoft.com/office/officeart/2018/5/layout/IconLeafLabelList"/>
    <dgm:cxn modelId="{7846FE14-4CBD-47E2-9140-57AD6DDE81D2}" type="presParOf" srcId="{B494DC5C-39B5-47CD-9CC8-9A49A41A2967}" destId="{D9F9850B-6E61-4350-A7C5-5773B547DC5D}" srcOrd="0" destOrd="0" presId="urn:microsoft.com/office/officeart/2018/5/layout/IconLeafLabelList"/>
    <dgm:cxn modelId="{02F66920-1F59-44BE-8D98-C2B5D6EBC595}" type="presParOf" srcId="{B494DC5C-39B5-47CD-9CC8-9A49A41A2967}" destId="{61FD882C-5147-49FC-8885-E124E92B0503}" srcOrd="1" destOrd="0" presId="urn:microsoft.com/office/officeart/2018/5/layout/IconLeafLabelList"/>
    <dgm:cxn modelId="{157426F2-58CE-4BEC-B7D2-C9E5F31FD193}" type="presParOf" srcId="{B494DC5C-39B5-47CD-9CC8-9A49A41A2967}" destId="{F142C7F2-014D-43B2-9FEF-938C841585F1}" srcOrd="2" destOrd="0" presId="urn:microsoft.com/office/officeart/2018/5/layout/IconLeafLabelList"/>
    <dgm:cxn modelId="{53586F21-7720-4334-83D8-830D97B52AA6}" type="presParOf" srcId="{B494DC5C-39B5-47CD-9CC8-9A49A41A2967}" destId="{CF29F252-47D1-4893-ADE2-FEB85F557F60}" srcOrd="3" destOrd="0" presId="urn:microsoft.com/office/officeart/2018/5/layout/IconLeafLabelList"/>
    <dgm:cxn modelId="{F32DAF74-09D2-4F89-8005-FCB07C04B071}" type="presParOf" srcId="{2D9CB32B-D17E-4737-9F8E-4956D5631B2F}" destId="{E22D4928-7F8A-458A-901E-D870E6D91E57}" srcOrd="5" destOrd="0" presId="urn:microsoft.com/office/officeart/2018/5/layout/IconLeafLabelList"/>
    <dgm:cxn modelId="{72B400E1-15D7-4D41-9191-EF46965A8A5D}" type="presParOf" srcId="{2D9CB32B-D17E-4737-9F8E-4956D5631B2F}" destId="{5DCFE3B3-A867-4665-A43B-E4B9AF4FC9FE}" srcOrd="6" destOrd="0" presId="urn:microsoft.com/office/officeart/2018/5/layout/IconLeafLabelList"/>
    <dgm:cxn modelId="{6D694DFD-FA3B-41CA-AA78-DFD231FF1447}" type="presParOf" srcId="{5DCFE3B3-A867-4665-A43B-E4B9AF4FC9FE}" destId="{8BC4AA86-D38F-4F19-AD66-6144E2FCA958}" srcOrd="0" destOrd="0" presId="urn:microsoft.com/office/officeart/2018/5/layout/IconLeafLabelList"/>
    <dgm:cxn modelId="{E7A8975F-0E43-41BE-8240-31FC5E1656DD}" type="presParOf" srcId="{5DCFE3B3-A867-4665-A43B-E4B9AF4FC9FE}" destId="{A40711CE-06A9-4F7D-B07A-EFFE646B6912}" srcOrd="1" destOrd="0" presId="urn:microsoft.com/office/officeart/2018/5/layout/IconLeafLabelList"/>
    <dgm:cxn modelId="{1D9247D9-2D01-4571-863F-A0650330C35F}" type="presParOf" srcId="{5DCFE3B3-A867-4665-A43B-E4B9AF4FC9FE}" destId="{6061F08A-384D-4A0F-B435-380D87CBAD62}" srcOrd="2" destOrd="0" presId="urn:microsoft.com/office/officeart/2018/5/layout/IconLeafLabelList"/>
    <dgm:cxn modelId="{B9E383E7-68CA-45D9-AC96-21ABE464BCA0}" type="presParOf" srcId="{5DCFE3B3-A867-4665-A43B-E4B9AF4FC9FE}" destId="{83980A8F-2907-40B7-8181-2561705EE0FA}" srcOrd="3" destOrd="0" presId="urn:microsoft.com/office/officeart/2018/5/layout/IconLeafLabelList"/>
    <dgm:cxn modelId="{D52EA3F6-14D8-45EF-90AE-E84C504606FC}" type="presParOf" srcId="{2D9CB32B-D17E-4737-9F8E-4956D5631B2F}" destId="{3AF4F63E-CEE2-4C29-A7DC-2202FE101A71}" srcOrd="7" destOrd="0" presId="urn:microsoft.com/office/officeart/2018/5/layout/IconLeafLabelList"/>
    <dgm:cxn modelId="{5967FDBF-DAFE-4CEF-A8A7-4D60D12E2135}" type="presParOf" srcId="{2D9CB32B-D17E-4737-9F8E-4956D5631B2F}" destId="{9CA8B52B-97FF-4D4F-843F-3A261EE0247A}" srcOrd="8" destOrd="0" presId="urn:microsoft.com/office/officeart/2018/5/layout/IconLeafLabelList"/>
    <dgm:cxn modelId="{DD3A2353-22C2-4731-A3EE-5A4B29C91DF0}" type="presParOf" srcId="{9CA8B52B-97FF-4D4F-843F-3A261EE0247A}" destId="{39F7D594-45C3-44A6-87BC-1C17838F9C50}" srcOrd="0" destOrd="0" presId="urn:microsoft.com/office/officeart/2018/5/layout/IconLeafLabelList"/>
    <dgm:cxn modelId="{27661AA8-7006-4562-82C8-B7EA83AA1634}" type="presParOf" srcId="{9CA8B52B-97FF-4D4F-843F-3A261EE0247A}" destId="{F0633275-8CF9-4414-8EA1-58FE700B7415}" srcOrd="1" destOrd="0" presId="urn:microsoft.com/office/officeart/2018/5/layout/IconLeafLabelList"/>
    <dgm:cxn modelId="{EE5F5D78-4CBD-436F-AFFB-9E633E4BD776}" type="presParOf" srcId="{9CA8B52B-97FF-4D4F-843F-3A261EE0247A}" destId="{E059FBE2-D33A-4DD7-ACD1-CDBDACBA7587}" srcOrd="2" destOrd="0" presId="urn:microsoft.com/office/officeart/2018/5/layout/IconLeafLabelList"/>
    <dgm:cxn modelId="{D424197E-42DE-444B-B2ED-7F797B4C3613}" type="presParOf" srcId="{9CA8B52B-97FF-4D4F-843F-3A261EE0247A}" destId="{B79244A6-CE32-4217-83C4-9DD75A4AEE7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E8DF7-95EF-43B9-A2E8-7976AD8DEB12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83C41-066B-4F80-9083-FCABB3E39EFC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Sistema que registra cambios en archivos a lo largo del tiempo.</a:t>
          </a:r>
        </a:p>
      </dsp:txBody>
      <dsp:txXfrm>
        <a:off x="78583" y="2435142"/>
        <a:ext cx="2399612" cy="720000"/>
      </dsp:txXfrm>
    </dsp:sp>
    <dsp:sp modelId="{EC71F244-F291-4E86-B614-21868098E4CE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59FF1-7ED1-4AAF-8F30-9E01BB5D6589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Permite trabajar en equipo, revertir errores y mantener historial.</a:t>
          </a:r>
        </a:p>
      </dsp:txBody>
      <dsp:txXfrm>
        <a:off x="2898129" y="2435142"/>
        <a:ext cx="2399612" cy="720000"/>
      </dsp:txXfrm>
    </dsp:sp>
    <dsp:sp modelId="{F1FBB462-34C5-4FD0-A5F7-6EBCE528D1CC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ED49C-DF09-4000-BF3E-CE3DA9DDD655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Ejemplo: guardar diferentes versiones de un documento o proyecto.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9F50-AB4A-4C1C-8D99-4A5ADB1FBA75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96CFD-239F-425D-86B4-3F68793496B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2E84E-C1A4-46A7-9B09-8326CC1CE0C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Git es un sistema de control de versiones distribuido.</a:t>
          </a:r>
        </a:p>
      </dsp:txBody>
      <dsp:txXfrm>
        <a:off x="46529" y="2703902"/>
        <a:ext cx="2418750" cy="720000"/>
      </dsp:txXfrm>
    </dsp:sp>
    <dsp:sp modelId="{D7FDD06C-3AD1-4416-9D4C-BD01F11F0EBC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3AE2E-CE7D-470C-B251-79E862FF5458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5F12F-BD1A-4760-9955-BEFFC9486C1F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Permite trabajar localmente y luego sincronizar con un repositorio remoto.</a:t>
          </a:r>
        </a:p>
      </dsp:txBody>
      <dsp:txXfrm>
        <a:off x="2888560" y="2703902"/>
        <a:ext cx="2418750" cy="720000"/>
      </dsp:txXfrm>
    </dsp:sp>
    <dsp:sp modelId="{8B9E26AD-8B4B-4517-84C5-D6641E9D8FB5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4904B-CC4B-40E6-815B-CD5ADF632B5F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3568F-EF93-4E20-A6E7-91ED3F7BBAAE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Ventajas: rapidez, historial, ramificación (branches).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8E136-92C5-4504-BB6F-ADDE07FCEA51}">
      <dsp:nvSpPr>
        <dsp:cNvPr id="0" name=""/>
        <dsp:cNvSpPr/>
      </dsp:nvSpPr>
      <dsp:spPr>
        <a:xfrm>
          <a:off x="0" y="1913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818C4F-ADE0-4911-9280-C1AF586A3D01}">
      <dsp:nvSpPr>
        <dsp:cNvPr id="0" name=""/>
        <dsp:cNvSpPr/>
      </dsp:nvSpPr>
      <dsp:spPr>
        <a:xfrm>
          <a:off x="0" y="1913"/>
          <a:ext cx="3993357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Plataforma en la nube para almacenar repositorios Git.</a:t>
          </a:r>
        </a:p>
      </dsp:txBody>
      <dsp:txXfrm>
        <a:off x="0" y="1913"/>
        <a:ext cx="3993357" cy="1305236"/>
      </dsp:txXfrm>
    </dsp:sp>
    <dsp:sp modelId="{5D69D411-7FA7-4A75-9DF3-4F6610258F6D}">
      <dsp:nvSpPr>
        <dsp:cNvPr id="0" name=""/>
        <dsp:cNvSpPr/>
      </dsp:nvSpPr>
      <dsp:spPr>
        <a:xfrm>
          <a:off x="0" y="1307150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FBED99-5B73-472B-B360-C87920863B84}">
      <dsp:nvSpPr>
        <dsp:cNvPr id="0" name=""/>
        <dsp:cNvSpPr/>
      </dsp:nvSpPr>
      <dsp:spPr>
        <a:xfrm>
          <a:off x="0" y="1307150"/>
          <a:ext cx="3993357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Ideal para proyectos colaborativos de software.</a:t>
          </a:r>
        </a:p>
      </dsp:txBody>
      <dsp:txXfrm>
        <a:off x="0" y="1307150"/>
        <a:ext cx="3993357" cy="1305236"/>
      </dsp:txXfrm>
    </dsp:sp>
    <dsp:sp modelId="{857958D8-A158-4FB9-B571-6CE72580B141}">
      <dsp:nvSpPr>
        <dsp:cNvPr id="0" name=""/>
        <dsp:cNvSpPr/>
      </dsp:nvSpPr>
      <dsp:spPr>
        <a:xfrm>
          <a:off x="0" y="2612387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6664D0-CDE9-425C-A0BD-618DAFFA0CBC}">
      <dsp:nvSpPr>
        <dsp:cNvPr id="0" name=""/>
        <dsp:cNvSpPr/>
      </dsp:nvSpPr>
      <dsp:spPr>
        <a:xfrm>
          <a:off x="0" y="2612387"/>
          <a:ext cx="3993357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Funcionalidades</a:t>
          </a:r>
          <a:r>
            <a:rPr lang="en-US" sz="2700" kern="1200" dirty="0"/>
            <a:t>: Pull Requests.</a:t>
          </a:r>
        </a:p>
      </dsp:txBody>
      <dsp:txXfrm>
        <a:off x="0" y="2612387"/>
        <a:ext cx="3993357" cy="1305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30629-C303-4E78-A9E6-3475BCB723E4}">
      <dsp:nvSpPr>
        <dsp:cNvPr id="0" name=""/>
        <dsp:cNvSpPr/>
      </dsp:nvSpPr>
      <dsp:spPr>
        <a:xfrm>
          <a:off x="285002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690A1-33BD-4B48-8954-0EC455F82E95}">
      <dsp:nvSpPr>
        <dsp:cNvPr id="0" name=""/>
        <dsp:cNvSpPr/>
      </dsp:nvSpPr>
      <dsp:spPr>
        <a:xfrm>
          <a:off x="471700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E9116-B8C1-4E60-B08E-3A2A13031687}">
      <dsp:nvSpPr>
        <dsp:cNvPr id="0" name=""/>
        <dsp:cNvSpPr/>
      </dsp:nvSpPr>
      <dsp:spPr>
        <a:xfrm>
          <a:off x="4956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Hacer commits claros y frecuentes.</a:t>
          </a:r>
        </a:p>
      </dsp:txBody>
      <dsp:txXfrm>
        <a:off x="4956" y="2131929"/>
        <a:ext cx="1436132" cy="574453"/>
      </dsp:txXfrm>
    </dsp:sp>
    <dsp:sp modelId="{3034B729-9E5F-433C-8C5C-62E79E4C3F46}">
      <dsp:nvSpPr>
        <dsp:cNvPr id="0" name=""/>
        <dsp:cNvSpPr/>
      </dsp:nvSpPr>
      <dsp:spPr>
        <a:xfrm>
          <a:off x="1972458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4E2C7-6C3A-48C8-B911-1DBC23A00049}">
      <dsp:nvSpPr>
        <dsp:cNvPr id="0" name=""/>
        <dsp:cNvSpPr/>
      </dsp:nvSpPr>
      <dsp:spPr>
        <a:xfrm>
          <a:off x="2159156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BDC42-30B2-43E1-BF0A-D3FF289997AB}">
      <dsp:nvSpPr>
        <dsp:cNvPr id="0" name=""/>
        <dsp:cNvSpPr/>
      </dsp:nvSpPr>
      <dsp:spPr>
        <a:xfrm>
          <a:off x="1692413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Usar ramas para nuevas funcionalidades.</a:t>
          </a:r>
        </a:p>
      </dsp:txBody>
      <dsp:txXfrm>
        <a:off x="1692413" y="2131929"/>
        <a:ext cx="1436132" cy="574453"/>
      </dsp:txXfrm>
    </dsp:sp>
    <dsp:sp modelId="{D9F9850B-6E61-4350-A7C5-5773B547DC5D}">
      <dsp:nvSpPr>
        <dsp:cNvPr id="0" name=""/>
        <dsp:cNvSpPr/>
      </dsp:nvSpPr>
      <dsp:spPr>
        <a:xfrm>
          <a:off x="3659914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D882C-5147-49FC-8885-E124E92B0503}">
      <dsp:nvSpPr>
        <dsp:cNvPr id="0" name=""/>
        <dsp:cNvSpPr/>
      </dsp:nvSpPr>
      <dsp:spPr>
        <a:xfrm>
          <a:off x="3846612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9F252-47D1-4893-ADE2-FEB85F557F60}">
      <dsp:nvSpPr>
        <dsp:cNvPr id="0" name=""/>
        <dsp:cNvSpPr/>
      </dsp:nvSpPr>
      <dsp:spPr>
        <a:xfrm>
          <a:off x="3379869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Resolver conflictos de merge con cuidado.</a:t>
          </a:r>
        </a:p>
      </dsp:txBody>
      <dsp:txXfrm>
        <a:off x="3379869" y="2131929"/>
        <a:ext cx="1436132" cy="574453"/>
      </dsp:txXfrm>
    </dsp:sp>
    <dsp:sp modelId="{8BC4AA86-D38F-4F19-AD66-6144E2FCA958}">
      <dsp:nvSpPr>
        <dsp:cNvPr id="0" name=""/>
        <dsp:cNvSpPr/>
      </dsp:nvSpPr>
      <dsp:spPr>
        <a:xfrm>
          <a:off x="5347371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711CE-06A9-4F7D-B07A-EFFE646B6912}">
      <dsp:nvSpPr>
        <dsp:cNvPr id="0" name=""/>
        <dsp:cNvSpPr/>
      </dsp:nvSpPr>
      <dsp:spPr>
        <a:xfrm>
          <a:off x="5534068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80A8F-2907-40B7-8181-2561705EE0FA}">
      <dsp:nvSpPr>
        <dsp:cNvPr id="0" name=""/>
        <dsp:cNvSpPr/>
      </dsp:nvSpPr>
      <dsp:spPr>
        <a:xfrm>
          <a:off x="5067325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Revisar antes de hacer push.</a:t>
          </a:r>
        </a:p>
      </dsp:txBody>
      <dsp:txXfrm>
        <a:off x="5067325" y="2131929"/>
        <a:ext cx="1436132" cy="574453"/>
      </dsp:txXfrm>
    </dsp:sp>
    <dsp:sp modelId="{39F7D594-45C3-44A6-87BC-1C17838F9C50}">
      <dsp:nvSpPr>
        <dsp:cNvPr id="0" name=""/>
        <dsp:cNvSpPr/>
      </dsp:nvSpPr>
      <dsp:spPr>
        <a:xfrm>
          <a:off x="7034827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33275-8CF9-4414-8EA1-58FE700B7415}">
      <dsp:nvSpPr>
        <dsp:cNvPr id="0" name=""/>
        <dsp:cNvSpPr/>
      </dsp:nvSpPr>
      <dsp:spPr>
        <a:xfrm>
          <a:off x="7221524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244A6-CE32-4217-83C4-9DD75A4AEE7C}">
      <dsp:nvSpPr>
        <dsp:cNvPr id="0" name=""/>
        <dsp:cNvSpPr/>
      </dsp:nvSpPr>
      <dsp:spPr>
        <a:xfrm>
          <a:off x="6754781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Documentar con mensajes de commit descriptivos.</a:t>
          </a:r>
        </a:p>
      </dsp:txBody>
      <dsp:txXfrm>
        <a:off x="6754781" y="2131929"/>
        <a:ext cx="1436132" cy="574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1" y="666351"/>
            <a:ext cx="7918803" cy="3044335"/>
          </a:xfrm>
        </p:spPr>
        <p:txBody>
          <a:bodyPr anchor="b">
            <a:normAutofit/>
          </a:bodyPr>
          <a:lstStyle/>
          <a:p>
            <a:r>
              <a:rPr lang="es-ES" sz="4200">
                <a:solidFill>
                  <a:schemeClr val="bg1"/>
                </a:solidFill>
              </a:rPr>
              <a:t>Introducción a GitHub, GitLab y Control de Versiones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281" y="3866064"/>
            <a:ext cx="7918803" cy="2234485"/>
          </a:xfrm>
        </p:spPr>
        <p:txBody>
          <a:bodyPr anchor="t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Oliver Misael Guzmán Miramontes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Enviar Cambios al Remoto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onsolas"/>
              </a:defRPr>
            </a:pPr>
            <a:r>
              <a:t>git push origin main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Actualizar Repositorio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onsolas"/>
              </a:defRPr>
            </a:pPr>
            <a:r>
              <a:t>git pull origin main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Crear y Cambiar de 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onsolas"/>
              </a:defRPr>
            </a:pPr>
            <a:r>
              <a:t>git branch nueva-rama</a:t>
            </a:r>
          </a:p>
          <a:p>
            <a:pPr>
              <a:defRPr sz="1800">
                <a:latin typeface="Consolas"/>
              </a:defRPr>
            </a:pPr>
            <a:r>
              <a:t>git checkout nueva-rama</a:t>
            </a:r>
          </a:p>
          <a:p>
            <a:pPr>
              <a:defRPr sz="1800">
                <a:latin typeface="Consolas"/>
              </a:defRPr>
            </a:pPr>
            <a:r>
              <a:t># o directamente</a:t>
            </a:r>
          </a:p>
          <a:p>
            <a:pPr>
              <a:defRPr sz="1800">
                <a:latin typeface="Consolas"/>
              </a:defRPr>
            </a:pPr>
            <a:r>
              <a:t>git checkout -b nueva-rama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Fusionar Ramas (Merge)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onsolas"/>
              </a:defRPr>
            </a:pPr>
            <a:r>
              <a:t>git checkout main</a:t>
            </a:r>
          </a:p>
          <a:p>
            <a:pPr>
              <a:defRPr sz="1800">
                <a:latin typeface="Consolas"/>
              </a:defRPr>
            </a:pPr>
            <a:r>
              <a:t>git merge nueva-rama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ES" sz="3500">
                <a:solidFill>
                  <a:srgbClr val="FFFFFF"/>
                </a:solidFill>
              </a:rPr>
              <a:t>¿Qué es el Control de Versiones?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9190A1-9B47-5A2B-0A82-B25050650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85780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MX" sz="3500">
                <a:solidFill>
                  <a:srgbClr val="FFFFFF"/>
                </a:solidFill>
              </a:rPr>
              <a:t>Git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D66A63-93E9-7600-0665-0E90D3249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38127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s-MX" sz="3100"/>
              <a:t>GitHub</a:t>
            </a:r>
          </a:p>
        </p:txBody>
      </p:sp>
      <p:pic>
        <p:nvPicPr>
          <p:cNvPr id="6" name="Picture 5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2BB3AFD-6409-7CBD-F62C-F209D65F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21" r="23513" b="2"/>
          <a:stretch>
            <a:fillRect/>
          </a:stretch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47E3B1-1779-0C09-0882-7079319B8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228628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s-MX" sz="3500"/>
              <a:t>Conceptos básicos (Comandos)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s-ES" sz="1700"/>
          </a:p>
          <a:p>
            <a:pPr>
              <a:lnSpc>
                <a:spcPct val="90000"/>
              </a:lnSpc>
            </a:pPr>
            <a:r>
              <a:rPr lang="es-ES" sz="1700"/>
              <a:t>Commit → Guardar cambios en el repositorio local.</a:t>
            </a:r>
          </a:p>
          <a:p>
            <a:pPr>
              <a:lnSpc>
                <a:spcPct val="90000"/>
              </a:lnSpc>
            </a:pPr>
            <a:r>
              <a:rPr lang="es-ES" sz="1700"/>
              <a:t>Push → Subir cambios locales al repositorio remoto.</a:t>
            </a:r>
          </a:p>
          <a:p>
            <a:pPr>
              <a:lnSpc>
                <a:spcPct val="90000"/>
              </a:lnSpc>
            </a:pPr>
            <a:r>
              <a:rPr lang="es-ES" sz="1700"/>
              <a:t>Pull → Descargar y fusionar cambios del repositorio remoto.</a:t>
            </a:r>
          </a:p>
          <a:p>
            <a:pPr>
              <a:lnSpc>
                <a:spcPct val="90000"/>
              </a:lnSpc>
            </a:pPr>
            <a:r>
              <a:rPr lang="es-ES" sz="1700"/>
              <a:t>Merge → Combinar ramas de desarrollo.</a:t>
            </a:r>
          </a:p>
          <a:p>
            <a:pPr>
              <a:lnSpc>
                <a:spcPct val="90000"/>
              </a:lnSpc>
            </a:pPr>
            <a:r>
              <a:rPr lang="es-ES" sz="1700"/>
              <a:t>Clone → Copiar un repositorio remoto a tu computadora.</a:t>
            </a:r>
          </a:p>
          <a:p>
            <a:pPr>
              <a:lnSpc>
                <a:spcPct val="90000"/>
              </a:lnSpc>
            </a:pPr>
            <a:r>
              <a:rPr lang="es-ES" sz="1700"/>
              <a:t>Branch → Línea de trabajo paralela para desarrollo.</a:t>
            </a:r>
          </a:p>
        </p:txBody>
      </p:sp>
      <p:pic>
        <p:nvPicPr>
          <p:cNvPr id="5" name="Picture 4" descr="Manos en el teclado y el ratón">
            <a:extLst>
              <a:ext uri="{FF2B5EF4-FFF2-40B4-BE49-F238E27FC236}">
                <a16:creationId xmlns:a16="http://schemas.microsoft.com/office/drawing/2014/main" id="{BC4178F5-F233-0DAB-33A8-1A612B1F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86" r="22536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MX" sz="3500">
                <a:solidFill>
                  <a:srgbClr val="FFFFFF"/>
                </a:solidFill>
              </a:rPr>
              <a:t>Consideraciones básicas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38A6199-4A2E-B9F0-1B73-97D023D9C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56209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Iniciar un Repositorio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onsolas"/>
              </a:defRPr>
            </a:pPr>
            <a:r>
              <a:t>git init</a:t>
            </a:r>
          </a:p>
          <a:p>
            <a:pPr>
              <a:defRPr sz="1800">
                <a:latin typeface="Consolas"/>
              </a:defRPr>
            </a:pPr>
            <a:r>
              <a:t>git remote add origin https://github.com/usuario/repositorio.git</a:t>
            </a:r>
          </a:p>
          <a:p>
            <a:pPr>
              <a:defRPr sz="1800">
                <a:latin typeface="Consolas"/>
              </a:defRPr>
            </a:pPr>
            <a:r>
              <a:t>git branch -M main</a:t>
            </a:r>
          </a:p>
          <a:p>
            <a:pPr>
              <a:defRPr sz="1800">
                <a:latin typeface="Consolas"/>
              </a:defRPr>
            </a:pPr>
            <a:r>
              <a:t>git push -u origin 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Clonar un Repositorio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onsolas"/>
              </a:defRPr>
            </a:pPr>
            <a:r>
              <a:t>git clone https://github.com/usuario/repositorio.git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Agregar y Confirmar Cambios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onsolas"/>
              </a:defRPr>
            </a:pPr>
            <a:r>
              <a:t>git add archivo.txt</a:t>
            </a:r>
          </a:p>
          <a:p>
            <a:pPr>
              <a:defRPr sz="1800">
                <a:latin typeface="Consolas"/>
              </a:defRPr>
            </a:pPr>
            <a:r>
              <a:t>git add .   # agrega todos los cambios</a:t>
            </a:r>
          </a:p>
          <a:p>
            <a:pPr>
              <a:defRPr sz="1800">
                <a:latin typeface="Consolas"/>
              </a:defRPr>
            </a:pPr>
            <a:r>
              <a:t>git commit -m "Mensaje descriptivo"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319</Words>
  <Application>Microsoft Office PowerPoint</Application>
  <PresentationFormat>Presentación en pantalla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Introducción a GitHub, GitLab y Control de Versiones</vt:lpstr>
      <vt:lpstr>¿Qué es el Control de Versiones?</vt:lpstr>
      <vt:lpstr>Git </vt:lpstr>
      <vt:lpstr>GitHub</vt:lpstr>
      <vt:lpstr>Conceptos básicos (Comandos)</vt:lpstr>
      <vt:lpstr>Consideraciones básicas</vt:lpstr>
      <vt:lpstr>Iniciar un Repositorio</vt:lpstr>
      <vt:lpstr>Clonar un Repositorio</vt:lpstr>
      <vt:lpstr>Agregar y Confirmar Cambios</vt:lpstr>
      <vt:lpstr>Enviar Cambios al Remoto</vt:lpstr>
      <vt:lpstr>Actualizar Repositorio Local</vt:lpstr>
      <vt:lpstr>Crear y Cambiar de Rama</vt:lpstr>
      <vt:lpstr>Fusionar Ramas (Merge)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OLIVER MISAEL GUZMAN MIRAMONTES</cp:lastModifiedBy>
  <cp:revision>2</cp:revision>
  <dcterms:created xsi:type="dcterms:W3CDTF">2013-01-27T09:14:16Z</dcterms:created>
  <dcterms:modified xsi:type="dcterms:W3CDTF">2025-08-21T21:05:56Z</dcterms:modified>
  <cp:category/>
</cp:coreProperties>
</file>