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5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3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6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4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7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8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03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8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0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4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69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3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797DE5A-DA89-0A80-C73D-8DCE1A3E2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C128DF-4732-8854-27AB-2CBAA1DAA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045" y="1174376"/>
            <a:ext cx="4787780" cy="2781752"/>
          </a:xfrm>
        </p:spPr>
        <p:txBody>
          <a:bodyPr>
            <a:normAutofit/>
          </a:bodyPr>
          <a:lstStyle/>
          <a:p>
            <a:pPr algn="l"/>
            <a:r>
              <a:rPr lang="es-MX" sz="5400" dirty="0"/>
              <a:t>CSS Y CSS3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3C7A62-0C7D-721D-1B12-38825D083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0045" y="4062940"/>
            <a:ext cx="4787780" cy="1394913"/>
          </a:xfrm>
        </p:spPr>
        <p:txBody>
          <a:bodyPr>
            <a:noAutofit/>
          </a:bodyPr>
          <a:lstStyle/>
          <a:p>
            <a:pPr algn="l"/>
            <a:r>
              <a:rPr lang="es-MX" sz="2400" dirty="0"/>
              <a:t>Miguel Alejandro Anguiano Rodríguez</a:t>
            </a:r>
          </a:p>
          <a:p>
            <a:pPr algn="l"/>
            <a:r>
              <a:rPr lang="es-MX" sz="2400" dirty="0"/>
              <a:t>Desarrollo de Aplicaciones Web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8457B2-7932-C949-8909-10D64C871F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425"/>
          <a:stretch>
            <a:fillRect/>
          </a:stretch>
        </p:blipFill>
        <p:spPr>
          <a:xfrm>
            <a:off x="5362575" y="1"/>
            <a:ext cx="6829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1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5A3381-AAD5-A517-5637-5FC410E6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4"/>
            <a:ext cx="6035040" cy="1529932"/>
          </a:xfrm>
        </p:spPr>
        <p:txBody>
          <a:bodyPr anchor="b">
            <a:normAutofit/>
          </a:bodyPr>
          <a:lstStyle/>
          <a:p>
            <a:r>
              <a:rPr lang="es-MX" dirty="0"/>
              <a:t>¿Qué es CSS?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97859C-8DDC-E624-88D0-E46B702033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2647" y="2212848"/>
            <a:ext cx="5797297" cy="4096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CSS (</a:t>
            </a:r>
            <a:r>
              <a:rPr kumimoji="0" lang="es-MX" altLang="es-MX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Cascading</a:t>
            </a:r>
            <a:r>
              <a:rPr kumimoji="0" lang="es-MX" altLang="es-MX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Style </a:t>
            </a:r>
            <a:r>
              <a:rPr kumimoji="0" lang="es-MX" altLang="es-MX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Sheets</a:t>
            </a:r>
            <a:r>
              <a:rPr kumimoji="0" lang="es-MX" altLang="es-MX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es un lenguaje que define el estilo visual de los elementos HTML, lo cual </a:t>
            </a:r>
            <a:r>
              <a:rPr lang="es-MX" altLang="es-MX" sz="1800" dirty="0">
                <a:latin typeface="Arial" panose="020B0604020202020204" pitchFamily="34" charset="0"/>
              </a:rPr>
              <a:t>p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ermite separar el contenido (HTML) del diseño (CSS).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 ayuda del</a:t>
            </a:r>
            <a:r>
              <a:rPr lang="es-MX" altLang="es-MX" sz="1800" dirty="0">
                <a:latin typeface="Arial" panose="020B0604020202020204" pitchFamily="34" charset="0"/>
              </a:rPr>
              <a:t> CSS se c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ontrola colores, fuentes, márgenes, posiciones, animaciones y más.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206D61-596B-9F53-88DE-7E6AC46A9A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27" r="50703" b="-1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6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F55FF2-1D39-9EBB-6131-C16D35FC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4"/>
            <a:ext cx="6035040" cy="1529932"/>
          </a:xfrm>
        </p:spPr>
        <p:txBody>
          <a:bodyPr anchor="b">
            <a:normAutofit/>
          </a:bodyPr>
          <a:lstStyle/>
          <a:p>
            <a:r>
              <a:rPr lang="es-MX" dirty="0"/>
              <a:t>¿Cómo funciona CSS?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768BA6-B447-690D-5DE9-57D7F2B788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2647" y="2212848"/>
            <a:ext cx="6035041" cy="4096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s-MX" altLang="es-MX" sz="1800" dirty="0">
                <a:latin typeface="Arial" panose="020B0604020202020204" pitchFamily="34" charset="0"/>
              </a:rPr>
              <a:t>Un CSS s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 aplica a través de </a:t>
            </a:r>
            <a:r>
              <a:rPr kumimoji="0" lang="es-MX" altLang="es-MX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selectores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que apuntan a elementos HTML</a:t>
            </a:r>
            <a:r>
              <a:rPr lang="es-MX" altLang="es-MX" sz="1800" dirty="0">
                <a:latin typeface="Arial" panose="020B0604020202020204" pitchFamily="34" charset="0"/>
              </a:rPr>
              <a:t> u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sando </a:t>
            </a:r>
            <a:r>
              <a:rPr kumimoji="0" lang="es-MX" altLang="es-MX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propiedades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y </a:t>
            </a:r>
            <a:r>
              <a:rPr kumimoji="0" lang="es-MX" altLang="es-MX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valores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para definir estilos.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800" dirty="0">
                <a:latin typeface="Arial" panose="020B0604020202020204" pitchFamily="34" charset="0"/>
              </a:rPr>
              <a:t>Se puede incluir de tres formas:</a:t>
            </a:r>
          </a:p>
          <a:p>
            <a:pPr lvl="1" algn="just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s-MX" dirty="0" err="1">
                <a:latin typeface="Arial" panose="020B0604020202020204" pitchFamily="34" charset="0"/>
              </a:rPr>
              <a:t>Inline</a:t>
            </a:r>
            <a:r>
              <a:rPr lang="es-MX" dirty="0">
                <a:latin typeface="Arial" panose="020B0604020202020204" pitchFamily="34" charset="0"/>
              </a:rPr>
              <a:t> (dentro del HTML)</a:t>
            </a:r>
          </a:p>
          <a:p>
            <a:pPr lvl="1" algn="just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s-MX" dirty="0">
                <a:latin typeface="Arial" panose="020B0604020202020204" pitchFamily="34" charset="0"/>
              </a:rPr>
              <a:t>Interno (en el &lt;head&gt; del HTML)</a:t>
            </a:r>
          </a:p>
          <a:p>
            <a:pPr lvl="1" algn="just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s-MX" dirty="0">
                <a:latin typeface="Arial" panose="020B0604020202020204" pitchFamily="34" charset="0"/>
              </a:rPr>
              <a:t>Externo (archivo .</a:t>
            </a:r>
            <a:r>
              <a:rPr lang="es-MX" dirty="0" err="1">
                <a:latin typeface="Arial" panose="020B0604020202020204" pitchFamily="34" charset="0"/>
              </a:rPr>
              <a:t>css</a:t>
            </a:r>
            <a:r>
              <a:rPr lang="es-MX" dirty="0">
                <a:latin typeface="Arial" panose="020B0604020202020204" pitchFamily="34" charset="0"/>
              </a:rPr>
              <a:t> separado)</a:t>
            </a:r>
          </a:p>
        </p:txBody>
      </p:sp>
      <p:pic>
        <p:nvPicPr>
          <p:cNvPr id="13" name="Picture 5" descr="Script de ordenador en una pantalla">
            <a:extLst>
              <a:ext uri="{FF2B5EF4-FFF2-40B4-BE49-F238E27FC236}">
                <a16:creationId xmlns:a16="http://schemas.microsoft.com/office/drawing/2014/main" id="{BBF0C1CA-935E-E5D4-B7C3-9933090F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28" r="46301" b="-1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0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0" name="Rectangle 3079">
            <a:extLst>
              <a:ext uri="{FF2B5EF4-FFF2-40B4-BE49-F238E27FC236}">
                <a16:creationId xmlns:a16="http://schemas.microsoft.com/office/drawing/2014/main" id="{4E267A9A-3339-F8E6-CD25-1670F4B86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75FCA8-66C8-0A2D-658E-16F2A8441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854" y="1067039"/>
            <a:ext cx="4495995" cy="1350226"/>
          </a:xfrm>
        </p:spPr>
        <p:txBody>
          <a:bodyPr anchor="b">
            <a:normAutofit/>
          </a:bodyPr>
          <a:lstStyle/>
          <a:p>
            <a:r>
              <a:rPr lang="es-MX" dirty="0"/>
              <a:t>¿Qué es CSS3?</a:t>
            </a:r>
            <a:endParaRPr lang="es-MX"/>
          </a:p>
        </p:txBody>
      </p:sp>
      <p:pic>
        <p:nvPicPr>
          <p:cNvPr id="3075" name="Picture 3" descr="Definición, usos y ventajas del lenguaje CSS3">
            <a:extLst>
              <a:ext uri="{FF2B5EF4-FFF2-40B4-BE49-F238E27FC236}">
                <a16:creationId xmlns:a16="http://schemas.microsoft.com/office/drawing/2014/main" id="{AC124FA5-B7B5-B4C2-80A4-CD0C96FA9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297" r="19883" b="-1"/>
          <a:stretch>
            <a:fillRect/>
          </a:stretch>
        </p:blipFill>
        <p:spPr bwMode="auto">
          <a:xfrm>
            <a:off x="1172675" y="1067039"/>
            <a:ext cx="4618525" cy="464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7085CA29-38CD-17E0-C5DC-3CC6BE376F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42854" y="2501146"/>
            <a:ext cx="4119634" cy="321437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s-MX" altLang="es-MX" sz="1700" dirty="0">
                <a:latin typeface="Arial" panose="020B0604020202020204" pitchFamily="34" charset="0"/>
              </a:rPr>
              <a:t>CSS3 e</a:t>
            </a:r>
            <a:r>
              <a:rPr kumimoji="0" lang="es-MX" altLang="es-MX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 la </a:t>
            </a:r>
            <a:r>
              <a:rPr kumimoji="0" lang="es-MX" altLang="es-MX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tercera versión</a:t>
            </a:r>
            <a:r>
              <a:rPr kumimoji="0" lang="es-MX" altLang="es-MX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 CSS, con mejoras significativas</a:t>
            </a:r>
            <a:r>
              <a:rPr lang="es-MX" altLang="es-MX" sz="1700" dirty="0">
                <a:latin typeface="Arial" panose="020B0604020202020204" pitchFamily="34" charset="0"/>
              </a:rPr>
              <a:t> como la i</a:t>
            </a:r>
            <a:r>
              <a:rPr kumimoji="0" lang="es-MX" altLang="es-MX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ntroducción de </a:t>
            </a:r>
            <a:r>
              <a:rPr kumimoji="0" lang="es-MX" altLang="es-MX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módulos</a:t>
            </a:r>
            <a:r>
              <a:rPr kumimoji="0" lang="es-MX" altLang="es-MX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que permiten mayor flexibilidad.</a:t>
            </a:r>
          </a:p>
          <a:p>
            <a:pPr marL="0" marR="0" lvl="0" indent="0" algn="just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s-MX" altLang="es-MX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Añadiendo nuevas capacidades como:</a:t>
            </a:r>
          </a:p>
          <a:p>
            <a:pPr lvl="1"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s-MX" altLang="es-MX" sz="17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Animaciones</a:t>
            </a:r>
          </a:p>
          <a:p>
            <a:pPr lvl="1"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s-MX" altLang="es-MX" sz="17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Transiciones</a:t>
            </a:r>
          </a:p>
          <a:p>
            <a:pPr lvl="1"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s-MX" altLang="es-MX" sz="17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Transformaciones</a:t>
            </a:r>
          </a:p>
          <a:p>
            <a:pPr lvl="1"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s-MX" altLang="es-MX" sz="17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Media </a:t>
            </a:r>
            <a:r>
              <a:rPr kumimoji="0" lang="es-MX" altLang="es-MX" sz="17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Queries</a:t>
            </a:r>
            <a:r>
              <a:rPr kumimoji="0" lang="es-MX" altLang="es-MX" sz="17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(diseño responsivo)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MX" altLang="es-MX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93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07B083-EAC0-A5BB-C369-C9589EC7F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943EC6-171D-7ACE-CD22-B450C94F1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7" y="603504"/>
            <a:ext cx="10872216" cy="1527048"/>
          </a:xfrm>
        </p:spPr>
        <p:txBody>
          <a:bodyPr anchor="b">
            <a:normAutofit/>
          </a:bodyPr>
          <a:lstStyle/>
          <a:p>
            <a:r>
              <a:rPr lang="es-MX" dirty="0"/>
              <a:t>CSS3 y el diseño responsivo</a:t>
            </a:r>
          </a:p>
        </p:txBody>
      </p:sp>
      <p:pic>
        <p:nvPicPr>
          <p:cNvPr id="5" name="Imagen 4" descr="Texto&#10;&#10;El contenido generado por IA puede ser incorrecto.">
            <a:extLst>
              <a:ext uri="{FF2B5EF4-FFF2-40B4-BE49-F238E27FC236}">
                <a16:creationId xmlns:a16="http://schemas.microsoft.com/office/drawing/2014/main" id="{F69D57A5-1D07-8172-5771-D9E956922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78" y="2441274"/>
            <a:ext cx="5173647" cy="1896498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7D0904-8986-B303-3DBC-625CC61A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41273"/>
            <a:ext cx="4968240" cy="3817942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s-MX" sz="1800" dirty="0"/>
              <a:t>El diseño responsivo es una técnica de desarrollo web que adapta automáticamente el diseño y los estilos de una página a distintos tamaños de pantalla y dispositivos (móviles, </a:t>
            </a:r>
            <a:r>
              <a:rPr lang="es-MX" sz="1800" dirty="0" err="1"/>
              <a:t>tablets</a:t>
            </a:r>
            <a:r>
              <a:rPr lang="es-MX" sz="1800" dirty="0"/>
              <a:t>, laptops, monitores grandes).</a:t>
            </a:r>
          </a:p>
        </p:txBody>
      </p:sp>
    </p:spTree>
    <p:extLst>
      <p:ext uri="{BB962C8B-B14F-4D97-AF65-F5344CB8AC3E}">
        <p14:creationId xmlns:p14="http://schemas.microsoft.com/office/powerpoint/2010/main" val="845662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1993E-D817-C930-B039-41E6FCADE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603504"/>
            <a:ext cx="5916169" cy="1527048"/>
          </a:xfrm>
        </p:spPr>
        <p:txBody>
          <a:bodyPr anchor="b">
            <a:normAutofit/>
          </a:bodyPr>
          <a:lstStyle/>
          <a:p>
            <a:r>
              <a:rPr lang="es-MX" dirty="0" err="1"/>
              <a:t>Conclusion</a:t>
            </a:r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B7D61-A267-36EE-22B0-8B363BB9DC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017" r="37189" b="-1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6E1CB6-12BC-F95E-6952-B5E5235C4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533" y="2214282"/>
            <a:ext cx="5916169" cy="409507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1800" dirty="0"/>
              <a:t>CSS nos permite separar el contenido del diseño, haciendo que las páginas web sean más limpias, organizadas y visualmente atractivas.</a:t>
            </a:r>
          </a:p>
          <a:p>
            <a:pPr marL="0" indent="0" algn="just">
              <a:buNone/>
            </a:pPr>
            <a:r>
              <a:rPr lang="es-MX" sz="1800" dirty="0"/>
              <a:t>CSS3 amplía las posibilidades con animaciones, transiciones, sombras, bordes redondeados y diseño responsivo, mejorando la experiencia del usuario.</a:t>
            </a:r>
          </a:p>
          <a:p>
            <a:pPr marL="0" indent="0" algn="just">
              <a:buNone/>
            </a:pPr>
            <a:r>
              <a:rPr lang="es-MX" sz="1800" dirty="0"/>
              <a:t>Dominar CSS y CSS3 es esencial para cualquier desarrollador </a:t>
            </a:r>
            <a:r>
              <a:rPr lang="es-MX" sz="1800" dirty="0" err="1"/>
              <a:t>front-end</a:t>
            </a:r>
            <a:r>
              <a:rPr lang="es-MX" sz="1800" dirty="0"/>
              <a:t>. Es el primer paso para crear interfaces modernas, accesibles y profesionales.</a:t>
            </a:r>
          </a:p>
          <a:p>
            <a:pPr marL="0" indent="0">
              <a:buNone/>
            </a:pP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884838708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276</Words>
  <Application>Microsoft Office PowerPoint</Application>
  <PresentationFormat>Panorámica</PresentationFormat>
  <Paragraphs>25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Neue Haas Grotesk Text Pro</vt:lpstr>
      <vt:lpstr>VanillaVTI</vt:lpstr>
      <vt:lpstr>CSS Y CSS3</vt:lpstr>
      <vt:lpstr>¿Qué es CSS?</vt:lpstr>
      <vt:lpstr>¿Cómo funciona CSS?</vt:lpstr>
      <vt:lpstr>¿Qué es CSS3?</vt:lpstr>
      <vt:lpstr>CSS3 y el diseño responsivo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MIGUEL ALEJANDRO ANGUIANO RODRIGUEZ</dc:creator>
  <cp:lastModifiedBy>MIGUEL ALEJANDRO ANGUIANO RODRIGUEZ</cp:lastModifiedBy>
  <cp:revision>2</cp:revision>
  <dcterms:created xsi:type="dcterms:W3CDTF">2025-08-20T01:12:20Z</dcterms:created>
  <dcterms:modified xsi:type="dcterms:W3CDTF">2025-08-21T04:50:55Z</dcterms:modified>
</cp:coreProperties>
</file>