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080AC-07E7-5E4A-9552-E57ECC41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97CFD-0347-0349-416E-A0AFE61DB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2A48-83B6-2AE0-20AB-DB28FDFD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4C9E-CBE6-EAB2-78AD-0B5D656E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A9DC7-4DFE-C0D2-62A4-19A5A81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5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68072-62D9-D88D-0193-66B54CC9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19A83-A9AA-9916-A72F-51BF50C3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7AB6C-CB57-560D-512A-4F1DD91A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DDB27-DBE2-E0BC-FF54-B2482016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ADB9A-117C-F787-0F9E-B07BB811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0D322-9B64-7CCE-D757-42C2695B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A700F4-1FFF-0A00-0E0D-C62F9518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66ABB-82C0-FB75-6BED-501C824D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77AC2-FDEA-8460-2DD8-A96C84E0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2F039-F948-3B3A-704D-6EEAEDB4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B0111-DB68-BF92-95B6-8FD6F9DD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F3155-2185-EA5F-C58D-AF6608ED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6DA22-2159-98D3-AB59-013A4561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869E2-D23D-F4A8-F4BF-5B7DAB07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5C260-3890-C393-4B30-B0A63ED0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9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BD02-6EE7-EAD5-51C0-919DEA8F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899BBB-BA7C-0E8D-8367-829ED0BD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53135-7837-00E0-F055-7A1107FE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4EF8E-1D16-F0B8-BE6E-8BEA4DD5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29E9F-11C6-F74F-4813-130DD94D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70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34753-6736-ADC1-8495-DF48D865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9DEB-0176-7E94-0D2B-C671CAD71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74A83-B8A6-7370-3E48-D7E0E9766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8A6C6-2E2D-86B5-A2AA-9BDCD041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A77F1-1456-C21F-4BAA-6F8AC948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E711E-32BE-5ED6-093A-253C3A27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71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50DED-196D-EDA0-C112-3520150B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33E58-B27D-720F-2620-FBD7CFF6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0E0891-96F6-B6D7-DDB5-FFD121613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2DAB72-37C8-0433-40DA-A416909CD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2B689B-D12C-14C7-CFC4-5AC88F377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B0B20-7A55-8CC9-C89D-397D9D09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A4214-3E94-1B73-0866-0F7EA190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65F74-3C48-343E-48DB-0517CF33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AD7A4-33A9-1FFF-7429-9A96F03B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EF6AFA-4746-8A67-696E-C6A72993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738DCD-33FB-77E9-FEFC-1056188F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25D25C-F6C9-B42A-7D98-3B1B3C60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1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0509F-E4E1-3E72-DFA0-32F0679E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CB9832-5046-CF8F-B9BA-2F1CE2E8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1A131-B2F4-67D6-3C4E-9AC1183F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7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58AE-5ACB-D7E7-0DA6-60CE4403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0F0A9-5738-F3B9-A83E-E1CB8A8B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BD4AB-2C33-88ED-6028-6BEE39946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43A42-23B7-8063-A518-1BF8A04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1CC532-2684-EDCB-D1F5-4897C05F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3F7AE-6153-C5A2-4310-5152A8E6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64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2A66E-C2CD-518A-84CB-CFA2328F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10EFFD-0BA8-B0A8-82DD-BDB58CED9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9798C0-E5C2-6B53-AA8E-DB0B2C480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701A1-246C-CBD4-6455-A6437422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E950B-1D17-D172-9468-B105E269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4D831-CE4B-5A78-EC7B-69AD33AA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9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728CC2-6D6C-A03D-A8DD-D6643AB9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90768-60AA-EC0E-E8A2-7207C1B31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EE3D0-388E-31D7-D928-D672C4A7D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6D30D-DA0C-4DE7-AC29-AF98500E9556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ED9E-79CA-FF6F-BF76-8E82066AA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1241EE-CD82-2C1B-275D-2B7A2B72E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5DEEF-BAE2-4550-AB52-17DAD05BF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42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70CC60-551D-8DAC-96A1-7A3D0B86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7522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80092925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07354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1144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723934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6394643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 </a:t>
                      </a:r>
                      <a:r>
                        <a:rPr lang="en-US" altLang="ko-KR" sz="2000" dirty="0" err="1"/>
                        <a:t>Modle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Number 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 Layer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 Protocol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67729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Application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L7(Firewall)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HTTPS, FTP,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SSH</a:t>
                      </a:r>
                      <a:r>
                        <a:rPr lang="en-US" altLang="ko-KR" sz="2000"/>
                        <a:t>, SCP, DNS</a:t>
                      </a:r>
                      <a:endParaRPr lang="en-US" altLang="ko-K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320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505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Steve’s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594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Touch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Transport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L4(NAT)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ICMP(?)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9270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Network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L3(Router)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IPv6, ARP(?)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753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Data Link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L2(Switch)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Ethernet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PPP, HDLC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0021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Physical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9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6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82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65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명현창</dc:creator>
  <cp:lastModifiedBy>명현창</cp:lastModifiedBy>
  <cp:revision>2</cp:revision>
  <dcterms:created xsi:type="dcterms:W3CDTF">2025-09-19T01:21:06Z</dcterms:created>
  <dcterms:modified xsi:type="dcterms:W3CDTF">2025-09-19T02:45:24Z</dcterms:modified>
</cp:coreProperties>
</file>