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7F87-36AD-4A09-9333-3FCC42CF9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D0F24-6EFD-4A49-81DF-FB2ED9A9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1949-4B03-4B38-AF75-0FB87DAB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93A1-2B9C-4D5D-A37E-A562705A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CFE8-FF2A-45A6-8D7F-B3A1A427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F784-39A2-4A29-8B11-86083CBE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260E-559D-4430-8E3C-BF09DDA6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55DCE-CE7F-4089-8616-757B5E2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6AE8-2D6B-4C18-B930-20BFA623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3CE0-7358-4D73-89C6-3103AC5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9DDE4-5F0A-48F1-89E6-D5C5071E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42DC-B04F-4902-ABD1-7947349E1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398F-3102-4D06-9247-9349EB1A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72F0-65AA-47A2-BD15-95F4743B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A764-25A4-44B1-AE60-7CB929EE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5169-0E40-42A2-A578-CFD7044A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49D-1063-4457-A2CE-4C4CC6A2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B9BE-C3C9-4934-97D5-402DA8B1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D7F1-7434-4CD1-BC3D-7CEA5307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ADB8-E3C4-44B6-BC50-E5C1BA57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C293-86F3-41FE-8D5C-06C628D0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44FF-68CB-41D7-9E4F-60CF2175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2133-1AD0-404D-AEE4-C1AB4413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922A-AD51-4278-9829-F53F6F68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5771-9C8C-4309-9E0E-CA4575EE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6C8-1C9A-421F-9B77-04DAC286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A291-C6F0-48F0-A3F3-9BC2BE7B8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F2EE1-D13D-4D2F-8A61-32752411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A927-6128-4BED-A95D-CBFD87AD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C5B1-E0C5-4367-8E1A-E03ED721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7398-889B-4FA4-8A8B-9B13B0D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8B4-791B-4856-A0D6-70DE70EA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BC79-74FB-407C-9010-3785780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7178-B404-4121-B9A7-24FE0001D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A82FF-8D62-42C8-8419-CE2B6D474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AEC5E-22FD-42DD-908E-83C4CD29A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063CC-41A7-4CA7-859E-CF30C03C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91582-A3DA-40AB-80B6-BA6E7C5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1E929-4082-427A-8EB5-9322218F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6DE-4E76-4FC2-AD8D-464BFE9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70DD2-87EB-43EC-91BD-D5F75D9C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3530A-700D-4466-8CA4-24F3FBFA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CA44B-48F2-466D-9E68-978EB3C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93C84-5F6E-40F2-84D4-C1824EE5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3B154-6DA4-4B22-987A-610395FB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054FA-EB47-477A-B38A-3C2883A4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BC33-D3B9-41B2-AB99-83A6F41E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DEFD-3AB2-49FD-A436-BA2A271F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72F82-C62A-4DCB-B82F-1DBA318C5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8076-AF13-4AA4-8EDE-ED85E7D1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D29B-683A-46B6-AB5C-711F636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4CF8A-C9CF-444C-B9A8-13AF88FE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A894-CF9C-420E-A15F-1667F5CC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CDAAF-BD92-4B98-91DA-C2CECA85E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8AC90-BFFD-4B57-888C-E2B9091E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D90C8-34C9-4FF5-8E8D-1EBE3FA1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C538C-38EE-4A31-9FEE-D7ECB0C9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277B-D9C5-423A-B959-B639642D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2CFA6-B706-4443-A900-13C51FD5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45345-E7E7-4BD4-827F-5EC1C615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26A2-3D6E-4CFD-B347-522CA59FA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C7AB-AE2E-46CF-B18A-2DF19FFB514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74B7-4E8F-4878-BBA2-AB46A281D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343C-A496-46C9-BD93-802BDE0A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E8D7-B440-4312-9721-4F41022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28.png"/><Relationship Id="rId5" Type="http://schemas.openxmlformats.org/officeDocument/2006/relationships/image" Target="../media/image21.jpe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85" y="733166"/>
            <a:ext cx="5107030" cy="50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69" y="123567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BC488-D15B-439A-A796-B6825A1148CB}"/>
              </a:ext>
            </a:extLst>
          </p:cNvPr>
          <p:cNvSpPr txBox="1"/>
          <p:nvPr/>
        </p:nvSpPr>
        <p:spPr>
          <a:xfrm>
            <a:off x="5105969" y="601362"/>
            <a:ext cx="1780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Tools</a:t>
            </a:r>
          </a:p>
        </p:txBody>
      </p:sp>
      <p:pic>
        <p:nvPicPr>
          <p:cNvPr id="6146" name="Picture 2" descr="Why the Visual Studio Code team launched a snap | Snapcraft">
            <a:extLst>
              <a:ext uri="{FF2B5EF4-FFF2-40B4-BE49-F238E27FC236}">
                <a16:creationId xmlns:a16="http://schemas.microsoft.com/office/drawing/2014/main" id="{ADFF302F-07E2-4D6C-9811-037B001E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9" y="2908986"/>
            <a:ext cx="2819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9999D0-39BC-46B4-84B2-931422CAC2F1}"/>
              </a:ext>
            </a:extLst>
          </p:cNvPr>
          <p:cNvSpPr/>
          <p:nvPr/>
        </p:nvSpPr>
        <p:spPr>
          <a:xfrm>
            <a:off x="3980469" y="3366700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Google Drive — Вікіпедія">
            <a:extLst>
              <a:ext uri="{FF2B5EF4-FFF2-40B4-BE49-F238E27FC236}">
                <a16:creationId xmlns:a16="http://schemas.microsoft.com/office/drawing/2014/main" id="{6CDD92CE-9AC3-4A5C-B352-B904ECDF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57" y="2285780"/>
            <a:ext cx="1036481" cy="9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Несмотря на санкции, GitHub возобновляет работу в Иране и намерен вернуться  в Крым - ITC.ua">
            <a:extLst>
              <a:ext uri="{FF2B5EF4-FFF2-40B4-BE49-F238E27FC236}">
                <a16:creationId xmlns:a16="http://schemas.microsoft.com/office/drawing/2014/main" id="{BE27C144-5B97-4D3A-8869-4E7E1BFF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44" y="3842292"/>
            <a:ext cx="1685404" cy="119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003CA9-AA50-4ACC-91A7-B4533B2DB873}"/>
              </a:ext>
            </a:extLst>
          </p:cNvPr>
          <p:cNvSpPr/>
          <p:nvPr/>
        </p:nvSpPr>
        <p:spPr>
          <a:xfrm>
            <a:off x="7548415" y="3369789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ow to get a cutting-edge web browser | Computerworld">
            <a:extLst>
              <a:ext uri="{FF2B5EF4-FFF2-40B4-BE49-F238E27FC236}">
                <a16:creationId xmlns:a16="http://schemas.microsoft.com/office/drawing/2014/main" id="{D19321CE-B9C7-4DCB-8415-5068BD61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50" y="2480618"/>
            <a:ext cx="2772118" cy="21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8F27E3-9B77-4A76-8D0B-AA1237371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9" y="0"/>
            <a:ext cx="9144000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3F9D61D-1FDD-46C0-AD03-96D19C19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7" y="1083790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92453D-0160-45CC-8D0F-A90D3716C8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232"/>
          </a:solidFill>
          <a:ln>
            <a:solidFill>
              <a:srgbClr val="3D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C1ED2C-58A2-432D-B1AA-2FA93A0DB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66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309901-44E9-452D-992B-245494E0D321}"/>
              </a:ext>
            </a:extLst>
          </p:cNvPr>
          <p:cNvSpPr/>
          <p:nvPr/>
        </p:nvSpPr>
        <p:spPr>
          <a:xfrm>
            <a:off x="1986365" y="0"/>
            <a:ext cx="1325246" cy="1083790"/>
          </a:xfrm>
          <a:prstGeom prst="rect">
            <a:avLst/>
          </a:prstGeom>
          <a:solidFill>
            <a:srgbClr val="3D3232"/>
          </a:solidFill>
          <a:ln>
            <a:solidFill>
              <a:srgbClr val="3D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69" y="123567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BC488-D15B-439A-A796-B6825A1148CB}"/>
              </a:ext>
            </a:extLst>
          </p:cNvPr>
          <p:cNvSpPr txBox="1"/>
          <p:nvPr/>
        </p:nvSpPr>
        <p:spPr>
          <a:xfrm>
            <a:off x="5105969" y="601362"/>
            <a:ext cx="1780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Tools</a:t>
            </a:r>
          </a:p>
        </p:txBody>
      </p:sp>
      <p:pic>
        <p:nvPicPr>
          <p:cNvPr id="6146" name="Picture 2" descr="Why the Visual Studio Code team launched a snap | Snapcraft">
            <a:extLst>
              <a:ext uri="{FF2B5EF4-FFF2-40B4-BE49-F238E27FC236}">
                <a16:creationId xmlns:a16="http://schemas.microsoft.com/office/drawing/2014/main" id="{ADFF302F-07E2-4D6C-9811-037B001E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9" y="2908986"/>
            <a:ext cx="2819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9999D0-39BC-46B4-84B2-931422CAC2F1}"/>
              </a:ext>
            </a:extLst>
          </p:cNvPr>
          <p:cNvSpPr/>
          <p:nvPr/>
        </p:nvSpPr>
        <p:spPr>
          <a:xfrm>
            <a:off x="3980469" y="3366700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Google Drive — Вікіпедія">
            <a:extLst>
              <a:ext uri="{FF2B5EF4-FFF2-40B4-BE49-F238E27FC236}">
                <a16:creationId xmlns:a16="http://schemas.microsoft.com/office/drawing/2014/main" id="{6CDD92CE-9AC3-4A5C-B352-B904ECDF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57" y="2285780"/>
            <a:ext cx="1036481" cy="9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Несмотря на санкции, GitHub возобновляет работу в Иране и намерен вернуться  в Крым - ITC.ua">
            <a:extLst>
              <a:ext uri="{FF2B5EF4-FFF2-40B4-BE49-F238E27FC236}">
                <a16:creationId xmlns:a16="http://schemas.microsoft.com/office/drawing/2014/main" id="{BE27C144-5B97-4D3A-8869-4E7E1BFF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44" y="3842292"/>
            <a:ext cx="1685404" cy="119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003CA9-AA50-4ACC-91A7-B4533B2DB873}"/>
              </a:ext>
            </a:extLst>
          </p:cNvPr>
          <p:cNvSpPr/>
          <p:nvPr/>
        </p:nvSpPr>
        <p:spPr>
          <a:xfrm>
            <a:off x="7548415" y="3369789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ow to get a cutting-edge web browser | Computerworld">
            <a:extLst>
              <a:ext uri="{FF2B5EF4-FFF2-40B4-BE49-F238E27FC236}">
                <a16:creationId xmlns:a16="http://schemas.microsoft.com/office/drawing/2014/main" id="{D19321CE-B9C7-4DCB-8415-5068BD61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50" y="2480618"/>
            <a:ext cx="2772118" cy="21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8F27E3-9B77-4A76-8D0B-AA1237371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9" y="0"/>
            <a:ext cx="9144000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3F9D61D-1FDD-46C0-AD03-96D19C19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7" y="1083790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92453D-0160-45CC-8D0F-A90D3716C8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232"/>
          </a:solidFill>
          <a:ln>
            <a:solidFill>
              <a:srgbClr val="3D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C1ED2C-58A2-432D-B1AA-2FA93A0DB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66" y="0"/>
            <a:ext cx="9144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A92D5-DCEB-45BE-9C97-8C7BDC5B1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6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503F15-4083-4A4C-BCDC-4541D103C494}"/>
              </a:ext>
            </a:extLst>
          </p:cNvPr>
          <p:cNvSpPr/>
          <p:nvPr/>
        </p:nvSpPr>
        <p:spPr>
          <a:xfrm>
            <a:off x="1938502" y="0"/>
            <a:ext cx="1325246" cy="1015663"/>
          </a:xfrm>
          <a:prstGeom prst="rect">
            <a:avLst/>
          </a:prstGeom>
          <a:solidFill>
            <a:srgbClr val="3D3232"/>
          </a:solidFill>
          <a:ln>
            <a:solidFill>
              <a:srgbClr val="3D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69" y="123567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BC488-D15B-439A-A796-B6825A1148CB}"/>
              </a:ext>
            </a:extLst>
          </p:cNvPr>
          <p:cNvSpPr txBox="1"/>
          <p:nvPr/>
        </p:nvSpPr>
        <p:spPr>
          <a:xfrm>
            <a:off x="5105969" y="601362"/>
            <a:ext cx="1780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Tools</a:t>
            </a:r>
          </a:p>
        </p:txBody>
      </p:sp>
      <p:pic>
        <p:nvPicPr>
          <p:cNvPr id="6146" name="Picture 2" descr="Why the Visual Studio Code team launched a snap | Snapcraft">
            <a:extLst>
              <a:ext uri="{FF2B5EF4-FFF2-40B4-BE49-F238E27FC236}">
                <a16:creationId xmlns:a16="http://schemas.microsoft.com/office/drawing/2014/main" id="{ADFF302F-07E2-4D6C-9811-037B001E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9" y="2908986"/>
            <a:ext cx="2819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9999D0-39BC-46B4-84B2-931422CAC2F1}"/>
              </a:ext>
            </a:extLst>
          </p:cNvPr>
          <p:cNvSpPr/>
          <p:nvPr/>
        </p:nvSpPr>
        <p:spPr>
          <a:xfrm>
            <a:off x="3980469" y="3366700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Google Drive — Вікіпедія">
            <a:extLst>
              <a:ext uri="{FF2B5EF4-FFF2-40B4-BE49-F238E27FC236}">
                <a16:creationId xmlns:a16="http://schemas.microsoft.com/office/drawing/2014/main" id="{6CDD92CE-9AC3-4A5C-B352-B904ECDF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57" y="2285780"/>
            <a:ext cx="1036481" cy="9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Несмотря на санкции, GitHub возобновляет работу в Иране и намерен вернуться  в Крым - ITC.ua">
            <a:extLst>
              <a:ext uri="{FF2B5EF4-FFF2-40B4-BE49-F238E27FC236}">
                <a16:creationId xmlns:a16="http://schemas.microsoft.com/office/drawing/2014/main" id="{BE27C144-5B97-4D3A-8869-4E7E1BFF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44" y="3842292"/>
            <a:ext cx="1685404" cy="119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003CA9-AA50-4ACC-91A7-B4533B2DB873}"/>
              </a:ext>
            </a:extLst>
          </p:cNvPr>
          <p:cNvSpPr/>
          <p:nvPr/>
        </p:nvSpPr>
        <p:spPr>
          <a:xfrm>
            <a:off x="7548415" y="3369789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ow to get a cutting-edge web browser | Computerworld">
            <a:extLst>
              <a:ext uri="{FF2B5EF4-FFF2-40B4-BE49-F238E27FC236}">
                <a16:creationId xmlns:a16="http://schemas.microsoft.com/office/drawing/2014/main" id="{D19321CE-B9C7-4DCB-8415-5068BD61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50" y="2480618"/>
            <a:ext cx="2772118" cy="21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8F27E3-9B77-4A76-8D0B-AA1237371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9" y="0"/>
            <a:ext cx="9144000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3F9D61D-1FDD-46C0-AD03-96D19C19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7" y="1083790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92453D-0160-45CC-8D0F-A90D3716C8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232"/>
          </a:solidFill>
          <a:ln>
            <a:solidFill>
              <a:srgbClr val="3D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03F15-4083-4A4C-BCDC-4541D103C494}"/>
              </a:ext>
            </a:extLst>
          </p:cNvPr>
          <p:cNvSpPr/>
          <p:nvPr/>
        </p:nvSpPr>
        <p:spPr>
          <a:xfrm>
            <a:off x="1938502" y="0"/>
            <a:ext cx="1325246" cy="1015663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5DB8B0-E4EB-42C2-A6EC-104963B3A961}"/>
              </a:ext>
            </a:extLst>
          </p:cNvPr>
          <p:cNvSpPr/>
          <p:nvPr/>
        </p:nvSpPr>
        <p:spPr>
          <a:xfrm>
            <a:off x="1940596" y="34062"/>
            <a:ext cx="1325246" cy="1015663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04238-5BE8-4048-AF44-6777BD453B45}"/>
              </a:ext>
            </a:extLst>
          </p:cNvPr>
          <p:cNvSpPr/>
          <p:nvPr/>
        </p:nvSpPr>
        <p:spPr>
          <a:xfrm>
            <a:off x="1738184" y="123567"/>
            <a:ext cx="1325246" cy="926158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2B05D-B121-4FF8-B7A9-B2761C7C6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72" y="0"/>
            <a:ext cx="9144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EDF448-1F33-426E-9599-E148CD0E503E}"/>
              </a:ext>
            </a:extLst>
          </p:cNvPr>
          <p:cNvSpPr/>
          <p:nvPr/>
        </p:nvSpPr>
        <p:spPr>
          <a:xfrm>
            <a:off x="1465840" y="31324"/>
            <a:ext cx="1325246" cy="953014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52D7-9949-4CD9-9141-A7D9473874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17" y="0"/>
            <a:ext cx="9144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F8B9EC2-E54D-4D92-8375-7CB067D5EAC4}"/>
              </a:ext>
            </a:extLst>
          </p:cNvPr>
          <p:cNvSpPr/>
          <p:nvPr/>
        </p:nvSpPr>
        <p:spPr>
          <a:xfrm>
            <a:off x="1565999" y="62135"/>
            <a:ext cx="1325246" cy="953014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6A805-B053-47A7-92F6-297A8C3806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72" y="0"/>
            <a:ext cx="9144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624EA4A-4F3B-4F0C-838A-5A5A59582C49}"/>
              </a:ext>
            </a:extLst>
          </p:cNvPr>
          <p:cNvSpPr/>
          <p:nvPr/>
        </p:nvSpPr>
        <p:spPr>
          <a:xfrm>
            <a:off x="1530358" y="46730"/>
            <a:ext cx="1325246" cy="953014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7BDF0-2FC9-4F91-8981-077BA9FFD0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60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51D8B9-FF88-45EF-9F0A-9FD19C014D3F}"/>
              </a:ext>
            </a:extLst>
          </p:cNvPr>
          <p:cNvSpPr/>
          <p:nvPr/>
        </p:nvSpPr>
        <p:spPr>
          <a:xfrm>
            <a:off x="1546519" y="12154"/>
            <a:ext cx="1325246" cy="953014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BD18FF-8EC0-4380-B90E-AB17893A4C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33" y="17031"/>
            <a:ext cx="9144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5DC8F9C-BEAD-4D97-BA27-6C28515661DF}"/>
              </a:ext>
            </a:extLst>
          </p:cNvPr>
          <p:cNvSpPr/>
          <p:nvPr/>
        </p:nvSpPr>
        <p:spPr>
          <a:xfrm>
            <a:off x="1646248" y="29185"/>
            <a:ext cx="1325246" cy="953014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A719C-D087-4AF4-8A4C-C4AC9BD24B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89" y="0"/>
            <a:ext cx="9178244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E83BD8-CAD7-4E6B-BCB0-0AC1D11DD72C}"/>
              </a:ext>
            </a:extLst>
          </p:cNvPr>
          <p:cNvSpPr/>
          <p:nvPr/>
        </p:nvSpPr>
        <p:spPr>
          <a:xfrm>
            <a:off x="1586705" y="0"/>
            <a:ext cx="1325246" cy="953014"/>
          </a:xfrm>
          <a:prstGeom prst="rect">
            <a:avLst/>
          </a:prstGeom>
          <a:solidFill>
            <a:srgbClr val="3D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5C14A8-44CB-4358-8057-B6185823F2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238161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0DA7911-52EF-4EC9-AE2B-651409336676}"/>
              </a:ext>
            </a:extLst>
          </p:cNvPr>
          <p:cNvSpPr/>
          <p:nvPr/>
        </p:nvSpPr>
        <p:spPr>
          <a:xfrm>
            <a:off x="1388699" y="45104"/>
            <a:ext cx="1325246" cy="953014"/>
          </a:xfrm>
          <a:prstGeom prst="rect">
            <a:avLst/>
          </a:prstGeom>
          <a:solidFill>
            <a:srgbClr val="3D3232"/>
          </a:solidFill>
          <a:ln>
            <a:solidFill>
              <a:srgbClr val="3D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936AC12-DE9B-4152-8D6C-0D70B16B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69" y="3286565"/>
            <a:ext cx="1172862" cy="11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6AF6D6EB-E2F4-4D3D-A7F3-BF7951A7E8C6}"/>
              </a:ext>
            </a:extLst>
          </p:cNvPr>
          <p:cNvSpPr txBox="1"/>
          <p:nvPr/>
        </p:nvSpPr>
        <p:spPr>
          <a:xfrm>
            <a:off x="5646138" y="2332004"/>
            <a:ext cx="3783862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>
                <a:solidFill>
                  <a:srgbClr val="D04E1D"/>
                </a:solidFill>
              </a:defRPr>
            </a:lvl1pPr>
          </a:lstStyle>
          <a:p>
            <a:pPr algn="l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Сластен Максим</a:t>
            </a:r>
          </a:p>
          <a:p>
            <a:pPr algn="l"/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js-logo - Duo Mimikry - Visual Comedy">
            <a:extLst>
              <a:ext uri="{FF2B5EF4-FFF2-40B4-BE49-F238E27FC236}">
                <a16:creationId xmlns:a16="http://schemas.microsoft.com/office/drawing/2014/main" id="{80CAD57B-CB56-452F-A9A4-280E55EF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41" y="3286564"/>
            <a:ext cx="1172862" cy="11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64010-27EA-457C-B4CE-A28D392BC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54" y="1445065"/>
            <a:ext cx="2714334" cy="3620530"/>
          </a:xfrm>
          <a:prstGeom prst="rect">
            <a:avLst/>
          </a:prstGeom>
        </p:spPr>
      </p:pic>
      <p:pic>
        <p:nvPicPr>
          <p:cNvPr id="2" name="Picture 2" descr="CSS3 Logo Download Vector">
            <a:extLst>
              <a:ext uri="{FF2B5EF4-FFF2-40B4-BE49-F238E27FC236}">
                <a16:creationId xmlns:a16="http://schemas.microsoft.com/office/drawing/2014/main" id="{9943A514-E324-41F1-881F-5CBAD875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6" y="3255330"/>
            <a:ext cx="1204096" cy="12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ming: Front end vs. Back end | Programmer humor, Programming humor,  Funny pictures">
            <a:extLst>
              <a:ext uri="{FF2B5EF4-FFF2-40B4-BE49-F238E27FC236}">
                <a16:creationId xmlns:a16="http://schemas.microsoft.com/office/drawing/2014/main" id="{3ED6BDD9-8EF2-42FF-BAFA-039FDFB4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2" y="797011"/>
            <a:ext cx="5424616" cy="54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80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e you ready: frontend vs backend development">
            <a:extLst>
              <a:ext uri="{FF2B5EF4-FFF2-40B4-BE49-F238E27FC236}">
                <a16:creationId xmlns:a16="http://schemas.microsoft.com/office/drawing/2014/main" id="{E208F28E-13A2-48F1-A7CD-41B93D0B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45" y="728941"/>
            <a:ext cx="8514963" cy="56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D164CB-11B8-4E2C-906A-0A8BF896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70" y="2695863"/>
            <a:ext cx="1172862" cy="11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19D74C0-B1FA-423D-902D-FF469104B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69" y="2748247"/>
            <a:ext cx="1450036" cy="10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ootstrap-logo - Fuzati">
            <a:extLst>
              <a:ext uri="{FF2B5EF4-FFF2-40B4-BE49-F238E27FC236}">
                <a16:creationId xmlns:a16="http://schemas.microsoft.com/office/drawing/2014/main" id="{6A7D156F-3456-4B58-9FBE-02265879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50" y="2784162"/>
            <a:ext cx="1563816" cy="10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9631790-91F7-44DB-BCC7-21F633C9E5EC}"/>
              </a:ext>
            </a:extLst>
          </p:cNvPr>
          <p:cNvSpPr/>
          <p:nvPr/>
        </p:nvSpPr>
        <p:spPr>
          <a:xfrm>
            <a:off x="3329680" y="3196281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A1AFE9-7797-4C10-8EA3-40D0576A289F}"/>
              </a:ext>
            </a:extLst>
          </p:cNvPr>
          <p:cNvSpPr/>
          <p:nvPr/>
        </p:nvSpPr>
        <p:spPr>
          <a:xfrm>
            <a:off x="5552609" y="3196281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221D73-0792-4878-B651-6618AD24D820}"/>
              </a:ext>
            </a:extLst>
          </p:cNvPr>
          <p:cNvSpPr/>
          <p:nvPr/>
        </p:nvSpPr>
        <p:spPr>
          <a:xfrm>
            <a:off x="8291029" y="3196281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SS3 Logo Download Vector">
            <a:extLst>
              <a:ext uri="{FF2B5EF4-FFF2-40B4-BE49-F238E27FC236}">
                <a16:creationId xmlns:a16="http://schemas.microsoft.com/office/drawing/2014/main" id="{14D91DD3-F6F9-46F2-AD36-0F189699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74" y="2695863"/>
            <a:ext cx="1204096" cy="12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D164CB-11B8-4E2C-906A-0A8BF896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27" y="1490050"/>
            <a:ext cx="1172862" cy="11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9631790-91F7-44DB-BCC7-21F633C9E5EC}"/>
              </a:ext>
            </a:extLst>
          </p:cNvPr>
          <p:cNvSpPr/>
          <p:nvPr/>
        </p:nvSpPr>
        <p:spPr>
          <a:xfrm>
            <a:off x="3560340" y="3352800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A1AFE9-7797-4C10-8EA3-40D0576A289F}"/>
              </a:ext>
            </a:extLst>
          </p:cNvPr>
          <p:cNvSpPr/>
          <p:nvPr/>
        </p:nvSpPr>
        <p:spPr>
          <a:xfrm>
            <a:off x="7065319" y="3272480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js-logo - Duo Mimikry - Visual Comedy">
            <a:extLst>
              <a:ext uri="{FF2B5EF4-FFF2-40B4-BE49-F238E27FC236}">
                <a16:creationId xmlns:a16="http://schemas.microsoft.com/office/drawing/2014/main" id="{913750D8-987D-47DD-B75C-DFD4673B4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26" y="4579905"/>
            <a:ext cx="1172862" cy="11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36307AA-2E33-4B66-8456-E9A7B2021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09" y="708454"/>
            <a:ext cx="1631090" cy="9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# / official or unofficial logo · Issue #27 · exercism/meta · GitHub">
            <a:extLst>
              <a:ext uri="{FF2B5EF4-FFF2-40B4-BE49-F238E27FC236}">
                <a16:creationId xmlns:a16="http://schemas.microsoft.com/office/drawing/2014/main" id="{956797DF-2E81-4A01-B08C-1BDEF8CD2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19" y="2114314"/>
            <a:ext cx="995332" cy="10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Java Logo PNG Transparent (1) – Brands Logos">
            <a:extLst>
              <a:ext uri="{FF2B5EF4-FFF2-40B4-BE49-F238E27FC236}">
                <a16:creationId xmlns:a16="http://schemas.microsoft.com/office/drawing/2014/main" id="{BC4A0071-EB08-494E-9902-16A4B2ABA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21" y="3459892"/>
            <a:ext cx="1482811" cy="148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8470373D-95FE-479D-84C1-7CE6306F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148" y="5389604"/>
            <a:ext cx="1056503" cy="105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ire Full Stack Developer and Web Engineer- YorviTech">
            <a:extLst>
              <a:ext uri="{FF2B5EF4-FFF2-40B4-BE49-F238E27FC236}">
                <a16:creationId xmlns:a16="http://schemas.microsoft.com/office/drawing/2014/main" id="{581B6BA5-76C5-4A0D-9526-E1C3EB423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62" y="2003620"/>
            <a:ext cx="3806581" cy="25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4F77BB-1184-4A20-BFCE-6B427DBF72C4}"/>
              </a:ext>
            </a:extLst>
          </p:cNvPr>
          <p:cNvSpPr txBox="1"/>
          <p:nvPr/>
        </p:nvSpPr>
        <p:spPr>
          <a:xfrm>
            <a:off x="8936514" y="4823281"/>
            <a:ext cx="251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7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Developer</a:t>
            </a:r>
          </a:p>
        </p:txBody>
      </p:sp>
      <p:pic>
        <p:nvPicPr>
          <p:cNvPr id="14" name="Picture 2" descr="CSS3 Logo Download Vector">
            <a:extLst>
              <a:ext uri="{FF2B5EF4-FFF2-40B4-BE49-F238E27FC236}">
                <a16:creationId xmlns:a16="http://schemas.microsoft.com/office/drawing/2014/main" id="{CF743122-3344-4AC2-A3CB-286112A7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62" y="2983470"/>
            <a:ext cx="1204096" cy="12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learning free icon - video, speech bubble, education, lesson, online  learning, elearning | Online learning, Elearning, Icon">
            <a:extLst>
              <a:ext uri="{FF2B5EF4-FFF2-40B4-BE49-F238E27FC236}">
                <a16:creationId xmlns:a16="http://schemas.microsoft.com/office/drawing/2014/main" id="{1C6D2E86-CBDE-481C-B847-ED9F7228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86" y="1060342"/>
            <a:ext cx="1600243" cy="16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stomer review Icon - Download customer review Icon 3215782 | Noun Project">
            <a:extLst>
              <a:ext uri="{FF2B5EF4-FFF2-40B4-BE49-F238E27FC236}">
                <a16:creationId xmlns:a16="http://schemas.microsoft.com/office/drawing/2014/main" id="{C3FC68AC-43DE-4941-AE54-21758E51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77" y="3770399"/>
            <a:ext cx="1693905" cy="169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19691779-DE50-44CF-B4A2-76A51FE62556}"/>
              </a:ext>
            </a:extLst>
          </p:cNvPr>
          <p:cNvSpPr/>
          <p:nvPr/>
        </p:nvSpPr>
        <p:spPr>
          <a:xfrm>
            <a:off x="3692584" y="2298120"/>
            <a:ext cx="757881" cy="873211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C6101FD-8332-47A8-B9C0-4FA2DEE0240A}"/>
              </a:ext>
            </a:extLst>
          </p:cNvPr>
          <p:cNvSpPr/>
          <p:nvPr/>
        </p:nvSpPr>
        <p:spPr>
          <a:xfrm rot="5400000">
            <a:off x="7988615" y="2355785"/>
            <a:ext cx="757881" cy="873211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8" name="Picture 8" descr="Homework - Free education icons">
            <a:extLst>
              <a:ext uri="{FF2B5EF4-FFF2-40B4-BE49-F238E27FC236}">
                <a16:creationId xmlns:a16="http://schemas.microsoft.com/office/drawing/2014/main" id="{15D1B026-2F4F-42CF-A7DC-2D66AAE0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79" y="3844439"/>
            <a:ext cx="1526632" cy="15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631E173-8595-4EB4-B0B4-2797AEA8DFDA}"/>
              </a:ext>
            </a:extLst>
          </p:cNvPr>
          <p:cNvSpPr/>
          <p:nvPr/>
        </p:nvSpPr>
        <p:spPr>
          <a:xfrm rot="5400000">
            <a:off x="6038156" y="4181924"/>
            <a:ext cx="433883" cy="10328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15F0A-9694-4B9C-891E-661E613F81C8}"/>
              </a:ext>
            </a:extLst>
          </p:cNvPr>
          <p:cNvSpPr txBox="1"/>
          <p:nvPr/>
        </p:nvSpPr>
        <p:spPr>
          <a:xfrm>
            <a:off x="5690856" y="2561557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Lesson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3190E-87E9-493B-B76F-C5F5459A0EE8}"/>
              </a:ext>
            </a:extLst>
          </p:cNvPr>
          <p:cNvSpPr txBox="1"/>
          <p:nvPr/>
        </p:nvSpPr>
        <p:spPr>
          <a:xfrm>
            <a:off x="7958217" y="5539535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Homework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8FF4D-B588-49B2-9E79-3FE6D4A70F5D}"/>
              </a:ext>
            </a:extLst>
          </p:cNvPr>
          <p:cNvSpPr txBox="1"/>
          <p:nvPr/>
        </p:nvSpPr>
        <p:spPr>
          <a:xfrm>
            <a:off x="3069164" y="5539535"/>
            <a:ext cx="108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7125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18FF4D-B588-49B2-9E79-3FE6D4A70F5D}"/>
              </a:ext>
            </a:extLst>
          </p:cNvPr>
          <p:cNvSpPr txBox="1"/>
          <p:nvPr/>
        </p:nvSpPr>
        <p:spPr>
          <a:xfrm>
            <a:off x="5078509" y="5317114"/>
            <a:ext cx="2034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Final project</a:t>
            </a:r>
          </a:p>
        </p:txBody>
      </p:sp>
      <p:pic>
        <p:nvPicPr>
          <p:cNvPr id="8196" name="Picture 4" descr="Winner runner arriving to end line - Free sports icons">
            <a:extLst>
              <a:ext uri="{FF2B5EF4-FFF2-40B4-BE49-F238E27FC236}">
                <a16:creationId xmlns:a16="http://schemas.microsoft.com/office/drawing/2014/main" id="{EDD423D5-5AAB-4ADD-857E-5BDB9A45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52" y="1369540"/>
            <a:ext cx="3443416" cy="344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9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0D13-B2E0-437B-873C-FBB601BA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172994"/>
            <a:ext cx="74604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BC488-D15B-439A-A796-B6825A1148CB}"/>
              </a:ext>
            </a:extLst>
          </p:cNvPr>
          <p:cNvSpPr txBox="1"/>
          <p:nvPr/>
        </p:nvSpPr>
        <p:spPr>
          <a:xfrm>
            <a:off x="5105969" y="601362"/>
            <a:ext cx="1780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Tools</a:t>
            </a:r>
          </a:p>
        </p:txBody>
      </p:sp>
      <p:pic>
        <p:nvPicPr>
          <p:cNvPr id="6146" name="Picture 2" descr="Why the Visual Studio Code team launched a snap | Snapcraft">
            <a:extLst>
              <a:ext uri="{FF2B5EF4-FFF2-40B4-BE49-F238E27FC236}">
                <a16:creationId xmlns:a16="http://schemas.microsoft.com/office/drawing/2014/main" id="{ADFF302F-07E2-4D6C-9811-037B001E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9" y="2908986"/>
            <a:ext cx="2819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9999D0-39BC-46B4-84B2-931422CAC2F1}"/>
              </a:ext>
            </a:extLst>
          </p:cNvPr>
          <p:cNvSpPr/>
          <p:nvPr/>
        </p:nvSpPr>
        <p:spPr>
          <a:xfrm>
            <a:off x="3980469" y="3366700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Google Drive — Вікіпедія">
            <a:extLst>
              <a:ext uri="{FF2B5EF4-FFF2-40B4-BE49-F238E27FC236}">
                <a16:creationId xmlns:a16="http://schemas.microsoft.com/office/drawing/2014/main" id="{6CDD92CE-9AC3-4A5C-B352-B904ECDF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57" y="2285780"/>
            <a:ext cx="1036481" cy="9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Несмотря на санкции, GitHub возобновляет работу в Иране и намерен вернуться  в Крым - ITC.ua">
            <a:extLst>
              <a:ext uri="{FF2B5EF4-FFF2-40B4-BE49-F238E27FC236}">
                <a16:creationId xmlns:a16="http://schemas.microsoft.com/office/drawing/2014/main" id="{BE27C144-5B97-4D3A-8869-4E7E1BFF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44" y="3842292"/>
            <a:ext cx="1685404" cy="119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003CA9-AA50-4ACC-91A7-B4533B2DB873}"/>
              </a:ext>
            </a:extLst>
          </p:cNvPr>
          <p:cNvSpPr/>
          <p:nvPr/>
        </p:nvSpPr>
        <p:spPr>
          <a:xfrm>
            <a:off x="7548415" y="3369789"/>
            <a:ext cx="631982" cy="3130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ow to get a cutting-edge web browser | Computerworld">
            <a:extLst>
              <a:ext uri="{FF2B5EF4-FFF2-40B4-BE49-F238E27FC236}">
                <a16:creationId xmlns:a16="http://schemas.microsoft.com/office/drawing/2014/main" id="{D19321CE-B9C7-4DCB-8415-5068BD61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50" y="2480618"/>
            <a:ext cx="2772118" cy="21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2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16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 Сластьон</dc:creator>
  <cp:lastModifiedBy>Максим Сластьон</cp:lastModifiedBy>
  <cp:revision>6</cp:revision>
  <dcterms:created xsi:type="dcterms:W3CDTF">2022-02-05T13:02:42Z</dcterms:created>
  <dcterms:modified xsi:type="dcterms:W3CDTF">2022-02-08T16:08:16Z</dcterms:modified>
</cp:coreProperties>
</file>