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AF88-C628-40E1-8C0B-D3288862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28A97-3561-4E31-BABD-FBD854CE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4E65-18DC-48BA-9CAE-171A5DEA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00AA-AC16-46B8-93ED-9B3CA865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B6BE-865A-448A-A4CD-2D16F9AF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43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1633-C02D-4578-B88B-211F01DD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02537-04E0-4F5C-9B85-E4EC087CE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2C13-14B1-413F-B031-21CAB279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90-A53E-43DE-AFE4-D06F8ED0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137C-241A-4A10-A703-5E3166AB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02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66A90-01E3-4660-B582-B37DD66CD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52A90-85C2-41C1-A616-542E47D2A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0F6-576C-4444-9BD8-BDF3161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3D79-3F05-4AD9-90E0-3BF9DD0C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25F8-8BBC-41C5-9411-AD08FF43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34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9138-278E-472D-875A-0D5113BF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73B8-6F10-47E4-BF90-357B88C4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F283-E063-48F1-84F0-69DDCF13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9875-38B3-4A33-8AFC-D3543141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6EFF-A246-41B9-AF7E-0211F6B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49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0CD-A956-4D4F-B288-352F8FF6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327D-6A4D-429D-BB84-76739256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324B-67F8-4393-A23E-B14DC01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8967-11FF-4F2D-A975-1217FD28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10A4-44F5-41DD-B209-E696687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92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5CE1-10C9-4E08-8D9F-0F32931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32C8-C4BC-4541-AB63-CC8A6CF95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3039-5A50-47C9-94AA-1E124F8E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2D671-2666-472A-850A-9E74A50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615B-8B90-4D88-8244-CDB1F1FC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8C5-749B-4DE7-B2B5-1719E44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478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7966-BA24-46F3-83FD-078EADC6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63DD-4F26-4C63-B1DF-A1DB9E2D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BA594-3347-4EBA-A310-F58D8821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900B5-B159-4E8A-B2D9-80F16486E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5AEE9-4681-4C27-AD46-D8803816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5CFFA-2BE3-4AE6-974A-5C03FADD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8BD82-4454-4FB0-99DA-1B9DDD47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06D6B-0A77-41BF-916A-430D7ABC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2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3011-06BB-491C-8B6C-12198E17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0DEF-F38E-417C-A10B-47B9B701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F328-B964-4624-A037-0524AC11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99ABD-FB9B-4C48-B50C-FC89B603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939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6FC95-3838-4064-B76D-F235D933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B4112-CF77-4F5A-90AD-E1231F42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0F97-3960-4E69-BBD5-3F6B8D5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029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C8A0-EEFB-4851-B488-CFDBAA47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7BFF-E50F-4888-9CBC-61B7CF14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6CDFE-D797-445A-8131-B562082E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2E4F-A44F-4F69-A699-49AF78F0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DB57-F381-44C5-9172-F87792FC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E6607-95CE-484D-975D-2002A27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809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9C3-6839-4BA1-BC8A-FF50378A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C4E78-C99B-47B2-8F77-D987F627E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F304-8F06-4A0B-8EBA-404ED03A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8079-11A7-44EA-BB65-A7E517E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7E69-FC65-4288-873F-C88FBCD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255D6-1B87-47B8-A0C0-FCA937E0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07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C69E-18D1-4913-BEB6-EC08508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293E-39BA-43D2-A8E8-3B449217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EA4D-2503-439F-AF64-D8AABEB84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81A6-0AD4-4F52-8365-4F6BE6BED5FB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E1F3-33F8-477A-BB19-A06AA7AB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03AD-6B47-4677-8491-E93A034DE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BBBF-C89F-4250-9070-515CA3A471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685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67AB-D1F3-4B64-BCED-79B923C42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1741F-8511-4FAC-84C8-A7622723F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48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C664-AA63-42E4-B451-97C73E6F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8A434-7BC6-4895-9605-D3BEF383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01" y="524108"/>
            <a:ext cx="4756134" cy="5968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F0F25-5A85-4AB4-A2A0-28F43401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" y="3582955"/>
            <a:ext cx="4638971" cy="2245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B642A9-C038-46DF-88FF-A2F7638B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1400" dirty="0"/>
              <a:t>Live </a:t>
            </a:r>
            <a:r>
              <a:rPr lang="fi-FI" sz="1400" dirty="0" err="1"/>
              <a:t>fuel</a:t>
            </a:r>
            <a:r>
              <a:rPr lang="fi-FI" sz="1400" dirty="0"/>
              <a:t> </a:t>
            </a:r>
            <a:r>
              <a:rPr lang="fi-FI" sz="1400" dirty="0" err="1"/>
              <a:t>moisture</a:t>
            </a:r>
            <a:r>
              <a:rPr lang="fi-FI" sz="1400" dirty="0"/>
              <a:t>; Nelson 2001. </a:t>
            </a:r>
            <a:r>
              <a:rPr lang="fi-FI" sz="1400" dirty="0" err="1"/>
              <a:t>Water</a:t>
            </a:r>
            <a:r>
              <a:rPr lang="fi-FI" sz="1400" dirty="0"/>
              <a:t> </a:t>
            </a:r>
            <a:r>
              <a:rPr lang="fi-FI" sz="1400" dirty="0" err="1"/>
              <a:t>Relations</a:t>
            </a:r>
            <a:r>
              <a:rPr lang="fi-FI" sz="1400" dirty="0"/>
              <a:t> in </a:t>
            </a:r>
            <a:r>
              <a:rPr lang="fi-FI" sz="1400" dirty="0" err="1"/>
              <a:t>Forest</a:t>
            </a:r>
            <a:r>
              <a:rPr lang="fi-FI" sz="1400" dirty="0"/>
              <a:t> </a:t>
            </a:r>
            <a:r>
              <a:rPr lang="fi-FI" sz="1400" dirty="0" err="1"/>
              <a:t>Fuels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382642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0790-E536-4A91-B387-24CA3B9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653D-0645-447E-8501-9385BA2F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05271-16FF-484B-918B-47103B2E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22" y="1968857"/>
            <a:ext cx="4325678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Live fuel moisture; Nelson 2001. Water Relations in Forest Fuels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Launiainen Samuli (LUKE)</dc:creator>
  <cp:lastModifiedBy>Launiainen Samuli (LUKE)</cp:lastModifiedBy>
  <cp:revision>2</cp:revision>
  <dcterms:created xsi:type="dcterms:W3CDTF">2022-09-01T12:10:33Z</dcterms:created>
  <dcterms:modified xsi:type="dcterms:W3CDTF">2022-09-02T06:03:37Z</dcterms:modified>
</cp:coreProperties>
</file>