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B362-C050-52C4-545D-B76262A6D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94EFE-EE1C-4426-2962-9AAF6954B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B6A8-CADB-91F5-8D5F-124B6C7F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F3AE-A878-4418-9ACB-AC7E354D4DBA}" type="datetimeFigureOut">
              <a:rPr lang="fi-FI" smtClean="0"/>
              <a:t>5.3.2024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0C306-ECD4-C8E0-4E42-610E4263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2172C-9A20-650C-E88F-693BFA58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3423-3392-4E23-BCA3-4FB47711FD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721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2D8F-A0CC-0D6B-CA69-63D413E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78872-39B0-7013-3E66-8E4D6527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CFA3-2193-888D-F6C3-8032E9C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F3AE-A878-4418-9ACB-AC7E354D4DBA}" type="datetimeFigureOut">
              <a:rPr lang="fi-FI" smtClean="0"/>
              <a:t>5.3.2024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DAC8-888E-781E-831D-706A3BA8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F5E9-1486-C4E4-23B7-0C9C8454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3423-3392-4E23-BCA3-4FB47711FD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685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E5BFD-1FB3-B8CF-8832-29328711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CE030-105E-E66E-E271-46E33B65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A636-F016-DEBA-0140-7817E807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F3AE-A878-4418-9ACB-AC7E354D4DBA}" type="datetimeFigureOut">
              <a:rPr lang="fi-FI" smtClean="0"/>
              <a:t>5.3.2024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1D46-39A1-83DC-7488-D80E0231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6549-C095-4754-7E10-C1B1134C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3423-3392-4E23-BCA3-4FB47711FD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550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B9D4-73C3-FED8-A067-448D384A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D38A-D9C7-941B-508B-B4E6219C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54698-F71A-3587-35DF-22EC9BCE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F3AE-A878-4418-9ACB-AC7E354D4DBA}" type="datetimeFigureOut">
              <a:rPr lang="fi-FI" smtClean="0"/>
              <a:t>5.3.2024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C515E-EDC8-1AF7-0828-8DA16715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0F4B-EB5F-4B9B-9EFA-A86D6365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3423-3392-4E23-BCA3-4FB47711FD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060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791F-DD1B-82FD-B05F-1A2A82A3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05092-CFEE-5F04-532C-1A13C0C91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2A80C-1DA5-0C1B-533C-218BF084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F3AE-A878-4418-9ACB-AC7E354D4DBA}" type="datetimeFigureOut">
              <a:rPr lang="fi-FI" smtClean="0"/>
              <a:t>5.3.2024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4F86-DB73-843A-8594-ED9D9882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08899-1CA3-DD6C-74FC-911FA47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3423-3392-4E23-BCA3-4FB47711FD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509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895D-EF28-D375-228B-547631C7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993D-0239-38ED-7D7D-A5C48EBE7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A940D-2719-76D7-282D-88F96A811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C7F3B-31FC-3CCC-1092-AC3F0AB8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F3AE-A878-4418-9ACB-AC7E354D4DBA}" type="datetimeFigureOut">
              <a:rPr lang="fi-FI" smtClean="0"/>
              <a:t>5.3.2024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E309B-E081-E1B3-1F8F-2EC7E2DD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1BE87-F689-CFE2-56BC-6F48C1EF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3423-3392-4E23-BCA3-4FB47711FD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85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95AA-40B7-D91E-F998-DD511D61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B760D-F30E-FB70-70FA-433AF044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4A2F-97F4-9FB0-D7DB-5B2E67FB3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2B246-F497-D119-8D08-1DD61DFF3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CFA8D-5C0C-0F41-FD53-BC46AD4F6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6F673-3F4B-099D-7B7E-E37BDCF0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F3AE-A878-4418-9ACB-AC7E354D4DBA}" type="datetimeFigureOut">
              <a:rPr lang="fi-FI" smtClean="0"/>
              <a:t>5.3.2024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A8ACE-D9E6-C723-8528-E7DD296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CA330-D7F7-51AA-F0E1-34E2D9D8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3423-3392-4E23-BCA3-4FB47711FD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34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4C66-E567-5873-1382-AC72AABB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0949B-FE84-24E8-1585-FD4205ED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F3AE-A878-4418-9ACB-AC7E354D4DBA}" type="datetimeFigureOut">
              <a:rPr lang="fi-FI" smtClean="0"/>
              <a:t>5.3.2024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02596-2A6E-095B-B001-E244D447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8A4E2-8CB6-55D5-8EDB-E232CD5B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3423-3392-4E23-BCA3-4FB47711FD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245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29EAF-CEF8-5717-B4A5-371C94D5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F3AE-A878-4418-9ACB-AC7E354D4DBA}" type="datetimeFigureOut">
              <a:rPr lang="fi-FI" smtClean="0"/>
              <a:t>5.3.2024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224E2-E241-A43F-C0E1-4EAF4E18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7C68-FCB9-E0E2-43DF-982B42A4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3423-3392-4E23-BCA3-4FB47711FD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395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1386-3135-E29B-37F2-0E63B7DE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0962-2F9E-44A2-7487-3394C913B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AE574-9F95-1E78-E582-2A2B1774C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52B40-7354-916D-16DA-47D4A59B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F3AE-A878-4418-9ACB-AC7E354D4DBA}" type="datetimeFigureOut">
              <a:rPr lang="fi-FI" smtClean="0"/>
              <a:t>5.3.2024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85A5D-FBEC-7A14-D0A1-CDF09876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A8DB2-9DB1-F418-D549-A8963BF1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3423-3392-4E23-BCA3-4FB47711FD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701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41F1-FB8E-4CE8-F965-2EEF598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C17E4-2631-D516-D29F-191D848B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E53FF-1942-D8F8-0C7D-A4ACA489C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B0125-F9A9-2E58-15F2-127D52A0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F3AE-A878-4418-9ACB-AC7E354D4DBA}" type="datetimeFigureOut">
              <a:rPr lang="fi-FI" smtClean="0"/>
              <a:t>5.3.2024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41D6-F0E4-59D8-2404-02F1453C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2DAD6-8636-BE0C-557D-07B7F63D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3423-3392-4E23-BCA3-4FB47711FD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86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E456E-CAAC-36B2-87F6-D3FC23F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1F4D4-AABA-8A3A-DAB8-D77C43478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E2C5-6C09-FA82-18DB-680A063E9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F3AE-A878-4418-9ACB-AC7E354D4DBA}" type="datetimeFigureOut">
              <a:rPr lang="fi-FI" smtClean="0"/>
              <a:t>5.3.2024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2367-D6B9-C65E-BE20-C212CDDF3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A847-1793-C22F-E960-B85381836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3423-3392-4E23-BCA3-4FB47711FD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473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C853CE-88E3-DF06-CE64-AF584EA4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78" y="536672"/>
            <a:ext cx="10752122" cy="5897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4B60E-F546-6186-E520-08B2134AEEBA}"/>
              </a:ext>
            </a:extLst>
          </p:cNvPr>
          <p:cNvSpPr txBox="1"/>
          <p:nvPr/>
        </p:nvSpPr>
        <p:spPr>
          <a:xfrm>
            <a:off x="2123739" y="295877"/>
            <a:ext cx="310336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Ojanen et al. 2014 </a:t>
            </a:r>
            <a:r>
              <a:rPr lang="fi-FI" dirty="0" err="1"/>
              <a:t>soil</a:t>
            </a:r>
            <a:r>
              <a:rPr lang="fi-FI" dirty="0"/>
              <a:t> NEE: BA-</a:t>
            </a:r>
            <a:r>
              <a:rPr lang="fi-FI" dirty="0" err="1"/>
              <a:t>dependency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site-level</a:t>
            </a:r>
            <a:r>
              <a:rPr lang="fi-FI" dirty="0"/>
              <a:t> </a:t>
            </a:r>
            <a:r>
              <a:rPr lang="fi-FI" dirty="0" err="1"/>
              <a:t>estimates</a:t>
            </a:r>
            <a:endParaRPr lang="fi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7B32D-9CAA-216A-4A84-54D7894FE3E2}"/>
              </a:ext>
            </a:extLst>
          </p:cNvPr>
          <p:cNvSpPr txBox="1"/>
          <p:nvPr/>
        </p:nvSpPr>
        <p:spPr>
          <a:xfrm>
            <a:off x="7875890" y="295877"/>
            <a:ext cx="400328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i-FI" dirty="0" err="1"/>
              <a:t>Soil</a:t>
            </a:r>
            <a:r>
              <a:rPr lang="fi-FI" dirty="0"/>
              <a:t> NEE </a:t>
            </a:r>
            <a:r>
              <a:rPr lang="fi-FI" dirty="0" err="1"/>
              <a:t>using</a:t>
            </a:r>
            <a:r>
              <a:rPr lang="fi-FI" dirty="0"/>
              <a:t> 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draft</a:t>
            </a:r>
            <a:r>
              <a:rPr lang="fi-FI" dirty="0"/>
              <a:t> </a:t>
            </a:r>
            <a:r>
              <a:rPr lang="fi-FI" dirty="0" err="1"/>
              <a:t>eq</a:t>
            </a:r>
            <a:r>
              <a:rPr lang="fi-FI" dirty="0"/>
              <a:t>. 9 at T=10degC and </a:t>
            </a:r>
            <a:r>
              <a:rPr lang="fi-FI" dirty="0" err="1"/>
              <a:t>litterfall</a:t>
            </a:r>
            <a:r>
              <a:rPr lang="fi-FI" dirty="0"/>
              <a:t>/BA</a:t>
            </a:r>
          </a:p>
          <a:p>
            <a:r>
              <a:rPr lang="fi-FI" dirty="0"/>
              <a:t>-</a:t>
            </a:r>
            <a:r>
              <a:rPr lang="fi-FI" dirty="0" err="1"/>
              <a:t>ratio</a:t>
            </a:r>
            <a:r>
              <a:rPr lang="fi-FI" dirty="0"/>
              <a:t> </a:t>
            </a:r>
            <a:r>
              <a:rPr lang="fi-FI" dirty="0" err="1"/>
              <a:t>according</a:t>
            </a:r>
            <a:r>
              <a:rPr lang="fi-FI" dirty="0"/>
              <a:t> to </a:t>
            </a:r>
            <a:r>
              <a:rPr lang="fi-FI" dirty="0" err="1"/>
              <a:t>last</a:t>
            </a:r>
            <a:r>
              <a:rPr lang="fi-FI" dirty="0"/>
              <a:t> NFI (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Fig</a:t>
            </a:r>
            <a:r>
              <a:rPr lang="fi-FI" dirty="0"/>
              <a:t>. 3 </a:t>
            </a:r>
            <a:r>
              <a:rPr lang="fi-FI" dirty="0" err="1"/>
              <a:t>right</a:t>
            </a:r>
            <a:r>
              <a:rPr lang="fi-FI" dirty="0"/>
              <a:t> </a:t>
            </a:r>
            <a:r>
              <a:rPr lang="fi-FI" dirty="0" err="1"/>
              <a:t>panels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5 </a:t>
            </a:r>
            <a:r>
              <a:rPr lang="fi-FI" dirty="0" err="1"/>
              <a:t>years</a:t>
            </a:r>
            <a:r>
              <a:rPr lang="fi-FI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9910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E0D3-A749-E144-D17A-8ACBE282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1C19-1532-D141-55F7-7B434C19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686E5-3A17-F596-DA8B-9DC6F2FE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807" y="681037"/>
            <a:ext cx="6496050" cy="472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364385-8376-D297-8572-C3975D81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5" y="760508"/>
            <a:ext cx="4234444" cy="4143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7AE871-3880-DA40-7911-F1EE8739249B}"/>
              </a:ext>
            </a:extLst>
          </p:cNvPr>
          <p:cNvSpPr txBox="1"/>
          <p:nvPr/>
        </p:nvSpPr>
        <p:spPr>
          <a:xfrm>
            <a:off x="804363" y="4903978"/>
            <a:ext cx="3920446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Ojanen et al. 2014 </a:t>
            </a:r>
            <a:r>
              <a:rPr lang="fi-FI" dirty="0" err="1"/>
              <a:t>soil</a:t>
            </a:r>
            <a:r>
              <a:rPr lang="fi-FI" dirty="0"/>
              <a:t> NEE as </a:t>
            </a:r>
            <a:r>
              <a:rPr lang="fi-FI" dirty="0" err="1"/>
              <a:t>function</a:t>
            </a:r>
            <a:r>
              <a:rPr lang="fi-FI" dirty="0"/>
              <a:t> of </a:t>
            </a:r>
            <a:r>
              <a:rPr lang="fi-FI" dirty="0" err="1"/>
              <a:t>temperature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is </a:t>
            </a:r>
            <a:r>
              <a:rPr lang="fi-FI" dirty="0" err="1"/>
              <a:t>basis</a:t>
            </a:r>
            <a:r>
              <a:rPr lang="fi-FI" dirty="0"/>
              <a:t> for Alm et al. 2014</a:t>
            </a:r>
            <a:br>
              <a:rPr lang="fi-FI" dirty="0"/>
            </a:br>
            <a:r>
              <a:rPr lang="fi-FI" dirty="0"/>
              <a:t>And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heck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points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figure</a:t>
            </a:r>
            <a:r>
              <a:rPr lang="fi-FI" dirty="0"/>
              <a:t>.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at </a:t>
            </a:r>
            <a:r>
              <a:rPr lang="fi-FI" dirty="0" err="1"/>
              <a:t>maximum</a:t>
            </a:r>
            <a:r>
              <a:rPr lang="fi-FI" dirty="0"/>
              <a:t> (68+3)*2 =142 </a:t>
            </a:r>
            <a:r>
              <a:rPr lang="fi-FI" dirty="0" err="1"/>
              <a:t>datapoints</a:t>
            </a:r>
            <a:r>
              <a:rPr lang="fi-FI" dirty="0"/>
              <a:t> </a:t>
            </a:r>
            <a:r>
              <a:rPr lang="fi-FI" dirty="0" err="1"/>
              <a:t>according</a:t>
            </a:r>
            <a:r>
              <a:rPr lang="fi-FI" dirty="0"/>
              <a:t> to </a:t>
            </a:r>
            <a:r>
              <a:rPr lang="fi-FI" dirty="0" err="1"/>
              <a:t>Methods</a:t>
            </a:r>
            <a:endParaRPr lang="fi-F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538CF-E624-BB68-70EB-BFA28816DB51}"/>
              </a:ext>
            </a:extLst>
          </p:cNvPr>
          <p:cNvSpPr txBox="1"/>
          <p:nvPr/>
        </p:nvSpPr>
        <p:spPr>
          <a:xfrm>
            <a:off x="7208973" y="5388570"/>
            <a:ext cx="392044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Ojanen et al. 2019: </a:t>
            </a:r>
            <a:r>
              <a:rPr lang="fi-FI" dirty="0" err="1"/>
              <a:t>same</a:t>
            </a:r>
            <a:r>
              <a:rPr lang="fi-FI" dirty="0"/>
              <a:t> dataset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temperature</a:t>
            </a:r>
            <a:r>
              <a:rPr lang="fi-FI" dirty="0"/>
              <a:t> </a:t>
            </a:r>
            <a:r>
              <a:rPr lang="fi-FI" dirty="0" err="1"/>
              <a:t>effect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included</a:t>
            </a:r>
            <a:r>
              <a:rPr lang="fi-FI" dirty="0"/>
              <a:t> at </a:t>
            </a:r>
            <a:r>
              <a:rPr lang="fi-FI" dirty="0" err="1"/>
              <a:t>all</a:t>
            </a:r>
            <a:r>
              <a:rPr lang="fi-FI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956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Launiainen Samuli (LUKE)</dc:creator>
  <cp:lastModifiedBy>Launiainen Samuli (LUKE)</cp:lastModifiedBy>
  <cp:revision>1</cp:revision>
  <dcterms:created xsi:type="dcterms:W3CDTF">2024-03-05T14:46:44Z</dcterms:created>
  <dcterms:modified xsi:type="dcterms:W3CDTF">2024-03-05T15:16:05Z</dcterms:modified>
</cp:coreProperties>
</file>