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66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8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3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3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3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4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3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1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F93C-4D07-4644-AD20-E3F76A1A468E}" type="datetimeFigureOut">
              <a:rPr lang="ru-RU" smtClean="0"/>
              <a:pPr/>
              <a:t>10.10.2018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7EDB-34C2-4BCD-8D51-2E048ABE9B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0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etclinic.com/" TargetMode="External"/><Relationship Id="rId2" Type="http://schemas.openxmlformats.org/officeDocument/2006/relationships/hyperlink" Target="https://selineclinic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lineclinic.r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2501" y="300163"/>
            <a:ext cx="6354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Сайт, который понравился заказчику: </a:t>
            </a:r>
            <a:r>
              <a:rPr lang="en-US" dirty="0">
                <a:hlinkClick r:id="rId2"/>
              </a:rPr>
              <a:t>https://selineclinic.ru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Домен нашего сайта:  </a:t>
            </a:r>
            <a:r>
              <a:rPr lang="en-US" dirty="0">
                <a:hlinkClick r:id="rId3"/>
              </a:rPr>
              <a:t>http://www.sonetclinic.com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dirty="0" smtClean="0"/>
              <a:t>Шапка сайта зафиксированная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20462" y="1493949"/>
            <a:ext cx="2150772" cy="3913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1. Главная страница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34873" y="1493949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 О нас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06992" y="2112135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3. Лицо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06992" y="4310473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7. Специалисты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34873" y="2595038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. Волосы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06992" y="3213224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5. Тело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34873" y="4789536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8. Акции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34873" y="3692287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6. Здоровье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>
            <a:endCxn id="4" idx="1"/>
          </p:cNvCxnSpPr>
          <p:nvPr/>
        </p:nvCxnSpPr>
        <p:spPr>
          <a:xfrm>
            <a:off x="3271234" y="1803042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281966" y="2904131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281966" y="3999233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271233" y="5057846"/>
            <a:ext cx="4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281966" y="2279561"/>
            <a:ext cx="3825026" cy="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271233" y="3383195"/>
            <a:ext cx="3825026" cy="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271233" y="4540147"/>
            <a:ext cx="3825026" cy="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endCxn id="28" idx="1"/>
          </p:cNvCxnSpPr>
          <p:nvPr/>
        </p:nvCxnSpPr>
        <p:spPr>
          <a:xfrm>
            <a:off x="2006957" y="5428827"/>
            <a:ext cx="3955961" cy="768971"/>
          </a:xfrm>
          <a:prstGeom prst="bentConnector3">
            <a:avLst>
              <a:gd name="adj1" fmla="val -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962918" y="5888705"/>
            <a:ext cx="2743200" cy="618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9. Контакты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0310" y="283335"/>
            <a:ext cx="230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ТЗ по созданию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7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18243" y="167425"/>
            <a:ext cx="2704562" cy="6581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25003" y="16742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Главная страница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66657" y="198967"/>
            <a:ext cx="2607733" cy="516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007600" y="0"/>
            <a:ext cx="7577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 smtClean="0"/>
              <a:t>Шапка сайта</a:t>
            </a:r>
            <a:endParaRPr lang="ru-RU" sz="5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232900" y="283633"/>
            <a:ext cx="40640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л</a:t>
            </a:r>
            <a:r>
              <a:rPr lang="ru-RU" sz="700" dirty="0" smtClean="0"/>
              <a:t>ого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42539" y="245533"/>
            <a:ext cx="67310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адрес</a:t>
            </a:r>
            <a:endParaRPr lang="ru-RU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79000" y="254000"/>
            <a:ext cx="101600" cy="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933247" y="254000"/>
            <a:ext cx="101600" cy="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083261" y="254000"/>
            <a:ext cx="101600" cy="9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761272" y="84638"/>
            <a:ext cx="75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9516533" y="84638"/>
            <a:ext cx="262467" cy="16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9880600" y="84638"/>
            <a:ext cx="248276" cy="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9705662" y="84638"/>
            <a:ext cx="253523" cy="1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9512300" y="84637"/>
            <a:ext cx="365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07193" y="-14803"/>
            <a:ext cx="9206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dirty="0" smtClean="0"/>
              <a:t>Кнопки </a:t>
            </a:r>
            <a:r>
              <a:rPr lang="ru-RU" sz="500" dirty="0" err="1" smtClean="0"/>
              <a:t>соц</a:t>
            </a:r>
            <a:r>
              <a:rPr lang="ru-RU" sz="500" dirty="0" smtClean="0"/>
              <a:t> сетей</a:t>
            </a:r>
            <a:endParaRPr lang="ru-RU" sz="5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411104" y="280125"/>
            <a:ext cx="568521" cy="143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dirty="0" smtClean="0">
                <a:solidFill>
                  <a:schemeClr val="tx1"/>
                </a:solidFill>
              </a:rPr>
              <a:t>записаться</a:t>
            </a:r>
            <a:endParaRPr lang="ru-RU" sz="5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9177867" y="764116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chemeClr val="tx1"/>
                </a:solidFill>
              </a:rPr>
              <a:t>2</a:t>
            </a:r>
            <a:endParaRPr lang="ru-RU" sz="800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499958" y="757975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832305" y="759882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0173117" y="76623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506479" y="762208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0839841" y="770466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1180653" y="76623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509633" y="75782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9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761272" y="823383"/>
            <a:ext cx="35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83147" y="647183"/>
            <a:ext cx="18133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/>
              <a:t>Каждый элемент меню имеет </a:t>
            </a:r>
          </a:p>
          <a:p>
            <a:r>
              <a:rPr lang="ru-RU" sz="700" dirty="0" smtClean="0"/>
              <a:t>Спускающийся список с подпунктами, как </a:t>
            </a:r>
          </a:p>
          <a:p>
            <a:r>
              <a:rPr lang="ru-RU" sz="700" dirty="0" smtClean="0"/>
              <a:t>На сайте: </a:t>
            </a:r>
            <a:r>
              <a:rPr lang="en-US" sz="700" dirty="0">
                <a:hlinkClick r:id="rId2"/>
              </a:rPr>
              <a:t>https://selineclinic.ru</a:t>
            </a:r>
            <a:r>
              <a:rPr lang="en-US" sz="700" dirty="0" smtClean="0">
                <a:hlinkClick r:id="rId2"/>
              </a:rPr>
              <a:t>/</a:t>
            </a:r>
            <a:r>
              <a:rPr lang="ru-RU" sz="700" dirty="0" smtClean="0"/>
              <a:t> 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549937" y="1190349"/>
            <a:ext cx="2554563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направления: </a:t>
            </a:r>
            <a:r>
              <a:rPr lang="ru-RU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Дерматология, </a:t>
            </a:r>
            <a:r>
              <a:rPr lang="ru-RU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Гинекология,Лазерные</a:t>
            </a:r>
            <a:r>
              <a:rPr lang="ru-RU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процедуры, Инъекционная косметология </a:t>
            </a:r>
            <a:endParaRPr lang="ru-RU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Внизу каждого </a:t>
            </a:r>
            <a:r>
              <a:rPr lang="ru-RU" sz="8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блочка</a:t>
            </a:r>
            <a:r>
              <a:rPr lang="ru-RU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«Подробнее»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9188450" y="1056936"/>
            <a:ext cx="590550" cy="920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9845034" y="1056481"/>
            <a:ext cx="590550" cy="920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10491153" y="1056481"/>
            <a:ext cx="590550" cy="920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1134039" y="1056481"/>
            <a:ext cx="590550" cy="920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>
            <a:off x="8922257" y="1247818"/>
            <a:ext cx="182243" cy="48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право 43"/>
          <p:cNvSpPr/>
          <p:nvPr/>
        </p:nvSpPr>
        <p:spPr>
          <a:xfrm>
            <a:off x="11555132" y="2565400"/>
            <a:ext cx="16050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188450" y="2565400"/>
            <a:ext cx="152400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10956424" y="2389751"/>
            <a:ext cx="524103" cy="526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0208471" y="2382112"/>
            <a:ext cx="524103" cy="526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9472068" y="2392926"/>
            <a:ext cx="524103" cy="5265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9779000" y="2108200"/>
            <a:ext cx="1466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err="1" smtClean="0"/>
              <a:t>Спуциалисты</a:t>
            </a:r>
            <a:r>
              <a:rPr lang="ru-RU" sz="800" dirty="0" smtClean="0"/>
              <a:t> </a:t>
            </a:r>
            <a:r>
              <a:rPr lang="en-US" sz="800" dirty="0" err="1" smtClean="0"/>
              <a:t>Sonetclinic</a:t>
            </a:r>
            <a:endParaRPr lang="ru-RU" sz="8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8578850" y="2686050"/>
            <a:ext cx="44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76914" y="2272496"/>
            <a:ext cx="286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err="1" smtClean="0"/>
              <a:t>Листалка</a:t>
            </a:r>
            <a:r>
              <a:rPr lang="ru-RU" sz="800" dirty="0" smtClean="0"/>
              <a:t>, где в каждом окошке есть возможность разместить фото, краткое описание специалиста/ специализация…</a:t>
            </a:r>
          </a:p>
          <a:p>
            <a:r>
              <a:rPr lang="ru-RU" sz="800" dirty="0" smtClean="0"/>
              <a:t>Имя врача тег </a:t>
            </a:r>
            <a:r>
              <a:rPr lang="en-US" sz="800" dirty="0" smtClean="0"/>
              <a:t>&lt;h5&gt;</a:t>
            </a:r>
          </a:p>
          <a:p>
            <a:r>
              <a:rPr lang="ru-RU" sz="800" dirty="0" smtClean="0"/>
              <a:t>Каждое окошко имеет </a:t>
            </a:r>
            <a:r>
              <a:rPr lang="ru-RU" sz="800" dirty="0" err="1" smtClean="0"/>
              <a:t>кликабельность</a:t>
            </a:r>
            <a:r>
              <a:rPr lang="ru-RU" sz="800" dirty="0" smtClean="0"/>
              <a:t> целиком с возможностью открытия страницы(информация о враче) в новой вкладке</a:t>
            </a:r>
            <a:r>
              <a:rPr lang="en-US" sz="800" dirty="0" smtClean="0"/>
              <a:t> </a:t>
            </a:r>
            <a:endParaRPr lang="ru-RU" sz="800" dirty="0" smtClean="0"/>
          </a:p>
        </p:txBody>
      </p:sp>
      <p:sp>
        <p:nvSpPr>
          <p:cNvPr id="53" name="Прямоугольник 52"/>
          <p:cNvSpPr/>
          <p:nvPr/>
        </p:nvSpPr>
        <p:spPr>
          <a:xfrm>
            <a:off x="9902324" y="3125003"/>
            <a:ext cx="10541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Все специалисты</a:t>
            </a:r>
            <a:endParaRPr lang="ru-RU" sz="9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140309" y="3457977"/>
            <a:ext cx="625058" cy="2313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До и после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9358670" y="3856775"/>
            <a:ext cx="345669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9358670" y="4180625"/>
            <a:ext cx="345669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9975601" y="3856775"/>
            <a:ext cx="345669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9975601" y="4193325"/>
            <a:ext cx="345669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10592532" y="3857625"/>
            <a:ext cx="345669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10592532" y="4181475"/>
            <a:ext cx="345669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11209463" y="3860851"/>
            <a:ext cx="345669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11209463" y="4184701"/>
            <a:ext cx="345669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8578850" y="4193325"/>
            <a:ext cx="343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919393" y="3919700"/>
            <a:ext cx="209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До и после:</a:t>
            </a:r>
          </a:p>
          <a:p>
            <a:r>
              <a:rPr lang="ru-RU" sz="800" dirty="0" smtClean="0"/>
              <a:t>Всплывающее название услуги…</a:t>
            </a:r>
          </a:p>
          <a:p>
            <a:r>
              <a:rPr lang="ru-RU" sz="800" dirty="0" smtClean="0"/>
              <a:t>которая является ссылкой на </a:t>
            </a:r>
          </a:p>
          <a:p>
            <a:r>
              <a:rPr lang="ru-RU" sz="800" dirty="0"/>
              <a:t>о</a:t>
            </a:r>
            <a:r>
              <a:rPr lang="ru-RU" sz="800" dirty="0" smtClean="0"/>
              <a:t>писание данной услуги </a:t>
            </a:r>
            <a:endParaRPr lang="ru-RU" sz="8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9166657" y="6362700"/>
            <a:ext cx="260544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Нижний футер</a:t>
            </a:r>
            <a:endParaRPr lang="ru-RU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9232900" y="5962650"/>
            <a:ext cx="2406650" cy="32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Карта и схема проезда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9232900" y="5510213"/>
            <a:ext cx="2402485" cy="395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Получить консультацию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54737" y="4504475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Отзывы</a:t>
            </a:r>
            <a:endParaRPr lang="ru-RU" sz="900" dirty="0"/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10220338" y="4740644"/>
            <a:ext cx="541630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1100943" y="4745519"/>
            <a:ext cx="541630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9358670" y="4735307"/>
            <a:ext cx="541630" cy="2476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832305" y="5091113"/>
            <a:ext cx="1348348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9118243" y="757766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chemeClr val="tx1"/>
                </a:solidFill>
              </a:rPr>
              <a:t>2</a:t>
            </a:r>
            <a:endParaRPr lang="ru-RU" sz="800" b="1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9440334" y="751625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9772681" y="753532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0113493" y="75988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10446855" y="755858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10780217" y="764116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1121029" y="75988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450009" y="751473"/>
            <a:ext cx="262467" cy="1312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9</a:t>
            </a:r>
            <a:endParaRPr lang="ru-RU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2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03" y="16742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Главная страница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189" y="772732"/>
            <a:ext cx="5102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Выпадающий список в меню на главной странице</a:t>
            </a:r>
          </a:p>
          <a:p>
            <a:r>
              <a:rPr lang="ru-RU" dirty="0" smtClean="0"/>
              <a:t>Желательно сделать в таком же стиле: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189" y="3784499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b="1" dirty="0" smtClean="0">
                <a:solidFill>
                  <a:schemeClr val="tx1"/>
                </a:solidFill>
              </a:rPr>
              <a:t>2</a:t>
            </a:r>
            <a:endParaRPr lang="ru-RU" sz="8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38577" y="3784499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3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82108" y="3784500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4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555107" y="3784501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5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21027" y="3784501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6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45199" y="3784502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7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69371" y="3784503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8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093543" y="3784504"/>
            <a:ext cx="939468" cy="633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9</a:t>
            </a:r>
            <a:endParaRPr lang="ru-RU" sz="800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87" y="772732"/>
            <a:ext cx="1948789" cy="27902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64" y="1543626"/>
            <a:ext cx="2508235" cy="20193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520" y="4518660"/>
            <a:ext cx="1251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2.1 О клинике</a:t>
            </a:r>
          </a:p>
          <a:p>
            <a:r>
              <a:rPr lang="ru-RU" sz="800" dirty="0" smtClean="0"/>
              <a:t>2.2 Услуги и цены</a:t>
            </a:r>
          </a:p>
          <a:p>
            <a:r>
              <a:rPr lang="ru-RU" sz="800" dirty="0" smtClean="0"/>
              <a:t>2.2.1 Косметология в Одессе</a:t>
            </a:r>
          </a:p>
          <a:p>
            <a:r>
              <a:rPr lang="ru-RU" sz="800" dirty="0" smtClean="0"/>
              <a:t>2.2.2 Общая медицина</a:t>
            </a:r>
          </a:p>
          <a:p>
            <a:r>
              <a:rPr lang="ru-RU" sz="800" dirty="0" smtClean="0"/>
              <a:t>2.3 Блог</a:t>
            </a:r>
          </a:p>
          <a:p>
            <a:r>
              <a:rPr lang="ru-RU" sz="800" dirty="0" smtClean="0"/>
              <a:t>2.4 Фото и видео</a:t>
            </a:r>
          </a:p>
          <a:p>
            <a:r>
              <a:rPr lang="ru-RU" sz="800" dirty="0" smtClean="0"/>
              <a:t>2.5 Оборудование</a:t>
            </a:r>
          </a:p>
          <a:p>
            <a:r>
              <a:rPr lang="ru-RU" sz="800" dirty="0" smtClean="0"/>
              <a:t>2.6 Вопрос ответ</a:t>
            </a:r>
            <a:endParaRPr lang="ru-RU" sz="8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65" y="772732"/>
            <a:ext cx="1720364" cy="27902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08402" y="4518660"/>
            <a:ext cx="1200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3.1 Омоложение</a:t>
            </a:r>
          </a:p>
          <a:p>
            <a:r>
              <a:rPr lang="ru-RU" sz="800" dirty="0" smtClean="0"/>
              <a:t>3.2 Аппаратная косметология</a:t>
            </a:r>
          </a:p>
          <a:p>
            <a:r>
              <a:rPr lang="ru-RU" sz="800" dirty="0" smtClean="0"/>
              <a:t>3.4 </a:t>
            </a:r>
            <a:r>
              <a:rPr lang="ru-RU" sz="800" dirty="0" smtClean="0"/>
              <a:t>Эпиляция</a:t>
            </a:r>
          </a:p>
          <a:p>
            <a:r>
              <a:rPr lang="ru-RU" sz="800" dirty="0" smtClean="0"/>
              <a:t>3.5 Консультации и диагностика</a:t>
            </a:r>
          </a:p>
          <a:p>
            <a:r>
              <a:rPr lang="ru-RU" sz="800" dirty="0" smtClean="0"/>
              <a:t>3.6 Контурная пластика</a:t>
            </a:r>
          </a:p>
          <a:p>
            <a:r>
              <a:rPr lang="ru-RU" sz="800" dirty="0" smtClean="0"/>
              <a:t>3.7 Лечение проблемной кожи</a:t>
            </a:r>
          </a:p>
          <a:p>
            <a:r>
              <a:rPr lang="ru-RU" sz="800" dirty="0" smtClean="0"/>
              <a:t>3.8 Коррекция рубцов и шрамов</a:t>
            </a:r>
          </a:p>
          <a:p>
            <a:r>
              <a:rPr lang="ru-RU" sz="800" dirty="0" smtClean="0"/>
              <a:t>3.9 Регулярный уход</a:t>
            </a:r>
          </a:p>
          <a:p>
            <a:endParaRPr lang="ru-RU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1623" y="4540885"/>
            <a:ext cx="105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4.1 Лечение волос и кожи головы</a:t>
            </a:r>
          </a:p>
          <a:p>
            <a:r>
              <a:rPr lang="ru-RU" sz="800" dirty="0" smtClean="0"/>
              <a:t>4.2 Консультация </a:t>
            </a:r>
            <a:r>
              <a:rPr lang="ru-RU" sz="800" dirty="0" err="1" smtClean="0"/>
              <a:t>трихолога</a:t>
            </a:r>
            <a:r>
              <a:rPr lang="ru-RU" sz="800" dirty="0" smtClean="0"/>
              <a:t> </a:t>
            </a:r>
            <a:endParaRPr lang="ru-RU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497622" y="4540885"/>
            <a:ext cx="10792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5.1 Избыточный вес</a:t>
            </a:r>
          </a:p>
          <a:p>
            <a:r>
              <a:rPr lang="ru-RU" sz="800" dirty="0" smtClean="0"/>
              <a:t>5.2. Лечение </a:t>
            </a:r>
            <a:r>
              <a:rPr lang="ru-RU" sz="800" dirty="0" err="1" smtClean="0"/>
              <a:t>целюллита</a:t>
            </a:r>
            <a:endParaRPr lang="ru-RU" sz="800" dirty="0" smtClean="0"/>
          </a:p>
          <a:p>
            <a:r>
              <a:rPr lang="ru-RU" sz="800" dirty="0" smtClean="0"/>
              <a:t>5.3 Коррекция рубцов и шрамов</a:t>
            </a:r>
          </a:p>
          <a:p>
            <a:r>
              <a:rPr lang="ru-RU" sz="800" dirty="0" smtClean="0"/>
              <a:t>5.4 Массаж</a:t>
            </a:r>
          </a:p>
          <a:p>
            <a:r>
              <a:rPr lang="ru-RU" sz="800" dirty="0" smtClean="0"/>
              <a:t>5.5 лечение </a:t>
            </a:r>
            <a:r>
              <a:rPr lang="ru-RU" sz="800" dirty="0" err="1" smtClean="0"/>
              <a:t>гипергидроза</a:t>
            </a:r>
            <a:r>
              <a:rPr lang="ru-RU" sz="800" dirty="0" smtClean="0"/>
              <a:t> повышенной потливости</a:t>
            </a:r>
          </a:p>
          <a:p>
            <a:r>
              <a:rPr lang="ru-RU" sz="800" dirty="0" smtClean="0"/>
              <a:t>5.6 Эпиляция</a:t>
            </a:r>
          </a:p>
          <a:p>
            <a:r>
              <a:rPr lang="ru-RU" sz="800" dirty="0" smtClean="0"/>
              <a:t>5.7 Лечение растяжек</a:t>
            </a:r>
          </a:p>
          <a:p>
            <a:r>
              <a:rPr lang="ru-RU" sz="800" smtClean="0"/>
              <a:t>Удаление новообразований</a:t>
            </a:r>
          </a:p>
          <a:p>
            <a:r>
              <a:rPr lang="en-US" sz="800" dirty="0" smtClean="0"/>
              <a:t>5.9</a:t>
            </a:r>
            <a:r>
              <a:rPr lang="uk-UA" sz="800" dirty="0" smtClean="0"/>
              <a:t> </a:t>
            </a:r>
            <a:r>
              <a:rPr lang="uk-UA" sz="800" dirty="0" err="1" smtClean="0"/>
              <a:t>Ин</a:t>
            </a:r>
            <a:r>
              <a:rPr lang="ru-RU" sz="800" dirty="0" err="1" smtClean="0"/>
              <a:t>ъекционные</a:t>
            </a:r>
            <a:r>
              <a:rPr lang="ru-RU" sz="800" dirty="0" smtClean="0"/>
              <a:t> методики</a:t>
            </a:r>
          </a:p>
          <a:p>
            <a:r>
              <a:rPr lang="ru-RU" sz="800" dirty="0" smtClean="0"/>
              <a:t>5.10 Регулярный уход</a:t>
            </a:r>
            <a:endParaRPr lang="ru-RU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690212" y="4540885"/>
            <a:ext cx="1479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6.1 Здоровье</a:t>
            </a:r>
          </a:p>
          <a:p>
            <a:r>
              <a:rPr lang="ru-RU" sz="800" dirty="0" smtClean="0"/>
              <a:t>6.2 </a:t>
            </a:r>
            <a:r>
              <a:rPr lang="ru-RU" sz="800" dirty="0" err="1"/>
              <a:t>Д</a:t>
            </a:r>
            <a:r>
              <a:rPr lang="ru-RU" sz="800" dirty="0" err="1" smtClean="0"/>
              <a:t>ерматовенерология</a:t>
            </a:r>
            <a:endParaRPr lang="ru-RU" sz="800" dirty="0" smtClean="0"/>
          </a:p>
          <a:p>
            <a:r>
              <a:rPr lang="ru-RU" sz="800" dirty="0" smtClean="0"/>
              <a:t>6.3 </a:t>
            </a:r>
            <a:r>
              <a:rPr lang="ru-RU" sz="800" dirty="0"/>
              <a:t>Д</a:t>
            </a:r>
            <a:r>
              <a:rPr lang="ru-RU" sz="800" dirty="0" smtClean="0"/>
              <a:t>ерматология</a:t>
            </a:r>
          </a:p>
          <a:p>
            <a:r>
              <a:rPr lang="ru-RU" sz="800" dirty="0" smtClean="0"/>
              <a:t>6.4 Гинекология</a:t>
            </a:r>
          </a:p>
          <a:p>
            <a:r>
              <a:rPr lang="ru-RU" sz="800" dirty="0" smtClean="0"/>
              <a:t>6.5 Терапия</a:t>
            </a:r>
          </a:p>
          <a:p>
            <a:r>
              <a:rPr lang="ru-RU" sz="800" dirty="0" smtClean="0"/>
              <a:t>6.6 Диетология</a:t>
            </a:r>
          </a:p>
          <a:p>
            <a:r>
              <a:rPr lang="ru-RU" sz="800" dirty="0" smtClean="0"/>
              <a:t>6.7 </a:t>
            </a:r>
            <a:r>
              <a:rPr lang="ru-RU" sz="800" dirty="0" err="1" smtClean="0"/>
              <a:t>Детокс</a:t>
            </a:r>
            <a:endParaRPr lang="ru-RU" sz="800" dirty="0" smtClean="0"/>
          </a:p>
          <a:p>
            <a:r>
              <a:rPr lang="ru-RU" sz="800" dirty="0" smtClean="0"/>
              <a:t>6.8 Эстетическая гинекология</a:t>
            </a:r>
          </a:p>
          <a:p>
            <a:r>
              <a:rPr lang="ru-RU" sz="800" dirty="0" smtClean="0"/>
              <a:t>6.9 Укрепление иммунитета</a:t>
            </a:r>
          </a:p>
          <a:p>
            <a:r>
              <a:rPr lang="ru-RU" sz="800" dirty="0" smtClean="0"/>
              <a:t> 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88063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577" y="843566"/>
            <a:ext cx="2884868" cy="489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7577" y="843566"/>
            <a:ext cx="288486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1902" y="5400988"/>
            <a:ext cx="260544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Нижний футер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8145" y="5000938"/>
            <a:ext cx="2406650" cy="32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Карта и схема проезда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8145" y="4548501"/>
            <a:ext cx="2402485" cy="395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Получить консультацию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577" y="103031"/>
            <a:ext cx="3037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*на всех страницах шапка, как и на главной</a:t>
            </a:r>
            <a:endParaRPr lang="ru-RU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26557" y="843566"/>
            <a:ext cx="2884868" cy="489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415933" y="843566"/>
            <a:ext cx="288486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90882" y="5400988"/>
            <a:ext cx="260544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Нижний футер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657125" y="5000938"/>
            <a:ext cx="2406650" cy="32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Карта и схема проезда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657125" y="4548501"/>
            <a:ext cx="2402485" cy="395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Получить консультацию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153" y="467898"/>
            <a:ext cx="197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2.1 – о клинике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21902" y="1498401"/>
            <a:ext cx="2605443" cy="591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картинка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8145" y="2220187"/>
            <a:ext cx="2402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</a:t>
            </a:r>
          </a:p>
          <a:p>
            <a:r>
              <a:rPr lang="ru-RU" dirty="0"/>
              <a:t>текст</a:t>
            </a:r>
          </a:p>
          <a:p>
            <a:endParaRPr lang="ru-RU" dirty="0" smtClean="0"/>
          </a:p>
          <a:p>
            <a:r>
              <a:rPr lang="ru-RU" dirty="0"/>
              <a:t>текст</a:t>
            </a:r>
          </a:p>
          <a:p>
            <a:endParaRPr lang="ru-RU" dirty="0" smtClean="0"/>
          </a:p>
          <a:p>
            <a:r>
              <a:rPr lang="ru-RU" dirty="0"/>
              <a:t>текст</a:t>
            </a:r>
          </a:p>
          <a:p>
            <a:endParaRPr lang="ru-RU" dirty="0" smtClean="0"/>
          </a:p>
          <a:p>
            <a:r>
              <a:rPr lang="ru-RU" dirty="0"/>
              <a:t>текст</a:t>
            </a:r>
          </a:p>
          <a:p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276267" y="467898"/>
            <a:ext cx="316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2.2.1 -  </a:t>
            </a:r>
            <a:r>
              <a:rPr lang="ru-RU" dirty="0"/>
              <a:t>Косметология в Одессе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183" y="888642"/>
            <a:ext cx="2884868" cy="489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93183" y="888642"/>
            <a:ext cx="288486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508" y="5446064"/>
            <a:ext cx="260544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Нижний футер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3751" y="5046014"/>
            <a:ext cx="2406650" cy="32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Карта и схема проезда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3751" y="4593577"/>
            <a:ext cx="2402485" cy="395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Получить консультацию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95622" y="888642"/>
            <a:ext cx="2884868" cy="489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95622" y="888642"/>
            <a:ext cx="2884868" cy="553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шапка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59947" y="5446064"/>
            <a:ext cx="2605443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Нижний футер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26190" y="5046014"/>
            <a:ext cx="2406650" cy="32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Карта и схема проезда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26190" y="4593577"/>
            <a:ext cx="2402485" cy="3952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Получить консультацию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01" y="386366"/>
            <a:ext cx="1161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2.2.2 – Общая медицина. Далее все страницы строятся по той же схеме – везде должна быть шапка, внизу кнопки и</a:t>
            </a:r>
            <a:br>
              <a:rPr lang="ru-RU" dirty="0" smtClean="0"/>
            </a:br>
            <a:r>
              <a:rPr lang="ru-RU" dirty="0" smtClean="0"/>
              <a:t>элементы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934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408</Words>
  <Application>Microsoft Office PowerPoint</Application>
  <PresentationFormat>Произвольный</PresentationFormat>
  <Paragraphs>132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Windows User</cp:lastModifiedBy>
  <cp:revision>40</cp:revision>
  <dcterms:created xsi:type="dcterms:W3CDTF">2018-09-04T23:21:04Z</dcterms:created>
  <dcterms:modified xsi:type="dcterms:W3CDTF">2018-10-10T16:27:19Z</dcterms:modified>
</cp:coreProperties>
</file>