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8" r:id="rId2"/>
    <p:sldId id="256" r:id="rId3"/>
    <p:sldId id="284" r:id="rId4"/>
    <p:sldId id="285" r:id="rId5"/>
    <p:sldId id="289" r:id="rId6"/>
    <p:sldId id="290" r:id="rId7"/>
    <p:sldId id="288" r:id="rId8"/>
    <p:sldId id="309" r:id="rId9"/>
    <p:sldId id="291" r:id="rId10"/>
    <p:sldId id="292" r:id="rId11"/>
    <p:sldId id="293" r:id="rId12"/>
    <p:sldId id="301" r:id="rId13"/>
    <p:sldId id="302" r:id="rId14"/>
    <p:sldId id="303" r:id="rId15"/>
    <p:sldId id="304" r:id="rId16"/>
    <p:sldId id="305" r:id="rId17"/>
    <p:sldId id="323" r:id="rId18"/>
    <p:sldId id="310" r:id="rId19"/>
    <p:sldId id="311" r:id="rId20"/>
    <p:sldId id="312" r:id="rId21"/>
    <p:sldId id="313" r:id="rId22"/>
    <p:sldId id="294" r:id="rId23"/>
    <p:sldId id="324" r:id="rId24"/>
    <p:sldId id="325" r:id="rId25"/>
    <p:sldId id="328" r:id="rId26"/>
    <p:sldId id="326" r:id="rId27"/>
    <p:sldId id="329" r:id="rId28"/>
    <p:sldId id="315" r:id="rId29"/>
    <p:sldId id="316" r:id="rId30"/>
    <p:sldId id="317" r:id="rId31"/>
    <p:sldId id="299" r:id="rId32"/>
    <p:sldId id="300" r:id="rId33"/>
    <p:sldId id="318" r:id="rId34"/>
    <p:sldId id="319" r:id="rId35"/>
    <p:sldId id="320" r:id="rId36"/>
    <p:sldId id="321" r:id="rId37"/>
    <p:sldId id="322" r:id="rId38"/>
    <p:sldId id="32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284"/>
            <p14:sldId id="285"/>
            <p14:sldId id="289"/>
            <p14:sldId id="290"/>
            <p14:sldId id="288"/>
            <p14:sldId id="309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23"/>
            <p14:sldId id="310"/>
            <p14:sldId id="311"/>
            <p14:sldId id="312"/>
            <p14:sldId id="313"/>
            <p14:sldId id="294"/>
            <p14:sldId id="324"/>
            <p14:sldId id="325"/>
            <p14:sldId id="328"/>
            <p14:sldId id="326"/>
            <p14:sldId id="329"/>
            <p14:sldId id="315"/>
            <p14:sldId id="316"/>
            <p14:sldId id="317"/>
            <p14:sldId id="299"/>
            <p14:sldId id="300"/>
            <p14:sldId id="318"/>
            <p14:sldId id="319"/>
            <p14:sldId id="320"/>
            <p14:sldId id="321"/>
            <p14:sldId id="322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34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1:02:1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48 1208,'0'0'7115,"3"-2"-6961,9-7 426,5-4 1943,-19 11-2499,-1 0 1,1 0 0,-1 0-1,1 0 1,-1 0 0,1 1-1,-1-1 1,-5-1 0,7 2-9,-1 1-8,-5-1-10,6 0 2,-1 1-4,-5-2 0,6 2 12,-1 0-20,0 0 10,1 1 1,-1-1-1,1 0 0,-1 1 0,1 0 1,0-1-1,-1 1 0,1 0 0,-1 0 1,1-1-1,0 1 0,0 0 0,-1 0 1,1 1-1,0-1 0,0 0 0,0 0 1,0 0-1,0 1 0,1-1 0,-2 3 1,2-4-1,-1 1-16,-3 3 13,1 0 6,2-1-16,-1 1 1,1 0 0,0-1 0,0 1-1,0 0 1,1 0 0,-1 0 0,1 0-1,0-1 1,0 1 0,0 0-1,1 0 1,-1 0 0,1 0 0,0-1-1,0 1 1,1 0 0,-1-1-1,0 1 1,1 0 0,0-1 0,0 0-1,0 1 1,1-1 0,-1 0 0,1 0-1,-1-1 1,5 4 0,20 12-42,-11-8 50,9 7-25,41 19 0,-64-34 31,20 24-30,-19-23 32,0 0-1,-1 0 0,1 0 1,-1 0-1,0 0 0,0 1 1,0-1-1,1 5 0,1 2 12,-2-6-10,0 0 0,-1 1-1,0 0 1,0-1-1,0 1 1,0 0 0,-1-1-1,0 1 1,0 7 0,0-8 3,0 0 0,0 1-1,0-1 1,-1 0 0,1 1 0,-1-1 0,0 0 0,-1 0 0,1 0 0,-1 0 0,1 0 0,-1 0 0,-1 0 0,1-1 0,0 1-1,-1-1 1,0 1 0,1-1 0,-1 0 0,-1 0 0,1 0 0,0-1 0,-1 1 0,-6 3 0,-39 17-6,44-19 0,-39 5-11,39-7 20,-1-1 1,0-1-1,0 1 0,0-1 0,1 0 0,-7-1 1,-25-5-6,17 0-16,6 1-4,11 4 10,0 0 1,1 0 0,-1 0-1,0 0 1,0-1-1,1 0 1,-1 1 0,1-1-1,-1 0 1,1 0-1,0 0 1,-3-4 0,4 4 0,0-1 1,-1 0-1,1 0 1,1-1-1,-1 1 1,0 0-1,1 0 1,0 0-1,0 0 1,0-1-1,0 1 1,0 0-1,0 0 1,1 0-1,0 0 1,-1 0 0,3-5-1,0 0 3,0 1 0,0 0 0,0 0 0,1 0 0,0 0 0,1 1-1,-1-1 1,1 1 0,6-6 0,3-1-18,0 0-1,29-19 0,-29 26 33,2 0-444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8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1640,'0'0'5489,"9"-12"-4213,7 6-2204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8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 1684,'2'2'178,"0"0"-1,0 0 0,0 1 1,0-1-1,0 1 1,0 0-1,-1-1 1,0 1-1,1 0 1,-1 0-1,0 0 0,0 0 1,-1 0-1,1 0 1,-1 0-1,1 0 1,-1 0-1,0 0 1,0 0-1,-1 4 0,2 18 296,-2 1-1,-1-1 1,-1 0-1,-1 0 0,-1-1 1,-2 1-1,-9 25 1,8-27-202,7-21-254,4-12-457,3-5 411,0 1 1,1-1-1,1 1 0,0 0 0,1 1 0,0 0 0,1 0 1,13-12-1,-17 18 70,0 1 0,1 0 0,0 0 0,0 0 0,1 1 0,0 0 0,-1 1 0,2-1 0,-1 2 0,0-1 0,15-3 1,-20 6 72,5 5-33,-5-3-59,0 0 0,0 0 0,0 1 0,0-1 0,0 0 0,0 1 0,0 0 0,-1 0 0,1 0 0,-1 0 0,0 0 0,1 1-1,-1-1 1,0 1 0,0-1 0,0 1 0,-1 0 0,1 0 0,-1-1 0,1 1 0,-1 0 0,0 0 0,0 1 0,-1-1 0,2 6 0,-2 12-41,0 0 1,-2 0-1,0 0 1,-1-1 0,-2 1-1,-7 24 1,-4-2-4719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9.4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25 876,'0'0'3630,"-1"-4"-2664,1 3-845,0 0 1,-1 0-1,1 0 1,0 0-1,-1 0 0,1 0 1,-1 0-1,0 0 1,1 0-1,-1 0 0,0 0 1,1 1-1,-1-1 1,0 0-1,0 0 1,0 1-1,1-1 0,-1 0 1,0 1-1,0-1 1,0 1-1,0-1 1,0 1-1,0-1 0,-1 1 1,1 0-1,0 0 1,0-1-1,0 1 1,0 0-1,0 0 0,0 0 1,0 0-1,-1 0 1,1 1-1,0-1 1,0 0-1,0 0 0,0 1 1,0-1-1,-1 1 1,-11 2 67,0 1 0,1 0 0,0 1 0,0 0 0,0 1 1,1 0-1,-1 1 0,2 0 0,-1 1 0,1 0 0,0 1 0,-15 16 1,17-16-114,1 1 0,0 0 1,0 1-1,1-1 1,0 1-1,-6 20 0,11-28-110,0 0 0,0 0 0,0 0 0,1 1 0,0-1 0,-1 0 0,1 0 0,0 1 0,1-1-1,-1 0 1,1 0 0,-1 0 0,1 1 0,0-1 0,0 0 0,0 0 0,1 0 0,-1 0 0,1-1 0,-1 1-1,1 0 1,0-1 0,0 1 0,0-1 0,1 1 0,-1-1 0,1 0 0,-1 0 0,1 0 0,4 2-1,1 1-192,1 0-1,0-1 1,0 0-1,1-1 1,-1 0-1,1 0 1,13 1-1,5 0-2062,38-1 1,-22-2-436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0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428 0 1368,'0'0'6843,"-5"4"-6527,-7 7-83,1 1 0,0 0 0,1 0 0,0 1 0,-14 26 0,-40 85 474,35-63-386,-114 249 724,116-240-795,3 2-1,-22 111 0,42-157-241,0 0 0,2 0 0,0 0 0,4 34 0,-2-53-117,1 0 0,0 0 0,0 0 0,0 1-1,1-1 1,0-1 0,1 1 0,-1 0 0,1 0 0,1-1 0,-1 0 0,1 0 0,0 0 0,0 0 0,1 0 0,0-1 0,0 0 0,0 0 0,1 0 0,6 4 0,-7-7-488,1 1 0,-1-1 0,1-1 0,-1 1 0,1-1 0,0 0 0,9 0 0,-14-1 523,20 2-2420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1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 1076,'0'0'8500,"-3"8"-8258,-10 31 324,-16 82 0,27-107-521,0 1 0,0 0-1,2-1 1,0 1-1,1 0 1,0 0 0,1 0-1,1-1 1,6 23-1,-7-34-56,0-1 0,-1 0-1,1 1 1,0-1-1,1 0 1,-1 0 0,0 0-1,0 0 1,1-1-1,-1 1 1,1 0 0,0-1-1,-1 0 1,1 0-1,0 0 1,5 2 0,-5-3-32,1-1 7,2 0 26,0-1 0,-1 0 0,1-1 0,-1 1 0,0-1 0,0 0 0,0 0 0,0 0 0,0-1 0,0 0 0,-1 0 0,0 0 0,0-1 0,0 1 0,0-1 0,-1 0 0,6-9 0,-2-2-28,0-1 0,0 1 0,-1-1 0,5-29 0,-6-4-133,-5 47 134,1-1-62,1-2 115,-2 11-380,-2 39 322,2 0 0,6 54 0,-6-96 58,1 0-1,-1 0 1,1 0 0,-1 0 0,1-1 0,0 1-1,0 0 1,0 0 0,0-1 0,0 1-1,0 0 1,0-1 0,0 1 0,1-1-1,-1 0 1,1 1 0,-1-1 0,1 0-1,-1 0 1,1 0 0,0 0 0,0 0 0,-1 0-1,1-1 1,0 1 0,3 0 0,-2-1 50,1-1 9,2 0-49,-1-1 0,0 0 0,0-1 0,0 1 0,0-1 0,0 0 0,-1-1 0,1 1 0,-1-1 0,0 1 1,0-1-1,0-1 0,5-6 0,-7 7-10,8-10-611,-1-1-1,-1-1 1,0 0 0,-1 0 0,8-26-1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2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0 1656,'0'0'2995,"2"3"-2209,-1 0-574,1 0 0,-1 0 0,1 0 0,-1 0 0,0 0 0,0 0 0,0 1 0,-1-1-1,1 0 1,-1 1 0,0-1 0,0 0 0,-1 7 0,-13 84 1473,8-63-1265,-3 42 1,1-19-1059,7-50 240,-2 8-476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2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1672,'0'0'3536,"4"-2"-2968,8-1-171,-1 1 0,0 0 0,1 0 0,-1 1 0,1 0 0,12 2 0,-9-1-223,218 14-653,-210-15-2901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3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1548,'222'-7'6802,"136"-13"-4922,-333 18-2216,-1 0-604,-4-2-2636,-3 0 1214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3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37 952,'15'-10'2358,"-7"6"-1897,0 0 0,1 0 0,-1 1 0,1 0 0,0 1 0,0 0 1,16-2-1,-22 4-250,1 1-28,-1 0-186,-1-1 0,0 1 0,0 0 0,0-1-1,0 1 1,0 0 0,0 0 0,0 1 0,-1-1-1,1 0 1,0 1 0,-1-1 0,1 1 0,-1-1-1,1 1 1,-1-1 0,1 1 0,-1 0 0,0 0-1,0 0 1,0 0 0,0 0 0,-1 0 0,1 0-1,0 0 1,-1 0 0,1 0 0,-1 1 0,0-1-1,0 0 1,0 0 0,0 0 0,0 0 0,0 1-1,-1-1 1,1 0 0,-1 0 0,1 0 0,-2 3-1,-3 11-109,-1-1-1,0 1 0,-1-1 1,-1-1-1,0 1 0,-1-1 1,0-1-1,-13 13 0,6-7 278,-1-2 0,-1 0 0,-1-1-1,-40 27 1,58-42 70,-5 3-214,6-4 22,0 0 1,0 0-1,1 0 1,-1-1-1,0 1 0,0 0 1,0 0-1,0 0 1,0 0-1,0 0 0,1 0 1,-1 0-1,0 0 1,0 0-1,0 0 0,0 0 1,0 0-1,0 0 1,1 0-1,-1 0 0,0 0 1,0 0-1,0 0 1,0 0-1,0 0 0,0 0 1,1 1-1,-1-1 255,0 0-255,0 0 1,0 0-1,1 1 1,-1-1-1,0 0 1,0 0-1,0 0 0,0 0 1,0 0-1,0 0 1,0 0-1,0 1 0,0-1 1,0 0-1,0 0 1,0 0-1,0 0 0,0 0 1,0 1-1,0-1 1,0 0-1,0 0 0,0 0 1,0 0-1,0 0 1,0 0-1,0 0 0,0 1 1,-1-1-1,1 0 1,43 0 591,1-1 0,60-10 0,92-27-1845,-186 36-35,0 0 1,-1-1-1,14-6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24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 1220,'0'0'4517,"5"3"-3812,25 24-203,0 2 0,-2 0 1,-1 2-1,-1 1 0,-2 1 0,-1 1 1,-2 1-1,-2 1 0,0 1 0,-3 1 1,-1 0-1,13 56 0,-17-50-462,-2-1-1,-3 1 1,-1 1-1,-2-1 1,-2 1 0,-3 0-1,-1-1 1,-2 0-1,-1 0 1,-3 0-1,-20 58 1,21-81-52,0-1-1,-2 0 1,0 0 0,-2-1 0,0-1 0,-1 0-1,-17 19 1,-1-4-579,-3-2 0,-51 39-1,24-35-4705,40-24 2484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1:02:1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1200,'0'0'6437,"-7"1"-6158,1 0-208,1-1-9,1 1 1,-1 0 0,1 0 0,0 0 0,-1 0 0,1 1 0,0 0 0,0 0 0,-6 3-1,-88 53 1214,74-40-1036,2-3-30,0 2 0,-22 21 0,39-32-186,0-1 0,0 1 1,0 0-1,1 0 0,0 0 0,0 1 0,1-1 0,0 1 0,0 0 1,0 0-1,1 0 0,-3 12 0,5-14-52,0-1 0,0 0 0,0 0 0,0 1 0,1-1 0,-1 0 0,1 0 0,0 0 0,1 0 0,-1 0 0,1 0-1,-1 0 1,1 0 0,0 0 0,1-1 0,-1 1 0,0-1 0,1 1 0,0-1 0,0 0 0,0 0 0,7 4 0,-4-2-427,0-1-1,0-1 1,1 1-1,0-1 1,-1 0 0,1 0-1,0-1 1,1 0-1,-1 0 1,0-1 0,0 0-1,13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38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1 952,'1'0'8326,"-16"141"-7268,-4 47-421,19-164-593,0 1-1,1-1 1,2 0-1,0 0 1,12 39-1,-13-55-69,1 0-1,0 0 0,0 0 0,1-1 1,0 1-1,0-1 0,7 8 1,-10-13 14,1-1 0,0 1 0,0 0 1,0 0-1,0-1 0,0 1 0,0-1 1,0 0-1,0 0 0,1 1 1,-1-1-1,1-1 0,-1 1 0,0 0 1,1-1-1,-1 1 0,1-1 1,0 0-1,-1 0 0,1 0 0,-1 0 1,1 0-1,-1 0 0,1-1 0,-1 1 1,1-1-1,3-1 0,0-1 2,1 0 0,-1 0 0,1-1 0,-1 0-1,0 0 1,-1 0 0,1-1 0,-1 0 0,0 0 0,0 0-1,0-1 1,-1 0 0,0 1 0,0-2 0,5-9 0,-1-1 2,-1 0 1,-1 0 0,0 0 0,-2 0 0,4-21 0,16-122-44,-4 38-404,-20 119 387,3-5-15,-3 8 76,0 0 1,0 0-1,0 0 0,0 0 1,0 0-1,0 0 0,0 0 0,0 1 1,0-1-1,1 0 0,-1 0 0,0 0 1,0 0-1,0 0 0,0 0 0,0 0 1,0 0-1,0 1 0,0-1 0,0 0 1,0 0-1,1 0 0,-1 0 0,0 0 1,0 0-1,0 0 0,0 0 0,0 0 1,0 0-1,1 0 0,-1 0 0,0 0 1,0 0-1,0 0 0,0 0 0,0 0 1,0 0-1,0 0 0,1 0 0,-1 0 1,0 0-1,0 0 0,0 0 0,0 0 1,0 0-1,0 0 0,1 0 1,-1 0-1,0-1 0,0 1 0,0 0 1,3 10 2,-1 0 0,0 0 1,-1 1-1,0 16 1,-1-9-7,2 13 22,0 0 0,3 1-1,0-1 1,2 0 0,15 41-1,-19-67 43,0 0 1,0-1-1,0 1 0,0-1 1,1 0-1,7 7 0,-9-10 29,21-3 243,-13-4-284,-1 0 0,-1 0 0,1-1-1,-1 0 1,0 0 0,-1-1 0,0 0 0,0-1 0,-1 1-1,0-1 1,0-1 0,5-11 0,9-21-1607,22-69 0,-29 72-1217,-8 27 643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39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2104,'0'0'7135,"2"3"-6618,1 2-350,-1 0 1,0 0-1,-1 0 0,1 0 0,-1 0 0,0 0 1,0 0-1,-1 0 0,0 1 0,0 9 0,-8 63 553,4-45-461,-6 112 290,4-34-2999,6-108 1568,2 8-3186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39.4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 1384,'0'0'2552,"13"-12"-559,146 7 1944,-95 8-3172,114 21-1,-156-20-1105,11 2-456,-13 0-3761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40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1220,'18'-1'2564,"58"5"-99,112 19 0,-32-1-1283,149 0 411,-247-22-2377,0-1 0,0-4-1,71-14 1,-112 16-1801,-5-2 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40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187 102 856,'0'0'3461,"1"-3"-2796,2-3-371,0 1 1,0-1 0,1 1 0,0 0-1,0 0 1,0 0 0,0 1-1,1 0 1,-1 0 0,1 0-1,0 0 1,7-3 0,-4 2-49,0 0 1,1 1 0,0 0 0,0 0-1,0 1 1,1 0 0,10-1-1,-18 3-219,1 1 0,-1-1 0,1 1 0,-1 0 0,1 0 0,-1 0 1,0 0-1,1 1 0,-1-1 0,1 0 0,-1 1 0,1 0 0,-1 0 0,0-1 0,0 1 0,1 1 0,-1-1 0,0 0 0,0 0 0,0 1 0,0-1 0,0 1 0,-1 0 0,1 0 0,0-1 0,-1 1 0,1 0 0,-1 0 0,0 0 0,0 1 0,1-1 0,-1 0 0,-1 0 0,1 1 0,1 4 0,-1-1-28,0 0-1,-1 0 0,1 1 1,-2-1-1,1 0 0,0 1 1,-1-1-1,0 0 0,-1 0 1,1 0-1,-1 0 0,-5 11 1,-11 18-124,-2-1 1,-1 0 0,-1-2-1,-31 34 1,33-44 29,-1-2 0,-1 0 0,-1-1 0,-1-1-1,-1-1 1,-36 18 0,15-6 280,44-28-119,1-1-57,1 0-1,0 0 1,-1 0 0,1 0-1,0 0 1,-1 0 0,1 0-1,0 0 1,0 0 0,-1 0-1,1 0 1,0 0 0,-1 0-1,1 1 1,0-1 0,-1 0-1,1 0 1,0 0 0,0 0-1,-1 1 1,1-1 0,0 0-1,0 0 1,-1 0 0,1 1-1,0-1 1,0 0 0,0 0-1,0 1 1,-1-1 0,1 0 0,0 0-1,0 1 1,0-1 0,0 0-1,0 1 1,5 13 917,-3-12-843,-1 0-1,1 0 0,0 0 0,0 0 1,0-1-1,0 1 0,0 0 0,0-1 1,0 1-1,0-1 0,4 2 0,57 8 15,1-2 1,0-3-1,0-3 0,1-2 0,77-11 1,-101 6-1406,-7-1-4182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52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1212,'4'-2'923,"8"-4"442,-9 5-563,-1 1 0,1-1 1,-1 1-1,1-1 0,-1 1 0,1 0 0,-1 0 0,1 0 0,0 0 0,3 1 0,16 8-1267,2 2 807,0-1 0,1-1 1,0 0-1,31 4 0,18 7 168,-11-2-148,-61-17-332,-1-1 30,0 0 0,1 0 0,-1 0 1,0 0-1,1 0 0,-1 1 0,0-1 0,1 0 0,-1 1 0,0-1 0,0 1 0,1-1 0,1 3 0,7 1-1650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1200,'2'3'6855,"4"20"-6789,-2 21 507,-3 1 0,-6 68 0,0-23-109,-10 70-15,3-52-266,3-40-94,9-66-80,-3 20 91,0-9-161,3-13 49,0 0 0,0-1 0,0 1 0,0 0 0,-1 0 0,1 0 0,0 0 0,0 0 0,0 0 0,0 0 0,0 0 0,0 0 0,0 0 0,0 0 0,0 0 0,0 0 0,0 0 0,0 0 0,0 0 0,0 0 0,-1 0 0,1 1 0,0-1 0,0 0 0,0 0 0,0 0 0,0 0 0,0 0 0,0 0 0,0 0 0,0 0 0,0 0 0,0 0 0,0 0 0,0 0 0,0 0 0,0 0 0,0 0 0,0 0 0,0 0 0,0 0 0,0 0 0,0 1 0,0-1 0,-3-8 10,1 4 0,1 1 0,0 0 0,1-1 0,-1 1 0,1-1 0,-1 1 0,1-1-1,0 1 1,0-1 0,1-4 0,1-25-14,0 1-1,3 0 1,0 0 0,20-61-1,-6 36 36,3 0-1,2 2 0,54-91 1,-72 138-337,0 1 1,0-1 0,1 1 0,0 0-1,0 1 1,1 0 0,0 0 0,0 0 0,0 1-1,13-6 1,-10 5-70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1388,'0'0'8258,"-7"4"-8005,-6 7-92,0 0 1,1 0 0,0 2-1,1-1 1,0 1-1,-10 19 1,6-9-11,2 2 0,0 0 0,-13 40 0,21-51-224,1 1 0,1 0 0,0 1 0,1-1 0,0 0 0,1 1 0,3 28 0,-1-38-135,0 1 0,1-1-1,0 0 1,0 1-1,0-1 1,1 0-1,0 0 1,0-1 0,6 10-1,-6-11-305,0-1-1,0 0 1,0 1-1,0-1 0,1 0 1,-1-1-1,1 1 1,3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21 852,'0'-21'8132,"-5"38"-6314,0 0-1986,-43 151 783,44-146-600,1 0-1,0 0 1,2 1 0,0-1 0,4 33 0,-2-50-87,0 0 0,0 0 0,0-1 0,0 1 0,1 0 1,0-1-1,0 1 0,0-1 0,1 1 0,-1-1 0,1 0 1,0 0-1,0 0 0,0-1 0,1 1 0,0-1 0,-1 1 1,1-1-1,0 0 0,0-1 0,1 1 0,-1-1 0,0 0 0,1 0 1,0 0-1,8 2 0,-7-3-432,0 0-1,-1-1 1,1 1 0,-1-1 0,1-1 0,0 1-1,-1-1 1,1 0 0,7-2 0,0-1-1340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1300,'0'0'3843,"5"5"-3724,16 15-5,-18-19-93,0 1 0,0-1 0,0 1-1,0-1 1,0 0 0,0 0 0,0 0-1,0-1 1,0 1 0,0-1-1,1 0 1,-1 0 0,0 0 0,0 0-1,0 0 1,1-1 0,-1 1 0,3-2-1,2 1 0,13-2-385,0-1 0,-1 0 1,38-14-1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1:02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1128,'0'0'1261,"10"-3"7036,-11 12-8191,-1 0 0,0 0 0,0 0 0,-1-1 1,0 1-1,-8 13 0,5-10-50,1 0 0,1 0 0,-5 15-1,7-10-69,0 0-1,0 0 1,2-1-1,0 1 1,1 0-1,3 17 0,10 13-408,-14-46 334,21 16-1305,-19-16 1111,32-4-2792,-31 2 1182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1516,'0'0'2321,"6"2"-1880,-4-2-428,6 2 210,-1 1-1,0 0 1,0 0-1,0 0 1,0 1 0,9 6-1,-1 1-99,-1 0 0,0 1 0,-1 1 0,0 0 0,-1 0 0,0 1 0,-1 1 0,-1 0-1,14 28 1,-18-30-94,0 0 0,-1 1-1,0 0 1,-1 0 0,-1 0-1,0 0 1,-1 0-1,0 1 1,-2-1 0,1 1-1,-2-1 1,-4 30 0,1-23 2,-2 0 0,0 0 0,-2-1 1,-16 34-1,18-43-179,0-1 1,-1 0-1,0 0 1,0-1-1,-1 1 1,0-2-1,-1 1 1,0-1-1,0-1 0,-13 9 1,0-6-2228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1116,'0'0'5555,"4"5"-5486,1 1-40,-4-4-25,0-1 0,0 1 0,0-1-1,1 1 1,-1-1 0,1 1 0,-1-1 0,1 0 0,0 0 0,-1 0-1,1 0 1,0 0 0,0 0 0,0 0 0,0 0 0,0-1 0,0 1-1,0-1 1,0 1 0,2-1 0,51 8-1841,94 1 1,-145-9 591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6 892,'21'-1'364,"-1"-1"-60,-2 2-64,11-2-296,-17 2-92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5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 1504,'-10'-7'8115,"38"2"-6566,29 0-1457,-46 5 83,-8-1-127,0 2-7,35 8 61,-36-8-171,10 9-680,-4-1 214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6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33 924,'0'0'2556,"3"-4"-2290,11-14 449,-10 17-589,0 0-1,0 1 0,0-1 1,0 1-1,0 0 1,0 0-1,4 1 1,-4-1 56,15-2 183,56-4 782,-72 6-1029,16 0-90,-15 0-88,7-1-620,-3 2-2193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7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35 892,'0'0'4682,"-2"6"-4193,-69 213 2824,23-64-2269,-23 44-342,47-146-1666,24-51 668,-4-33-2592,3 26 2830,0 0 0,0-1-1,0 0 1,1 1 0,0-1-1,1-10 1,-1 16 57,13-139-640,-9 113 644,1 0 0,1 1 0,15-40 0,-18 58 8,58-128 527,-51 116-373,2 0-1,0 0 0,1 1 0,24-25 1,-31 36-101,1 1 1,0 0 0,0 0 0,0 1 0,1 0-1,11-6 1,-17 10-6,33 5 373,-31-4-341,-1 2 22,1 3-21,1-1-1,-1 1 1,0-1-1,0 1 0,0 0 1,-1 1-1,1-1 0,-1 1 1,-1-1-1,1 1 0,-1 0 1,0 0-1,0 0 0,1 7 1,2 15 318,2 54-1,-5-42-162,11 244-234,-12-281-402,-1 11-1574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33 876,'0'0'5358,"7"-2"-5082,35-7 56,0 1 1,1 3-1,65-1 0,-65 4-962,-21 2-2584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3:5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 1208,'4'-3'10284,"-20"9"-10218,1 0-1,0 1 0,1 1 1,-1 0-1,2 1 0,-1 0 1,1 1-1,0 1 0,1 0 1,1 0-1,0 2 0,0-1 1,1 1-1,1 1 0,-15 27 1,23-39-84,0 0 0,0 0 1,1 0-1,-1 0 0,1-1 0,-1 1 1,1 0-1,0 0 0,-1 0 0,1 0 1,0 0-1,1 0 0,-1 0 1,0 0-1,0 0 0,1 0 0,-1 0 1,1 0-1,0 0 0,0 0 0,0 0 1,-1-1-1,2 1 0,-1 0 0,0-1 1,0 1-1,0-1 0,1 1 1,-1-1-1,1 1 0,-1-1 0,1 0 1,0 0-1,-1 0 0,3 1 0,7 4-26,0-1 0,1 0 0,0 0 0,18 4-1,-14-5-16,-12-3 48,1 1 9,0-1 0,1 1-1,-1 0 1,0 1 0,0-1 0,6 5 0,-10-6 7,0 0 0,0 0 0,0 0 0,0 0 0,0 1 1,0-1-1,0 0 0,0 0 0,-1 1 0,1-1 0,-1 0 1,1 1-1,-1-1 0,1 1 0,-1-1 0,0 1 0,1-1 1,-1 1-1,0-1 0,0 1 0,0-1 0,0 1 1,-1-1-1,1 1 0,0-1 0,-1 0 0,1 1 0,-1-1 1,0 3-1,-7 11-10,-1 0 1,0 0 0,0-1 0,-2-1-1,0 0 1,0 0 0,-22 18 0,21-20-240,-1 0-1,0-1 1,-1-1 0,-17 10 0,-7-6-4769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05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22 952,'0'0'2366,"10"-7"944,-5 1-2135,-13 4 1709,7 2-2834,0 0 0,0 0 0,0 0 0,0 0 0,1-1 1,-1 1-1,0 0 0,0 0 0,0-1 0,0 1 0,0-1 0,0 1 0,0-1 0,1 1 0,-1-1 0,-1-1 66,-3 4-62,-7 3-31,-1 2 0,2-1-1,-1 1 1,1 1-1,0 0 1,0 0 0,1 1-1,0 1 1,0 0-1,1 0 1,1 1 0,-9 13-1,10-14-19,0 1-1,0 1 1,1-1-1,1 1 1,0 0-1,1 1 1,0-1-1,0 1 1,1 0-1,1-1 1,1 1-1,0 1 1,0 12-1,1-23-23,0 1 1,1-1-1,-1 0 0,1 0 1,0 1-1,0-1 0,0 0 1,0 0-1,1 0 0,-1 0 1,1 0-1,0 0 0,0-1 1,0 1-1,0 0 0,0-1 1,0 1-1,1-1 0,-1 0 1,1 0-1,0 0 0,-1 0 1,1-1-1,0 1 0,0-1 0,0 1 1,0-1-1,1 0 0,-1 0 1,0-1-1,0 1 0,6 0 1,6 0-1065,-1-1 0,1-1 1,-1 0-1,0-1 0,29-7 0,-28 5-983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0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0 1684,'6'3'6830,"-7"6"-6663,-1 1-1,-1-1 1,1 0 0,-1 0 0,-1 0-1,0 0 1,0-1 0,-1 1-1,-7 10 1,-2-4-73,0-1 0,0 0 0,-2-1 0,1 0 0,-30 17 0,8-6-851,23-18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1:02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13 900,'0'0'1156,"11"-6"6102,2 9-7172,-10-2-21,1-1-4,107-7 421,-108 7-492,0 0-38,0 0 52,8 0-865,-1 0 0,0 0 0,14-4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06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15 1572,'7'-15'6868,"-4"21"-6669,0 5-114,1-1-1,-2 1 0,1 0 0,-1 1 0,-1-1 0,0 0 0,-1 0 1,0 1-1,-1-1 0,0 0 0,-3 13 0,-5 22 150,-22 59 0,24-83-172,0-3-637,8-27-248,5-23 403,1 7 361,1 1 1,1 0 0,0 1-1,2 0 1,1 0-1,0 1 1,2 1 0,0 0-1,26-27 1,-37 44 139,0 0 0,0 1 1,0-1-1,1 1 0,-1 0 0,1 0 1,0 0-1,-1 0 0,1 0 1,0 1-1,0 0 0,7-2 0,-8 3 165,0 2-131,0 0-68,0 0 1,0 1 0,0 0 0,0-1 0,0 1 0,0 1 0,-1-1 0,0 0 0,1 0-1,-1 1 1,0-1 0,2 8 0,-1-2 21,0 0-1,-1 0 1,-1 0-1,1 0 1,-1 12-1,-1 12 87,-2-1 0,-7 42 1,7-60-109,-16 100-1227,18-112 482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0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0 1344,'0'0'7047,"-4"4"-6712,-26 21 44,1 1 0,2 1-1,1 2 1,1 1 0,1 0 0,-25 44-1,-103 217 578,128-242-807,10-18-121,1 1-1,2 0 1,1 1-1,1 0 0,2 1 1,1-1-1,2 1 1,1 1-1,2-1 0,4 43 1,-2-66-143,0 1 0,1 0 0,1-1 1,0 1-1,1-1 0,0 0 0,1 0 0,0 0 1,0-1-1,1 0 0,1 0 0,-1 0 0,13 12 1,-10-13-619,1 0 0,0-1 0,0-1 0,0 0 0,1 0 0,0-1 0,23 9 0,-15-9-1592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0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1436,'0'0'6065,"-2"6"-5779,-8 21-8,0 1 1,2 0-1,1 1 0,1 0 1,2 0-1,1 0 1,1 0-1,1 1 1,6 51-1,-5-80-282,0 0 1,0 0-1,0 0 1,0 0-1,0 0 1,0 0-1,0 0 1,0 0-1,1 0 1,-1 0-1,0 0 1,0 0-1,1 0 1,-1-1-1,1 1 1,-1 0-1,1 0 1,-1 0-1,1 0 1,0-1-1,-1 1 1,1 0-1,0 0 1,0-1-1,-1 1 1,1-1-1,0 1 0,0 0 1,0-1-1,0 0 1,0 1-1,0-1 1,0 0-1,0 1 1,0-1-1,0 0 1,0 0-1,0 0 1,0 0-1,0 0 1,0 0-1,0 0 1,0 0-1,0 0 1,0 0-1,-1-1 1,1 1-1,0 0 1,0-1-1,0 1 1,0 0-1,1-2 1,3-1-27,1 0 1,-1 0-1,0-1 1,0 0-1,5-4 1,-10 7 34,9-8-35,-1 0 1,0-1-1,-1 0 0,0-1 1,-1 0-1,0 0 1,9-21-1,20-84-220,-30 95 193,4-16-52,-9 35 93,1 0-21,1-6 5,-1 6 17,0 8-36,2 18 59,-1 0 0,-1 35 0,-1-32 3,6 55 1,-6-77-13,1-2 0,-1 0 0,1 0 0,0 0 0,-1 0 0,1 0 0,1 0 1,-1 0-1,0 0 0,1-1 0,-1 1 0,4 4 0,-2-5 11,6 2 4,-7-3-5,2-2 0,0 1-8,0-1 0,0 1 0,0-1 0,0 0 0,0 0 0,0 0 0,-1-1 0,1 1 0,-1-1 0,1 0 0,-1 0 0,1 0 0,-1-1 0,0 1 0,3-4 0,3-3-1,5-2-61,-1-2 0,-1 0-1,0 0 1,15-24 0,-21 29-696,-1-1 1,0-1-1,-1 1 1,0-1 0,3-12-1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09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1732,'0'0'3718,"-1"7"-3258,-29 123 1616,18-85-1451,1 0 0,-6 66 1,15-76-390,0-16-62,0 1 0,3 24-1,-1-39-180,1 0-1,0 0 1,0 0 0,0 0-1,0 0 1,1 0-1,0-1 1,0 1-1,0-1 1,1 1-1,-1-1 1,1 0-1,5 6 1,-5-8-50,-1 0 1,1 0-1,0 0 1,-1 0-1,1 0 1,0-1-1,0 1 1,0-1-1,1 0 1,-1 0-1,0 0 1,0-1-1,1 1 1,-1-1-1,0 1 1,1-1-1,4-1 1,4 0-1070,0 0 0,0-1 1,12-4-1,-23 6 987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10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1620,'0'0'2610,"4"-2"-2081,16-5 283,0 2-1,0 0 1,41-5 0,-18 4-131,18-4-902,86-2 1,-144 12-1035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11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1056,'0'0'5395,"5"3"-4939,9 10-166,-1 1 1,0 1 0,0 0 0,-2 0 0,0 1 0,-1 1 0,0 0-1,-1 0 1,-1 1 0,10 32 0,-6-6-167,-1 1 0,-2-1 0,6 73 0,-15-93-107,0-1 0,-1 1 0,-1 0 0,-2-1 0,-7 31 0,-3-5 14,-29 65 1,33-91-189,-1 0 0,-1-2 0,-2 1 0,0-1 0,-1-1-1,-1-1 1,0 0 0,-2-1 0,-34 28 0,-4-15-3621,28-16 1396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12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3 852,'3'-3'6229,"-16"35"-5982,-2 0 0,-33 53 0,38-68-223,-22 42-2318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4:2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13 992,'0'0'6573,"-4"1"-6559,-12 6-4,12-6 34,4 0-42,0-1-1,0 1 0,-1-1 0,1 1 0,0-1 0,0 1 0,0-1 1,0 0-1,0 1 0,0-1 0,-1 1 0,1-1 0,0 0 1,0 1-1,0-1 0,-1 1 0,1-1 0,0 0 0,-1 1 1,1-1-1,0 0 0,-1 0 0,1 1 0,-1-1 0,0 1 0,-1 1 6,0 0 0,-1 0 0,1 0-1,0 0 1,0 1 0,0-1-1,0 1 1,1 0 0,-1 0 0,1-1-1,-1 1 1,1 0 0,-1 5-1,0-1-6,1-1 0,-1 1 0,1-1 0,1 1 0,-1 10 0,1-15 0,0 0-10,4 28-240,-3-28 229,0 0 0,0 0-1,0-1 1,0 1 0,0 0-1,0 0 1,1 0-1,-1-1 1,1 1 0,-1-1-1,1 1 1,-1-1 0,1 0-1,0 0 1,0 1 0,0-1-1,0 0 1,0-1-1,0 1 1,0 0 0,0 0-1,4 0 1,-4-1-31,1 1-68,1 0 58,-1-1 1,1 1 0,-1-1 0,1 0 0,-1 0 0,1-1 0,-1 1 0,1 0-1,-1-1 1,7-2 0,25-16-73,-31 15 152,0 0 0,0-1 0,0 1 0,-1-1 0,0 1 1,0-1-1,4-9 0,-6 13-17,1-3 79,0 1 0,0-1 0,0 0 0,0 1 0,-1-1 0,0 0 0,2-5 0,-3 4-5,2 1 65,-2-1 0,1 0 0,0 1 0,-1-1 0,0 0 0,0 1 0,0-1 0,-1 0 0,1 0 0,-1 1 0,-2-6 0,2 8 37,-5-3-91,-8-6 250,9 10-342,0 0 0,0 1-1,0 0 1,0 0 0,0 0 0,0 1 0,0 0 0,0 0 0,1 0 0,-1 0 0,0 1-1,1-1 1,-1 1 0,1 1 0,-1-1 0,1 0 0,0 1 0,-4 4 0,2-3-370,1 0 1,1 1 0,-1 0-1,1 0 1,-1 0 0,2 0-1,-1 1 1,-4 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5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31 1276,'0'0'1766,"-5"-20"1531,2 10-643,1 14-1214,-18 284-766,2-169-506,-5 58 63,17-155-213,1-11-56,5-9-21,-8 28-814,7-28 565,-6 5-615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1300,'0'0'3816,"9"-6"-557,5 8-3049,-11-1-12,39 2 549,-23-3-439,38-5 1,7-1-26,-37 3-463,-25 2-14,1 1-73,1 0 77,3 0 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1:02:2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1388,'0'0'2188,"-1"1"-2078,1-1 1,0 0-1,-1 0 1,1 0-1,0 1 1,-1-1-1,1 0 1,0 0-1,-1 1 1,1-1-1,0 0 1,0 0-1,-1 1 1,1-1-1,0 0 1,0 1-1,0-1 1,-1 1-1,1-1 1,0 0-1,0 1 1,0-1-1,0 1 1,0-1-1,0 0 1,0 1-1,7 10 412,1-1 0,0 0-1,0 0 1,17 14-1,-14-15-309,-1 1-1,0 0 0,-1 1 0,14 21 1,-20-28-165,0 1 0,0 1 0,0-1 0,-1 0 0,0 1 0,0-1 0,-1 1 0,1 0 0,-1-1 0,0 1 0,-1 0 0,1 0 0,-1 0 0,-1-1 0,1 1 0,-1 0 1,0 0-1,0-1 0,0 1 0,-1 0 0,0-1 0,0 1 0,0-1 0,-1 0 0,-6 10 0,-2-3-146,0 0 1,-1 0-1,-1-1 0,-20 15 1,31-25 59,-26 14-860,4-4-3966,13-6 2618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15 992,'0'0'6715,"7"0"-6475,55-4 525,84-6-792,-143 10-353,1 0-85,8 0 109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6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43 960,'0'0'4240,"9"-3"-3782,38-9 805,78-11-1,-93 18-1955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7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1436,'0'0'3694,"3"4"-3351,0 0-245,-1 0 0,1 0 1,-1 0-1,0 1 0,0-1 1,-1 1-1,1-1 1,-1 1-1,0-1 0,0 1 1,-1 0-1,1 0 0,-1-1 1,0 1-1,-1 5 1,-1 4 15,0 4 143,-2 0 0,0 0-1,0 0 1,-2-1-1,-14 33 1,4-17 2,15-31-215,-5 5-6,4-5-31,3-8 28,5-7-37,0 0-1,1 0 1,0 1 0,1 0-1,0 0 1,17-17 0,-4 8-4,1 0 0,33-24 0,-51 41 4,-1 2 0,-1 0 0,1 1-1,0-1 1,0 1 0,-1-1-1,1 1 1,0 0-1,0 0 1,0 0 0,0 1-1,1-1 1,-1 1-1,0 0 1,0-1 0,0 1-1,0 1 1,5-1-1,-4 1 2,0 0 0,0-1 0,-1 1 0,1 0 0,0 1 0,0-1 0,0 1 0,-1-1 0,1 1 0,-1 0 0,1 1 0,-1-1-1,0 0 1,0 1 0,0 0 0,0 0 0,2 3 0,-1-2-1,-1 0 0,0 1 1,0-1-1,0 1 0,0 0 0,-1 0 1,0 0-1,0 0 0,0 0 0,0 0 0,-1 1 1,1 6-1,-2 6-2,-1 0 0,0 0 0,-1 0 1,-1 0-1,-9 28 0,11-43-97,-3 7-64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7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1504,'0'0'4758,"-1"9"-4237,-47 254 2553,26-159-2266,-3-5-173,-4 26-18,26-107-567,1 0 0,0 0-1,1 0 1,4 34 0,-2-44-120,0 0 1,1-1-1,0 0 1,1 1-1,-1-1 0,1 0 1,5 8-1,-7-13-165,1 1-1,-1-1 1,1 0 0,-1 0-1,1 0 1,0 0-1,-1 0 1,1-1 0,0 1-1,0-1 1,1 1-1,-1-1 1,0 1-1,0-1 1,1 0 0,-1 0-1,0 0 1,1-1-1,-1 1 1,1 0 0,-1-1-1,1 0 1,0 1-1,-1-1 1,1 0 0,4-1-1,12-2-2061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8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0 920,'0'0'4681,"3"6"-4139,1-1-385,1 0-1,-1 0 0,1-1 1,0 1-1,0-1 0,0 0 1,0-1-1,1 1 0,-1-1 1,1 0-1,0 0 0,0-1 1,12 4-1,4 0-25,-1-1 0,1-1 1,41 3-1,21-9-4434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8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1144,'0'0'5509,"4"4"-5133,0 1-195,0 1 0,0-1-1,-1 1 1,0 0 0,0 0-1,-1 0 1,4 10 0,-3-1-38,-1-1 0,0 1 0,-1 0 0,-1 0 0,0 0 0,-1 0 0,0-1 0,-1 1 1,-1 0-1,-1-1 0,0 1 0,-8 18 0,2-12-780,15-42-241,-2 9 1103,0 2-255,0 0-1,1 0 1,0 0-1,0 1 1,1-1-1,1 1 1,-1 1-1,9-11 1,6-4-21,33-29 0,-21 22 91,-22 19-240,1 2-1,0-1 0,1 2 1,-1-1-1,2 1 0,-1 1 1,1 1-1,0-1 0,16-3 1,-27 9-796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39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20 1668,'0'0'6220,"-5"-3"-5755,-1 0-243,0 1 1,0-1 0,0 1-1,-1 1 1,1-1-1,-1 1 1,1 0 0,-1 0-1,1 1 1,-1 0-1,0 0 1,1 0-1,-8 2 1,0 0-123,0 1 0,0 1 0,0 0 0,0 0 0,1 2 0,0 0 0,0 0-1,0 1 1,1 1 0,0 0 0,0 0 0,1 1 0,0 1 0,0 0 0,-11 16 0,18-23-109,1 1 0,0-1 0,1 1 1,-1 0-1,1 0 0,0 0 0,0 0 0,0 1 1,0-1-1,1 0 0,0 1 0,0-1 0,0 1 1,0 6-1,0-9-51,8 17-61,-6-17 103,1 1-1,-1-1 1,1 0-1,0 0 1,0 0-1,0 0 1,0 0-1,0 0 1,0 0 0,0 0-1,1-1 1,-1 1-1,1-1 1,-1 0-1,1 0 1,-1 0-1,1 0 1,0 0-1,0 0 1,-1-1-1,1 0 1,0 1 0,0-1-1,0 0 1,-1 0-1,1 0 1,0-1-1,5 0 1,6-4-87,0 1 0,0-2 0,-1 0 0,0-1 1,0 0-1,0-1 0,-1 0 0,0-1 0,0 0 1,-1-1-1,-1 0 0,0-1 0,0 0 0,-1-1 0,0 0 1,-1 0-1,7-16 0,12-20-600,-26 46 642,6-13-148,-14 157 939,7-137-872,0 0 1,0 0 0,1 1 0,0-1-1,-1 0 1,2 0 0,-1 0 0,0 0 0,1-1-1,0 1 1,0 0 0,1-1 0,-1 1-1,1-1 1,0 0 0,4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4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1 1584,'0'0'6677,"-1"9"-6228,0 2-260,-11 107 1432,3 169-1,24-66-2133,-5-156-671,-9-62 1065,-5 5-471,4-8 582,0 0 1,0 1-1,0-1 1,0 0 0,-1 0-1,1 0 1,0 1 0,0-1-1,0 0 1,0 0-1,-1 0 1,1 0 0,0 0-1,0 1 1,0-1-1,-1 0 1,1 0 0,0 0-1,0 0 1,0 0-1,-1 0 1,1 0 0,0 0-1,0 0 1,-1 0 0,1 0-1,0 0 1,0 0-1,-1 0 1,1 0 0,0 0-1,0 0 1,0 0-1,-1 0 1,1 0 0,0 0-1,0 0 1,-1 0 0,1 0-1,0-1 1,0 1-1,0 0 1,0 0 0,-1 0-1,1 0 1,0-1-1,0 1 1,0 0 0,0 0-1,-1-1 1,-16-20 5,7 8 17,1 0 1,-13-23-1,19 30 31,-1-1 1,1 1-1,-1 1 1,-8-10-1,5 8 67,1 1 0,0 0 0,-1 0 0,0 1 0,-1 0 0,1 0 0,-1 1 0,0 0 0,0 0 0,0 1 0,-1 0 0,1 0 0,-1 1 1,1 0-1,-1 0 0,0 1 0,-9 0 0,15 1 19,-1 1-8,-13 1-5,13-2-11,0 1-11,1-1-80,1 0-1,-1 1 0,0-1 0,0 1 0,1 0 0,-1 0 0,0 0 0,1 0 0,-1 0 0,1 0 0,-1 1 0,1-1 1,0 1-1,0 0 0,0 0 0,0-1 0,0 1 0,0 1 0,0-1 0,0 0 0,1 0 0,-1 1 0,1-1 0,0 1 1,0-1-1,0 1 0,0 0 0,0-1 0,0 1 0,1 0 0,-1-1 0,1 1 0,0 0 0,0 0 0,0 0 0,0-1 1,0 1-1,1 0 0,0 3 0,1 1-20,0-1-1,1 0 1,0 1 0,0-1-1,1 0 1,0-1 0,0 1-1,0-1 1,1 1 0,-1-1-1,1-1 1,0 1 0,1-1 0,10 8-1,-4-6-113,-1 0-1,1 0 1,0-1-1,1-1 1,-1 0 0,1 0-1,13 1 1,-14-3-178,-10-1-82,3-1-113,15 0-135,-15 0-211,11-5-2994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41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5 884,'19'-3'11993,"-42"14"-10905,-27 15-1245,37-16 205,0 0-1,1 1 1,0 1 0,0-1-1,1 2 1,-9 13 0,16-19-102,0 0-1,1 0 1,0 0 0,0 0 0,0 0 0,1 1 0,0 0 0,0-1 0,1 1-1,0 0 1,1-1 0,-1 1 0,1 0 0,2 12 0,-1-17 7,0-1 0,0 1 1,1 0-1,-1-1 0,0 1 1,1-1-1,0 1 0,0-1 1,0 0-1,0 1 0,0-1 0,0 0 1,0-1-1,0 1 0,1 0 1,-1-1-1,1 1 0,0-1 1,-1 0-1,1 1 0,5 0 0,-6-1-76,17-1-444,-11-4 486,-1 0-1,1-1 1,-1 1-1,0-2 1,0 1 0,-1-1-1,1 0 1,-1-1-1,-1 1 1,1-1-1,-1 0 1,4-8-1,8-12-94,-2-1-1,13-31 1,-20 40 122,-3 5-11,1 0-1,12-19 1,-4 6 2085,-20 84-1772,-2 57 202,8-110-447,3 76 223,-2-73-265,1 0 1,-1 0-1,1 0 1,0 0-1,0-1 0,1 1 1,0-1-1,7 12 1,-8-15-350,1-1 1,0 1 0,0-1-1,-1 0 1,1 1 0,0-1-1,1-1 1,-1 1-1,0 0 1,1-1 0,-1 1-1,0-1 1,1 0 0,0 0-1,-1-1 1,6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42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1232,'0'0'8665,"8"-1"-8196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6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0 932,'11'2'6870,"-10"75"-5188,-12 103-1,-1 21-213,2-24-1982,4-149-4279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26:42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1032,'0'0'13759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6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57 904,'2'-4'794,"7"-8"-84,-6 9 500,0 2-665,40-6 816,-1 1-1,1 2 1,46 2 0,-48 1-657,127-7 1104,-14 0-3542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7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6 1180,'3'-6'9812,"-13"7"-9695,0 0 0,0 1 0,0 0 1,0 0-1,1 1 0,-1 0 0,1 1 0,-1 0 0,1 1 0,-9 6 0,13-8-119,1 0 0,-1 0 0,1 1 1,0-1-1,0 1 0,0 0 0,0 0 0,1 1 1,-5 5-1,7-7-42,1-3 39,0 1 0,-1-1 1,1 1-1,0 0 0,0-1 0,-1 1 0,1-1 0,0 1 0,0 0 0,0-1 0,0 1 0,0 0 0,0-1 0,0 1 0,0 0 0,0-1 0,0 1 0,0 0 0,0-1 0,0 1 0,1 0 0,-1-1 0,0 1 0,0-1 0,1 1 0,-1 0 0,0-1 0,1 1 0,-1-1 0,1 1 0,-1-1 0,1 1 0,-1-1 0,1 0 0,-1 1 0,1-1 0,-1 1 0,2-1 0,19 20-105,8-4 22,55 20 0,-84-36 88,1 1 5,0-1-1,1 1 0,-1 0 0,0-1 1,0 1-1,0 0 0,0 0 0,0 0 1,0 0-1,0 0 0,-1 0 1,1 0-1,0 0 0,0 0 0,-1 0 1,1 0-1,0 0 0,-1 1 0,0-1 1,1 0-1,-1 0 0,0 1 0,1-1 1,-1 0-1,0 1 0,0-1 0,0 0 1,0 0-1,0 1 0,0-1 0,-1 2 1,0 1-11,0 1 0,0 0-1,-1-1 1,0 1 0,1-1 0,-2 0 0,-1 5 0,-4 2-216,-1 0 1,0 0 0,-1-1 0,0 0-1,0-1 1,-1 0 0,0-1-1,0 0 1,-1-1 0,0 0-1,-1-1 1,1 0 0,-20 5-1,8-7-5613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22:17:18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1620,'0'0'2947,"2"3"-2172,0 3-487,-1 0 0,1 1 0,-1-1 0,0 0 0,0 1 0,-1-1 0,0 0 0,0 1 0,-2 6-1,-8 61 867,-4 35-758,10-38-3162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15/05/2024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34.png"/><Relationship Id="rId42" Type="http://schemas.openxmlformats.org/officeDocument/2006/relationships/image" Target="../media/image38.png"/><Relationship Id="rId7" Type="http://schemas.openxmlformats.org/officeDocument/2006/relationships/customXml" Target="../ink/ink8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9.xml"/><Relationship Id="rId41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0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23.xml"/><Relationship Id="rId40" Type="http://schemas.openxmlformats.org/officeDocument/2006/relationships/image" Target="../media/image37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image" Target="../media/image19.png"/><Relationship Id="rId9" Type="http://schemas.openxmlformats.org/officeDocument/2006/relationships/customXml" Target="../ink/ink9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8.xml"/><Relationship Id="rId30" Type="http://schemas.openxmlformats.org/officeDocument/2006/relationships/image" Target="../media/image32.png"/><Relationship Id="rId35" Type="http://schemas.openxmlformats.org/officeDocument/2006/relationships/customXml" Target="../ink/ink22.xml"/><Relationship Id="rId8" Type="http://schemas.openxmlformats.org/officeDocument/2006/relationships/image" Target="../media/image21.png"/><Relationship Id="rId3" Type="http://schemas.openxmlformats.org/officeDocument/2006/relationships/customXml" Target="../ink/ink6.xml"/><Relationship Id="rId12" Type="http://schemas.openxmlformats.org/officeDocument/2006/relationships/image" Target="../media/image23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customXml" Target="../ink/ink29.xml"/><Relationship Id="rId47" Type="http://schemas.openxmlformats.org/officeDocument/2006/relationships/image" Target="../media/image62.png"/><Relationship Id="rId63" Type="http://schemas.openxmlformats.org/officeDocument/2006/relationships/image" Target="../media/image70.png"/><Relationship Id="rId68" Type="http://schemas.openxmlformats.org/officeDocument/2006/relationships/customXml" Target="../ink/ink42.xml"/><Relationship Id="rId154" Type="http://schemas.openxmlformats.org/officeDocument/2006/relationships/customXml" Target="../ink/ink49.xml"/><Relationship Id="rId159" Type="http://schemas.openxmlformats.org/officeDocument/2006/relationships/image" Target="../media/image118.png"/><Relationship Id="rId175" Type="http://schemas.openxmlformats.org/officeDocument/2006/relationships/image" Target="../media/image126.png"/><Relationship Id="rId170" Type="http://schemas.openxmlformats.org/officeDocument/2006/relationships/customXml" Target="../ink/ink57.xml"/><Relationship Id="rId2" Type="http://schemas.openxmlformats.org/officeDocument/2006/relationships/image" Target="../media/image39.png"/><Relationship Id="rId37" Type="http://schemas.openxmlformats.org/officeDocument/2006/relationships/image" Target="../media/image57.png"/><Relationship Id="rId40" Type="http://schemas.openxmlformats.org/officeDocument/2006/relationships/customXml" Target="../ink/ink28.xml"/><Relationship Id="rId45" Type="http://schemas.openxmlformats.org/officeDocument/2006/relationships/image" Target="../media/image61.png"/><Relationship Id="rId53" Type="http://schemas.openxmlformats.org/officeDocument/2006/relationships/image" Target="../media/image65.png"/><Relationship Id="rId58" Type="http://schemas.openxmlformats.org/officeDocument/2006/relationships/customXml" Target="../ink/ink37.xml"/><Relationship Id="rId66" Type="http://schemas.openxmlformats.org/officeDocument/2006/relationships/customXml" Target="../ink/ink41.xml"/><Relationship Id="rId74" Type="http://schemas.openxmlformats.org/officeDocument/2006/relationships/customXml" Target="../ink/ink45.xml"/><Relationship Id="rId79" Type="http://schemas.openxmlformats.org/officeDocument/2006/relationships/image" Target="../media/image78.png"/><Relationship Id="rId157" Type="http://schemas.openxmlformats.org/officeDocument/2006/relationships/image" Target="../media/image117.png"/><Relationship Id="rId61" Type="http://schemas.openxmlformats.org/officeDocument/2006/relationships/image" Target="../media/image69.png"/><Relationship Id="rId160" Type="http://schemas.openxmlformats.org/officeDocument/2006/relationships/customXml" Target="../ink/ink52.xml"/><Relationship Id="rId165" Type="http://schemas.openxmlformats.org/officeDocument/2006/relationships/image" Target="../media/image121.png"/><Relationship Id="rId173" Type="http://schemas.openxmlformats.org/officeDocument/2006/relationships/image" Target="../media/image125.png"/><Relationship Id="rId43" Type="http://schemas.openxmlformats.org/officeDocument/2006/relationships/image" Target="../media/image60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73.png"/><Relationship Id="rId77" Type="http://schemas.openxmlformats.org/officeDocument/2006/relationships/image" Target="../media/image77.png"/><Relationship Id="rId168" Type="http://schemas.openxmlformats.org/officeDocument/2006/relationships/customXml" Target="../ink/ink56.xml"/><Relationship Id="rId51" Type="http://schemas.openxmlformats.org/officeDocument/2006/relationships/image" Target="../media/image64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155" Type="http://schemas.openxmlformats.org/officeDocument/2006/relationships/image" Target="../media/image116.png"/><Relationship Id="rId163" Type="http://schemas.openxmlformats.org/officeDocument/2006/relationships/image" Target="../media/image120.png"/><Relationship Id="rId171" Type="http://schemas.openxmlformats.org/officeDocument/2006/relationships/image" Target="../media/image124.png"/><Relationship Id="rId176" Type="http://schemas.openxmlformats.org/officeDocument/2006/relationships/customXml" Target="../ink/ink60.xml"/><Relationship Id="rId3" Type="http://schemas.openxmlformats.org/officeDocument/2006/relationships/image" Target="../media/image40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68.png"/><Relationship Id="rId67" Type="http://schemas.openxmlformats.org/officeDocument/2006/relationships/image" Target="../media/image72.png"/><Relationship Id="rId158" Type="http://schemas.openxmlformats.org/officeDocument/2006/relationships/customXml" Target="../ink/ink51.xml"/><Relationship Id="rId41" Type="http://schemas.openxmlformats.org/officeDocument/2006/relationships/image" Target="../media/image59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76.png"/><Relationship Id="rId153" Type="http://schemas.openxmlformats.org/officeDocument/2006/relationships/image" Target="../media/image115.png"/><Relationship Id="rId161" Type="http://schemas.openxmlformats.org/officeDocument/2006/relationships/image" Target="../media/image119.png"/><Relationship Id="rId166" Type="http://schemas.openxmlformats.org/officeDocument/2006/relationships/customXml" Target="../ink/ink55.xml"/><Relationship Id="rId174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63.png"/><Relationship Id="rId57" Type="http://schemas.openxmlformats.org/officeDocument/2006/relationships/image" Target="../media/image67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71.png"/><Relationship Id="rId73" Type="http://schemas.openxmlformats.org/officeDocument/2006/relationships/image" Target="../media/image75.png"/><Relationship Id="rId78" Type="http://schemas.openxmlformats.org/officeDocument/2006/relationships/customXml" Target="../ink/ink47.xml"/><Relationship Id="rId156" Type="http://schemas.openxmlformats.org/officeDocument/2006/relationships/customXml" Target="../ink/ink50.xml"/><Relationship Id="rId164" Type="http://schemas.openxmlformats.org/officeDocument/2006/relationships/customXml" Target="../ink/ink54.xml"/><Relationship Id="rId169" Type="http://schemas.openxmlformats.org/officeDocument/2006/relationships/image" Target="../media/image123.png"/><Relationship Id="rId177" Type="http://schemas.openxmlformats.org/officeDocument/2006/relationships/image" Target="../media/image127.png"/><Relationship Id="rId4" Type="http://schemas.openxmlformats.org/officeDocument/2006/relationships/customXml" Target="../ink/ink26.xml"/><Relationship Id="rId172" Type="http://schemas.openxmlformats.org/officeDocument/2006/relationships/customXml" Target="../ink/ink58.xml"/><Relationship Id="rId39" Type="http://schemas.openxmlformats.org/officeDocument/2006/relationships/image" Target="../media/image58.png"/><Relationship Id="rId50" Type="http://schemas.openxmlformats.org/officeDocument/2006/relationships/customXml" Target="../ink/ink33.xml"/><Relationship Id="rId55" Type="http://schemas.openxmlformats.org/officeDocument/2006/relationships/image" Target="../media/image66.png"/><Relationship Id="rId76" Type="http://schemas.openxmlformats.org/officeDocument/2006/relationships/customXml" Target="../ink/ink46.xml"/><Relationship Id="rId167" Type="http://schemas.openxmlformats.org/officeDocument/2006/relationships/image" Target="../media/image122.png"/><Relationship Id="rId71" Type="http://schemas.openxmlformats.org/officeDocument/2006/relationships/image" Target="../media/image74.png"/><Relationship Id="rId162" Type="http://schemas.openxmlformats.org/officeDocument/2006/relationships/customXml" Target="../ink/ink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4" Type="http://schemas.openxmlformats.org/officeDocument/2006/relationships/image" Target="../media/image4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pita uchis 🌸 on X: &quot;EL NUEVO LOGO DE LA @pucp ES ALGO QUE ...">
            <a:extLst>
              <a:ext uri="{FF2B5EF4-FFF2-40B4-BE49-F238E27FC236}">
                <a16:creationId xmlns:a16="http://schemas.microsoft.com/office/drawing/2014/main" id="{67466FBA-B719-A776-243D-99B8A4E5B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84" y="1246218"/>
            <a:ext cx="6634065" cy="3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Mantenedor o reconstructor de orden cero (ZOH)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La función de transferencia: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No es una función de transferencia de ningún dispositivo físico.</a:t>
            </a:r>
          </a:p>
          <a:p>
            <a:pPr algn="just"/>
            <a:r>
              <a:rPr lang="es-ES" sz="2000" dirty="0">
                <a:latin typeface="+mj-lt"/>
              </a:rPr>
              <a:t>Representa el modelo entrada-salida del </a:t>
            </a:r>
            <a:r>
              <a:rPr lang="es-ES" sz="2000" dirty="0" err="1">
                <a:latin typeface="+mj-lt"/>
              </a:rPr>
              <a:t>sample</a:t>
            </a:r>
            <a:r>
              <a:rPr lang="es-ES" sz="2000" dirty="0">
                <a:latin typeface="+mj-lt"/>
              </a:rPr>
              <a:t> and </a:t>
            </a:r>
            <a:r>
              <a:rPr lang="es-ES" sz="2000" dirty="0" err="1">
                <a:latin typeface="+mj-lt"/>
              </a:rPr>
              <a:t>hold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Válido en el análisis de sistemas lineales mediante transformadas u otros métodos.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17" y="2380817"/>
            <a:ext cx="2809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Mantenedor o reconstructor de orden cero (ZOH)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El modelo de ZOH permite hallar el modelo discreto de un sistema como el de la figura.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11" y="3030843"/>
            <a:ext cx="7222578" cy="23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en la frecuencia del ZOH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5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2174"/>
          </a:xfrm>
        </p:spPr>
        <p:txBody>
          <a:bodyPr/>
          <a:lstStyle/>
          <a:p>
            <a:r>
              <a:rPr lang="es-PE" dirty="0"/>
              <a:t>Respuesta en frecuencia de ZOH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389208"/>
            <a:ext cx="6369195" cy="4393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92343" y="5136677"/>
            <a:ext cx="225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sinc</a:t>
            </a:r>
            <a:r>
              <a:rPr lang="es-PE" dirty="0">
                <a:solidFill>
                  <a:srgbClr val="FF0000"/>
                </a:solidFill>
              </a:rPr>
              <a:t>() es la función seno cardinal</a:t>
            </a:r>
          </a:p>
        </p:txBody>
      </p:sp>
    </p:spTree>
    <p:extLst>
      <p:ext uri="{BB962C8B-B14F-4D97-AF65-F5344CB8AC3E}">
        <p14:creationId xmlns:p14="http://schemas.microsoft.com/office/powerpoint/2010/main" val="367481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7256"/>
          </a:xfrm>
        </p:spPr>
        <p:txBody>
          <a:bodyPr/>
          <a:lstStyle/>
          <a:p>
            <a:r>
              <a:rPr lang="es-PE" dirty="0"/>
              <a:t>Respuesta en frecuencia de ZOH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95" y="1595387"/>
            <a:ext cx="5141769" cy="420432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D4F49BC9-81B3-4CA2-BAB3-32FF0741608F}"/>
              </a:ext>
            </a:extLst>
          </p:cNvPr>
          <p:cNvGrpSpPr/>
          <p:nvPr/>
        </p:nvGrpSpPr>
        <p:grpSpPr>
          <a:xfrm>
            <a:off x="578924" y="1855465"/>
            <a:ext cx="1376280" cy="555480"/>
            <a:chOff x="578924" y="1855465"/>
            <a:chExt cx="137628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9909DC21-AFB4-4F13-A012-FF79C52CF424}"/>
                    </a:ext>
                  </a:extLst>
                </p14:cNvPr>
                <p14:cNvContentPartPr/>
                <p14:nvPr/>
              </p14:nvContentPartPr>
              <p14:xfrm>
                <a:off x="677204" y="1867345"/>
                <a:ext cx="14400" cy="2397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9909DC21-AFB4-4F13-A012-FF79C52CF4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564" y="1849345"/>
                  <a:ext cx="50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7D255A5-4DA4-452B-9064-0F0103B801FE}"/>
                    </a:ext>
                  </a:extLst>
                </p14:cNvPr>
                <p14:cNvContentPartPr/>
                <p14:nvPr/>
              </p14:nvContentPartPr>
              <p14:xfrm>
                <a:off x="578924" y="1855465"/>
                <a:ext cx="215280" cy="20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7D255A5-4DA4-452B-9064-0F0103B801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1284" y="1837825"/>
                  <a:ext cx="250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7EDAB012-D77F-41A4-9630-110B61438BA6}"/>
                    </a:ext>
                  </a:extLst>
                </p14:cNvPr>
                <p14:cNvContentPartPr/>
                <p14:nvPr/>
              </p14:nvContentPartPr>
              <p14:xfrm>
                <a:off x="830924" y="1985785"/>
                <a:ext cx="76320" cy="1375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7EDAB012-D77F-41A4-9630-110B61438B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3284" y="1967785"/>
                  <a:ext cx="11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D7F1CB8-78A8-4B8F-895E-65236D2E4F19}"/>
                    </a:ext>
                  </a:extLst>
                </p14:cNvPr>
                <p14:cNvContentPartPr/>
                <p14:nvPr/>
              </p14:nvContentPartPr>
              <p14:xfrm>
                <a:off x="987164" y="1997665"/>
                <a:ext cx="11160" cy="118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D7F1CB8-78A8-4B8F-895E-65236D2E4F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9524" y="1980025"/>
                  <a:ext cx="4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66DEBCCC-A532-4AD5-B131-CC2959279F8B}"/>
                    </a:ext>
                  </a:extLst>
                </p14:cNvPr>
                <p14:cNvContentPartPr/>
                <p14:nvPr/>
              </p14:nvContentPartPr>
              <p14:xfrm>
                <a:off x="997604" y="1905865"/>
                <a:ext cx="9360" cy="68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66DEBCCC-A532-4AD5-B131-CC2959279F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9964" y="1888225"/>
                  <a:ext cx="45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F78A711-BCFF-4E09-BC58-E6FB60CEE9D9}"/>
                    </a:ext>
                  </a:extLst>
                </p14:cNvPr>
                <p14:cNvContentPartPr/>
                <p14:nvPr/>
              </p14:nvContentPartPr>
              <p14:xfrm>
                <a:off x="1066364" y="2008465"/>
                <a:ext cx="93600" cy="1382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F78A711-BCFF-4E09-BC58-E6FB60CEE9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364" y="1990825"/>
                  <a:ext cx="129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8697FE1-D88A-478C-88AE-A9848B3F2E54}"/>
                    </a:ext>
                  </a:extLst>
                </p14:cNvPr>
                <p14:cNvContentPartPr/>
                <p14:nvPr/>
              </p14:nvContentPartPr>
              <p14:xfrm>
                <a:off x="1227284" y="2044105"/>
                <a:ext cx="95400" cy="1159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8697FE1-D88A-478C-88AE-A9848B3F2E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09284" y="2026105"/>
                  <a:ext cx="131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0B8C4BD-2C35-473A-89C1-6FBF383E9AD9}"/>
                    </a:ext>
                  </a:extLst>
                </p14:cNvPr>
                <p14:cNvContentPartPr/>
                <p14:nvPr/>
              </p14:nvContentPartPr>
              <p14:xfrm>
                <a:off x="1374884" y="1861225"/>
                <a:ext cx="154080" cy="4456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0B8C4BD-2C35-473A-89C1-6FBF383E9A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6884" y="1843225"/>
                  <a:ext cx="1897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3AE1F0B-7174-4BC8-89DE-8008E1AC6CE5}"/>
                    </a:ext>
                  </a:extLst>
                </p14:cNvPr>
                <p14:cNvContentPartPr/>
                <p14:nvPr/>
              </p14:nvContentPartPr>
              <p14:xfrm>
                <a:off x="1531484" y="1991545"/>
                <a:ext cx="137160" cy="1332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3AE1F0B-7174-4BC8-89DE-8008E1AC6C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13844" y="1973905"/>
                  <a:ext cx="17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90641A0-2C29-458F-B9D4-083806EEE565}"/>
                    </a:ext>
                  </a:extLst>
                </p14:cNvPr>
                <p14:cNvContentPartPr/>
                <p14:nvPr/>
              </p14:nvContentPartPr>
              <p14:xfrm>
                <a:off x="1779164" y="1997305"/>
                <a:ext cx="15480" cy="1162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90641A0-2C29-458F-B9D4-083806EEE5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61164" y="1979305"/>
                  <a:ext cx="51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7B87B58-A620-49E8-B7BA-EAE4F36B0119}"/>
                    </a:ext>
                  </a:extLst>
                </p14:cNvPr>
                <p14:cNvContentPartPr/>
                <p14:nvPr/>
              </p14:nvContentPartPr>
              <p14:xfrm>
                <a:off x="1717244" y="1991185"/>
                <a:ext cx="132840" cy="57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7B87B58-A620-49E8-B7BA-EAE4F36B01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99604" y="1973185"/>
                  <a:ext cx="16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624ACE9-B3EA-46E0-AC37-DACC94F5BC5F}"/>
                    </a:ext>
                  </a:extLst>
                </p14:cNvPr>
                <p14:cNvContentPartPr/>
                <p14:nvPr/>
              </p14:nvContentPartPr>
              <p14:xfrm>
                <a:off x="1541564" y="2195305"/>
                <a:ext cx="240120" cy="144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624ACE9-B3EA-46E0-AC37-DACC94F5BC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23564" y="2177305"/>
                  <a:ext cx="275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46D8739-71C3-4C95-A23C-60AB52D497E5}"/>
                    </a:ext>
                  </a:extLst>
                </p14:cNvPr>
                <p14:cNvContentPartPr/>
                <p14:nvPr/>
              </p14:nvContentPartPr>
              <p14:xfrm>
                <a:off x="1577204" y="2269105"/>
                <a:ext cx="159840" cy="1213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46D8739-71C3-4C95-A23C-60AB52D497E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59204" y="2251465"/>
                  <a:ext cx="195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8309E37-3DC4-4B82-8D5D-CD9F6E268E48}"/>
                    </a:ext>
                  </a:extLst>
                </p14:cNvPr>
                <p14:cNvContentPartPr/>
                <p14:nvPr/>
              </p14:nvContentPartPr>
              <p14:xfrm>
                <a:off x="1814804" y="1893265"/>
                <a:ext cx="140400" cy="5176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8309E37-3DC4-4B82-8D5D-CD9F6E268E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97164" y="1875625"/>
                  <a:ext cx="1760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BDC5E35D-5483-4C6F-AA8F-0AA2620F9E6A}"/>
              </a:ext>
            </a:extLst>
          </p:cNvPr>
          <p:cNvGrpSpPr/>
          <p:nvPr/>
        </p:nvGrpSpPr>
        <p:grpSpPr>
          <a:xfrm>
            <a:off x="808604" y="4092505"/>
            <a:ext cx="701640" cy="575640"/>
            <a:chOff x="808604" y="4092505"/>
            <a:chExt cx="7016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7A2BD7FE-8131-4D29-9147-04155EC727B4}"/>
                    </a:ext>
                  </a:extLst>
                </p14:cNvPr>
                <p14:cNvContentPartPr/>
                <p14:nvPr/>
              </p14:nvContentPartPr>
              <p14:xfrm>
                <a:off x="1074284" y="4092505"/>
                <a:ext cx="214200" cy="2178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7A2BD7FE-8131-4D29-9147-04155EC727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6644" y="4074865"/>
                  <a:ext cx="249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131FBD6-D8E5-46A9-94BC-312D45E0DC1C}"/>
                    </a:ext>
                  </a:extLst>
                </p14:cNvPr>
                <p14:cNvContentPartPr/>
                <p14:nvPr/>
              </p14:nvContentPartPr>
              <p14:xfrm>
                <a:off x="1397924" y="4132825"/>
                <a:ext cx="10800" cy="162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131FBD6-D8E5-46A9-94BC-312D45E0DC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80284" y="4115185"/>
                  <a:ext cx="46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F3642DF-764C-48C3-8543-4A7CC2A9A5ED}"/>
                    </a:ext>
                  </a:extLst>
                </p14:cNvPr>
                <p14:cNvContentPartPr/>
                <p14:nvPr/>
              </p14:nvContentPartPr>
              <p14:xfrm>
                <a:off x="1333844" y="4106905"/>
                <a:ext cx="176400" cy="158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F3642DF-764C-48C3-8543-4A7CC2A9A5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15844" y="4088905"/>
                  <a:ext cx="212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200B475-AD9C-46D0-B2FA-8A3DA37DDD81}"/>
                    </a:ext>
                  </a:extLst>
                </p14:cNvPr>
                <p14:cNvContentPartPr/>
                <p14:nvPr/>
              </p14:nvContentPartPr>
              <p14:xfrm>
                <a:off x="1054124" y="4372225"/>
                <a:ext cx="387000" cy="259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200B475-AD9C-46D0-B2FA-8A3DA37DDD8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6124" y="4354225"/>
                  <a:ext cx="422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8BA000B-8D7F-4FBA-9D51-8E62CF196E58}"/>
                    </a:ext>
                  </a:extLst>
                </p14:cNvPr>
                <p14:cNvContentPartPr/>
                <p14:nvPr/>
              </p14:nvContentPartPr>
              <p14:xfrm>
                <a:off x="1146284" y="4454665"/>
                <a:ext cx="205560" cy="2134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8BA000B-8D7F-4FBA-9D51-8E62CF196E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8644" y="4437025"/>
                  <a:ext cx="2412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6F934C7-142B-4A35-AA19-22A7DBD064B1}"/>
                    </a:ext>
                  </a:extLst>
                </p14:cNvPr>
                <p14:cNvContentPartPr/>
                <p14:nvPr/>
              </p14:nvContentPartPr>
              <p14:xfrm>
                <a:off x="808604" y="4237945"/>
                <a:ext cx="141840" cy="40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6F934C7-142B-4A35-AA19-22A7DBD064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0964" y="4220305"/>
                  <a:ext cx="177480" cy="7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045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7831"/>
          </a:xfrm>
        </p:spPr>
        <p:txBody>
          <a:bodyPr>
            <a:normAutofit fontScale="90000"/>
          </a:bodyPr>
          <a:lstStyle/>
          <a:p>
            <a:r>
              <a:rPr lang="es-PE" dirty="0"/>
              <a:t>Respuesta en frecuencia de ZOH y r(t)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89" y="1332957"/>
            <a:ext cx="5177529" cy="44813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FD3FA0-806A-468C-AE1B-7413BE77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7353"/>
            <a:ext cx="2865120" cy="404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FE918A47-12CE-4992-8CCF-E6E2355E59AA}"/>
                  </a:ext>
                </a:extLst>
              </p14:cNvPr>
              <p14:cNvContentPartPr/>
              <p14:nvPr/>
            </p14:nvContentPartPr>
            <p14:xfrm>
              <a:off x="448244" y="2287825"/>
              <a:ext cx="103320" cy="24912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FE918A47-12CE-4992-8CCF-E6E2355E59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0244" y="2269825"/>
                <a:ext cx="138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75779B08-C23E-47BE-8FD5-117E0BF934D7}"/>
                  </a:ext>
                </a:extLst>
              </p14:cNvPr>
              <p14:cNvContentPartPr/>
              <p14:nvPr/>
            </p14:nvContentPartPr>
            <p14:xfrm>
              <a:off x="512324" y="2452705"/>
              <a:ext cx="67680" cy="178560"/>
            </p14:xfrm>
          </p:contentPart>
        </mc:Choice>
        <mc:Fallback xmlns=""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75779B08-C23E-47BE-8FD5-117E0BF934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4324" y="2435065"/>
                <a:ext cx="103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5C845EA3-C698-41C3-AE65-F769A313BF24}"/>
                  </a:ext>
                </a:extLst>
              </p14:cNvPr>
              <p14:cNvContentPartPr/>
              <p14:nvPr/>
            </p14:nvContentPartPr>
            <p14:xfrm>
              <a:off x="618884" y="2484025"/>
              <a:ext cx="61200" cy="16956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5C845EA3-C698-41C3-AE65-F769A313BF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884" y="2466025"/>
                <a:ext cx="968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EF1DA160-A3C3-4D62-AD87-69FDA3F09AFA}"/>
                  </a:ext>
                </a:extLst>
              </p14:cNvPr>
              <p14:cNvContentPartPr/>
              <p14:nvPr/>
            </p14:nvContentPartPr>
            <p14:xfrm>
              <a:off x="601604" y="2548105"/>
              <a:ext cx="77760" cy="1368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EF1DA160-A3C3-4D62-AD87-69FDA3F09A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604" y="2530465"/>
                <a:ext cx="113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98EB193F-56B6-478D-AE23-A751B962C453}"/>
                  </a:ext>
                </a:extLst>
              </p14:cNvPr>
              <p14:cNvContentPartPr/>
              <p14:nvPr/>
            </p14:nvContentPartPr>
            <p14:xfrm>
              <a:off x="727604" y="2450185"/>
              <a:ext cx="87120" cy="23688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98EB193F-56B6-478D-AE23-A751B962C4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9604" y="2432185"/>
                <a:ext cx="1227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68A3400E-6E23-4E6A-8131-D8D30F2A9F38}"/>
                  </a:ext>
                </a:extLst>
              </p14:cNvPr>
              <p14:cNvContentPartPr/>
              <p14:nvPr/>
            </p14:nvContentPartPr>
            <p14:xfrm>
              <a:off x="926684" y="2372425"/>
              <a:ext cx="91800" cy="1836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68A3400E-6E23-4E6A-8131-D8D30F2A9F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9044" y="2354425"/>
                <a:ext cx="127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E2BE9B0D-906A-4BA0-AECE-FACBF47A71D9}"/>
                  </a:ext>
                </a:extLst>
              </p14:cNvPr>
              <p14:cNvContentPartPr/>
              <p14:nvPr/>
            </p14:nvContentPartPr>
            <p14:xfrm>
              <a:off x="946124" y="2481865"/>
              <a:ext cx="36360" cy="2160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E2BE9B0D-906A-4BA0-AECE-FACBF47A71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8124" y="2464225"/>
                <a:ext cx="72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DF8B58BA-EDDB-435E-8C4C-0412E409F9A1}"/>
                  </a:ext>
                </a:extLst>
              </p14:cNvPr>
              <p14:cNvContentPartPr/>
              <p14:nvPr/>
            </p14:nvContentPartPr>
            <p14:xfrm>
              <a:off x="949004" y="2463145"/>
              <a:ext cx="58680" cy="1116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DF8B58BA-EDDB-435E-8C4C-0412E409F9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1004" y="2445145"/>
                <a:ext cx="94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0A1125BA-A6AE-48AB-823A-09DE74529CD6}"/>
                  </a:ext>
                </a:extLst>
              </p14:cNvPr>
              <p14:cNvContentPartPr/>
              <p14:nvPr/>
            </p14:nvContentPartPr>
            <p14:xfrm>
              <a:off x="954404" y="2390065"/>
              <a:ext cx="70920" cy="1188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0A1125BA-A6AE-48AB-823A-09DE74529C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764" y="2372065"/>
                <a:ext cx="106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CF6EFD31-8354-4BC1-9A65-1DBBD715892D}"/>
                  </a:ext>
                </a:extLst>
              </p14:cNvPr>
              <p14:cNvContentPartPr/>
              <p14:nvPr/>
            </p14:nvContentPartPr>
            <p14:xfrm>
              <a:off x="1125404" y="2296825"/>
              <a:ext cx="137160" cy="24084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CF6EFD31-8354-4BC1-9A65-1DBBD71589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7404" y="2279185"/>
                <a:ext cx="172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FD6A9D34-8EB6-40DC-BC01-3E915DA83B54}"/>
                  </a:ext>
                </a:extLst>
              </p14:cNvPr>
              <p14:cNvContentPartPr/>
              <p14:nvPr/>
            </p14:nvContentPartPr>
            <p14:xfrm>
              <a:off x="1144844" y="2423545"/>
              <a:ext cx="110880" cy="1188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FD6A9D34-8EB6-40DC-BC01-3E915DA83B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6844" y="2405905"/>
                <a:ext cx="146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DCCED226-19E0-47EC-9584-9507EC5C7739}"/>
                  </a:ext>
                </a:extLst>
              </p14:cNvPr>
              <p14:cNvContentPartPr/>
              <p14:nvPr/>
            </p14:nvContentPartPr>
            <p14:xfrm>
              <a:off x="1398644" y="2343265"/>
              <a:ext cx="97560" cy="19872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DCCED226-19E0-47EC-9584-9507EC5C77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81004" y="2325265"/>
                <a:ext cx="13320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upo 97">
            <a:extLst>
              <a:ext uri="{FF2B5EF4-FFF2-40B4-BE49-F238E27FC236}">
                <a16:creationId xmlns:a16="http://schemas.microsoft.com/office/drawing/2014/main" id="{B177F4C8-ED73-4617-88CB-BB0C59DFFA01}"/>
              </a:ext>
            </a:extLst>
          </p:cNvPr>
          <p:cNvGrpSpPr/>
          <p:nvPr/>
        </p:nvGrpSpPr>
        <p:grpSpPr>
          <a:xfrm>
            <a:off x="1534004" y="2289265"/>
            <a:ext cx="935280" cy="459000"/>
            <a:chOff x="1534004" y="2289265"/>
            <a:chExt cx="9352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15F3F1E4-3E7F-46C2-A186-32C02896B580}"/>
                    </a:ext>
                  </a:extLst>
                </p14:cNvPr>
                <p14:cNvContentPartPr/>
                <p14:nvPr/>
              </p14:nvContentPartPr>
              <p14:xfrm>
                <a:off x="1534004" y="2400145"/>
                <a:ext cx="83520" cy="1386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15F3F1E4-3E7F-46C2-A186-32C02896B5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6004" y="2382145"/>
                  <a:ext cx="119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6933E0E1-83E2-4A40-B01F-B8D315593A8B}"/>
                    </a:ext>
                  </a:extLst>
                </p14:cNvPr>
                <p14:cNvContentPartPr/>
                <p14:nvPr/>
              </p14:nvContentPartPr>
              <p14:xfrm>
                <a:off x="1553084" y="2410945"/>
                <a:ext cx="75600" cy="838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6933E0E1-83E2-4A40-B01F-B8D315593A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35084" y="2392945"/>
                  <a:ext cx="111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97C10908-BC51-40DB-AE79-7738431727F9}"/>
                    </a:ext>
                  </a:extLst>
                </p14:cNvPr>
                <p14:cNvContentPartPr/>
                <p14:nvPr/>
              </p14:nvContentPartPr>
              <p14:xfrm>
                <a:off x="1663604" y="2392945"/>
                <a:ext cx="90360" cy="15012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97C10908-BC51-40DB-AE79-7738431727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45604" y="2374945"/>
                  <a:ext cx="126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C9048266-3C30-4E40-B77A-043ED98A2C0D}"/>
                    </a:ext>
                  </a:extLst>
                </p14:cNvPr>
                <p14:cNvContentPartPr/>
                <p14:nvPr/>
              </p14:nvContentPartPr>
              <p14:xfrm>
                <a:off x="1791044" y="2304745"/>
                <a:ext cx="168840" cy="4435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C9048266-3C30-4E40-B77A-043ED98A2C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3404" y="2286745"/>
                  <a:ext cx="2044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E3FDD30-39B9-47B1-B762-9F026697378C}"/>
                    </a:ext>
                  </a:extLst>
                </p14:cNvPr>
                <p14:cNvContentPartPr/>
                <p14:nvPr/>
              </p14:nvContentPartPr>
              <p14:xfrm>
                <a:off x="1973564" y="2429305"/>
                <a:ext cx="152280" cy="13428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E3FDD30-39B9-47B1-B762-9F02669737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55564" y="2411665"/>
                  <a:ext cx="187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CE28E864-FC24-41D0-BF82-D573BDC80A88}"/>
                    </a:ext>
                  </a:extLst>
                </p14:cNvPr>
                <p14:cNvContentPartPr/>
                <p14:nvPr/>
              </p14:nvContentPartPr>
              <p14:xfrm>
                <a:off x="2251844" y="2352985"/>
                <a:ext cx="54360" cy="19764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CE28E864-FC24-41D0-BF82-D573BDC80A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3844" y="2335345"/>
                  <a:ext cx="90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2367597B-C9BD-44FD-BB00-66F45E706076}"/>
                    </a:ext>
                  </a:extLst>
                </p14:cNvPr>
                <p14:cNvContentPartPr/>
                <p14:nvPr/>
              </p14:nvContentPartPr>
              <p14:xfrm>
                <a:off x="2193884" y="2385745"/>
                <a:ext cx="136800" cy="2088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2367597B-C9BD-44FD-BB00-66F45E7060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75884" y="2368105"/>
                  <a:ext cx="172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E710B3E5-3C92-4852-A171-997EFEE04AA4}"/>
                    </a:ext>
                  </a:extLst>
                </p14:cNvPr>
                <p14:cNvContentPartPr/>
                <p14:nvPr/>
              </p14:nvContentPartPr>
              <p14:xfrm>
                <a:off x="2347604" y="2289265"/>
                <a:ext cx="121680" cy="3866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E710B3E5-3C92-4852-A171-997EFEE04A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29604" y="2271625"/>
                  <a:ext cx="1573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01C0C96A-0411-4313-BD37-807A6F5B2030}"/>
                    </a:ext>
                  </a:extLst>
                </p14:cNvPr>
                <p14:cNvContentPartPr/>
                <p14:nvPr/>
              </p14:nvContentPartPr>
              <p14:xfrm>
                <a:off x="2099564" y="2419945"/>
                <a:ext cx="42840" cy="813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01C0C96A-0411-4313-BD37-807A6F5B20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81924" y="2401945"/>
                  <a:ext cx="78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0265C8B3-9095-4FE0-99FA-50D6C3CCB37F}"/>
                    </a:ext>
                  </a:extLst>
                </p14:cNvPr>
                <p14:cNvContentPartPr/>
                <p14:nvPr/>
              </p14:nvContentPartPr>
              <p14:xfrm>
                <a:off x="2106044" y="2552425"/>
                <a:ext cx="65520" cy="691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0265C8B3-9095-4FE0-99FA-50D6C3CCB3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8044" y="2534785"/>
                  <a:ext cx="1011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17DAFC37-AA0F-4409-8F0E-837DBC87AD7D}"/>
              </a:ext>
            </a:extLst>
          </p:cNvPr>
          <p:cNvGrpSpPr/>
          <p:nvPr/>
        </p:nvGrpSpPr>
        <p:grpSpPr>
          <a:xfrm>
            <a:off x="526364" y="1653505"/>
            <a:ext cx="1213200" cy="325080"/>
            <a:chOff x="526364" y="1653505"/>
            <a:chExt cx="121320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2B680F7-F6F7-4442-A76B-5CF2358B0FA9}"/>
                    </a:ext>
                  </a:extLst>
                </p14:cNvPr>
                <p14:cNvContentPartPr/>
                <p14:nvPr/>
              </p14:nvContentPartPr>
              <p14:xfrm>
                <a:off x="526364" y="1711465"/>
                <a:ext cx="35640" cy="2386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2B680F7-F6F7-4442-A76B-5CF2358B0F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8364" y="1693825"/>
                  <a:ext cx="71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4815352-7CA1-4622-89AA-38CE65E51AD5}"/>
                    </a:ext>
                  </a:extLst>
                </p14:cNvPr>
                <p14:cNvContentPartPr/>
                <p14:nvPr/>
              </p14:nvContentPartPr>
              <p14:xfrm>
                <a:off x="567764" y="1690945"/>
                <a:ext cx="90720" cy="57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4815352-7CA1-4622-89AA-38CE65E51A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9764" y="1673305"/>
                  <a:ext cx="12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A7C67FE-7635-4AC7-BBA8-8D0180D5A1AF}"/>
                    </a:ext>
                  </a:extLst>
                </p14:cNvPr>
                <p14:cNvContentPartPr/>
                <p14:nvPr/>
              </p14:nvContentPartPr>
              <p14:xfrm>
                <a:off x="574604" y="1803265"/>
                <a:ext cx="84960" cy="54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A7C67FE-7635-4AC7-BBA8-8D0180D5A1A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6964" y="1785625"/>
                  <a:ext cx="120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18C2FD1-AE9B-4055-B6F5-3F601E99AA86}"/>
                    </a:ext>
                  </a:extLst>
                </p14:cNvPr>
                <p14:cNvContentPartPr/>
                <p14:nvPr/>
              </p14:nvContentPartPr>
              <p14:xfrm>
                <a:off x="540404" y="1931425"/>
                <a:ext cx="77400" cy="158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18C2FD1-AE9B-4055-B6F5-3F601E99AA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2764" y="1913425"/>
                  <a:ext cx="113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C795608-DF24-428C-AC49-B925DC355B23}"/>
                    </a:ext>
                  </a:extLst>
                </p14:cNvPr>
                <p14:cNvContentPartPr/>
                <p14:nvPr/>
              </p14:nvContentPartPr>
              <p14:xfrm>
                <a:off x="722204" y="1842505"/>
                <a:ext cx="117360" cy="1148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C795608-DF24-428C-AC49-B925DC355B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4564" y="1824865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CAD0CBA6-7E91-47BD-8F4C-4FBD0EEDCB41}"/>
                    </a:ext>
                  </a:extLst>
                </p14:cNvPr>
                <p14:cNvContentPartPr/>
                <p14:nvPr/>
              </p14:nvContentPartPr>
              <p14:xfrm>
                <a:off x="925604" y="1653505"/>
                <a:ext cx="47880" cy="2970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CAD0CBA6-7E91-47BD-8F4C-4FBD0EEDCB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7604" y="1635865"/>
                  <a:ext cx="83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4A1BD50-D70A-4D84-9013-6B2914B01228}"/>
                    </a:ext>
                  </a:extLst>
                </p14:cNvPr>
                <p14:cNvContentPartPr/>
                <p14:nvPr/>
              </p14:nvContentPartPr>
              <p14:xfrm>
                <a:off x="893924" y="1742425"/>
                <a:ext cx="108360" cy="306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4A1BD50-D70A-4D84-9013-6B2914B012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5924" y="1724425"/>
                  <a:ext cx="144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A1221F56-2001-45D2-BCF3-4951C873C860}"/>
                    </a:ext>
                  </a:extLst>
                </p14:cNvPr>
                <p14:cNvContentPartPr/>
                <p14:nvPr/>
              </p14:nvContentPartPr>
              <p14:xfrm>
                <a:off x="1052324" y="1839265"/>
                <a:ext cx="109080" cy="1152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A1221F56-2001-45D2-BCF3-4951C873C8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4324" y="1821265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9D606F9B-3F23-4272-890D-E73ECD5CC303}"/>
                    </a:ext>
                  </a:extLst>
                </p14:cNvPr>
                <p14:cNvContentPartPr/>
                <p14:nvPr/>
              </p14:nvContentPartPr>
              <p14:xfrm>
                <a:off x="1159964" y="1879585"/>
                <a:ext cx="126720" cy="889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9D606F9B-3F23-4272-890D-E73ECD5CC3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1964" y="1861945"/>
                  <a:ext cx="162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45169C2-4E7F-4C59-9E77-054DA825DE2F}"/>
                    </a:ext>
                  </a:extLst>
                </p14:cNvPr>
                <p14:cNvContentPartPr/>
                <p14:nvPr/>
              </p14:nvContentPartPr>
              <p14:xfrm>
                <a:off x="1397564" y="1700305"/>
                <a:ext cx="123120" cy="2703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45169C2-4E7F-4C59-9E77-054DA825DE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79924" y="1682665"/>
                  <a:ext cx="158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170BD5A4-EE77-4BE1-80B7-005CDD992B7C}"/>
                    </a:ext>
                  </a:extLst>
                </p14:cNvPr>
                <p14:cNvContentPartPr/>
                <p14:nvPr/>
              </p14:nvContentPartPr>
              <p14:xfrm>
                <a:off x="1615004" y="1850065"/>
                <a:ext cx="124560" cy="1285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170BD5A4-EE77-4BE1-80B7-005CDD992B7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97004" y="1832065"/>
                  <a:ext cx="16020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643311A7-C987-4B98-9C07-7DD6366230C3}"/>
                  </a:ext>
                </a:extLst>
              </p14:cNvPr>
              <p14:cNvContentPartPr/>
              <p14:nvPr/>
            </p14:nvContentPartPr>
            <p14:xfrm>
              <a:off x="1895804" y="1856905"/>
              <a:ext cx="3240" cy="1080"/>
            </p14:xfrm>
          </p:contentPart>
        </mc:Choice>
        <mc:Fallback xmlns=""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643311A7-C987-4B98-9C07-7DD6366230C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78164" y="1839265"/>
                <a:ext cx="38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4D525F40-AF91-46AD-B35C-095571A6111A}"/>
                  </a:ext>
                </a:extLst>
              </p14:cNvPr>
              <p14:cNvContentPartPr/>
              <p14:nvPr/>
            </p14:nvContentPartPr>
            <p14:xfrm>
              <a:off x="1898684" y="2017825"/>
              <a:ext cx="360" cy="36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4D525F40-AF91-46AD-B35C-095571A6111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880684" y="19998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72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7831"/>
          </a:xfrm>
        </p:spPr>
        <p:txBody>
          <a:bodyPr>
            <a:normAutofit fontScale="90000"/>
          </a:bodyPr>
          <a:lstStyle/>
          <a:p>
            <a:r>
              <a:rPr lang="es-PE" dirty="0"/>
              <a:t>Respuesta en el tiempo de ZOH y r(t)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955" t="16130" r="955" b="-12844"/>
          <a:stretch/>
        </p:blipFill>
        <p:spPr>
          <a:xfrm>
            <a:off x="1060146" y="1182018"/>
            <a:ext cx="4883453" cy="47781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5AF137-BBF8-6CC8-6F6E-2793A38684DE}"/>
              </a:ext>
            </a:extLst>
          </p:cNvPr>
          <p:cNvSpPr txBox="1"/>
          <p:nvPr/>
        </p:nvSpPr>
        <p:spPr>
          <a:xfrm>
            <a:off x="6575704" y="2505670"/>
            <a:ext cx="233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retardo del primer armónico es T/2</a:t>
            </a:r>
          </a:p>
        </p:txBody>
      </p:sp>
    </p:spTree>
    <p:extLst>
      <p:ext uri="{BB962C8B-B14F-4D97-AF65-F5344CB8AC3E}">
        <p14:creationId xmlns:p14="http://schemas.microsoft.com/office/powerpoint/2010/main" val="3009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Función de transferencia Z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Modern Control </a:t>
            </a:r>
            <a:r>
              <a:rPr lang="es-PE" sz="1800" b="1" dirty="0" err="1"/>
              <a:t>Systems</a:t>
            </a:r>
            <a:r>
              <a:rPr lang="es-PE" sz="1800" b="1" dirty="0"/>
              <a:t>.</a:t>
            </a:r>
            <a:r>
              <a:rPr lang="es-PE" sz="1800" dirty="0"/>
              <a:t> Richard </a:t>
            </a:r>
            <a:r>
              <a:rPr lang="es-PE" sz="1800" dirty="0" err="1"/>
              <a:t>Dorf</a:t>
            </a:r>
            <a:r>
              <a:rPr lang="es-PE" sz="1800" dirty="0"/>
              <a:t> y Robert </a:t>
            </a:r>
            <a:r>
              <a:rPr lang="es-PE" sz="1800" dirty="0" err="1"/>
              <a:t>Bishop</a:t>
            </a:r>
            <a:r>
              <a:rPr lang="en-US" sz="1800" dirty="0"/>
              <a:t>,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Ingeniería</a:t>
            </a:r>
            <a:r>
              <a:rPr lang="en-US" sz="1800" b="1" dirty="0"/>
              <a:t> de Control </a:t>
            </a:r>
            <a:r>
              <a:rPr lang="en-US" sz="1800" b="1" dirty="0" err="1"/>
              <a:t>Moderna</a:t>
            </a:r>
            <a:r>
              <a:rPr lang="en-US" sz="1800" dirty="0"/>
              <a:t>. </a:t>
            </a:r>
            <a:r>
              <a:rPr lang="en-US" sz="1800" dirty="0" err="1"/>
              <a:t>Katsuiko</a:t>
            </a:r>
            <a:r>
              <a:rPr lang="en-US" sz="1800" dirty="0"/>
              <a:t> Ogata,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8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440"/>
          </a:xfrm>
        </p:spPr>
        <p:txBody>
          <a:bodyPr>
            <a:normAutofit fontScale="90000"/>
          </a:bodyPr>
          <a:lstStyle/>
          <a:p>
            <a:r>
              <a:rPr lang="es-ES" dirty="0"/>
              <a:t>Función de transferencia Z de una ecuación en diferencias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9" y="1848342"/>
            <a:ext cx="8755101" cy="39096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4289" y="1369406"/>
            <a:ext cx="353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Dada la ecuación en diferencias: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36816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8460"/>
          </a:xfrm>
        </p:spPr>
        <p:txBody>
          <a:bodyPr>
            <a:normAutofit fontScale="90000"/>
          </a:bodyPr>
          <a:lstStyle/>
          <a:p>
            <a:r>
              <a:rPr lang="es-ES" dirty="0"/>
              <a:t>Función de transferencia Z de una ecuación en diferencias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62455" y="1379916"/>
                <a:ext cx="6653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Se tienen polinomios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sz="2000" dirty="0"/>
                  <a:t> en el numerador y denominador: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1379916"/>
                <a:ext cx="6653040" cy="400110"/>
              </a:xfrm>
              <a:prstGeom prst="rect">
                <a:avLst/>
              </a:prstGeom>
              <a:blipFill>
                <a:blip r:embed="rId2"/>
                <a:stretch>
                  <a:fillRect l="-1008" t="-7576" r="-183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" y="1876183"/>
            <a:ext cx="7950747" cy="191319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2455" y="3789381"/>
            <a:ext cx="637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Se tendrá polinomios en </a:t>
            </a:r>
            <a:r>
              <a:rPr lang="es-ES" sz="2000" b="1" i="1" dirty="0"/>
              <a:t>z</a:t>
            </a:r>
            <a:r>
              <a:rPr lang="es-ES" sz="2000" dirty="0"/>
              <a:t> en el numerador y denominador: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544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480740"/>
            <a:ext cx="7886700" cy="1106321"/>
          </a:xfrm>
        </p:spPr>
        <p:txBody>
          <a:bodyPr>
            <a:normAutofit fontScale="90000"/>
          </a:bodyPr>
          <a:lstStyle/>
          <a:p>
            <a:r>
              <a:rPr lang="es-ES" dirty="0"/>
              <a:t>Función de transferencia Z, de un sistema con </a:t>
            </a:r>
            <a:r>
              <a:rPr lang="es-ES" dirty="0" err="1"/>
              <a:t>muestreador</a:t>
            </a:r>
            <a:r>
              <a:rPr lang="es-ES" dirty="0"/>
              <a:t> y retenedor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20" y="2238703"/>
            <a:ext cx="6444155" cy="17900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61998" y="4680388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Analizaremos primero el caso de un sistema en lazo abierto y luego de un sistema en lazo cerrado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891027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5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control de lazo abierto con muestreo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Donde: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𝑇𝑠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22" y="1261241"/>
            <a:ext cx="6444155" cy="17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5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control de lazo abierto con muestreo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Donde: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𝑇𝑠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Considerando: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𝑇𝑠</m:t>
                                  </m:r>
                                </m:sup>
                              </m:s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ES" sz="200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Entonces: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1BE6DA-F35E-427E-A36D-886529DF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5" y="453301"/>
            <a:ext cx="8641829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263CB5-0474-47BD-8EA1-17036B41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7" y="859507"/>
            <a:ext cx="8603726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Ejemplo: Respuesta discreta de un motor DC.</a:t>
            </a:r>
            <a:endParaRPr lang="es-P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8667"/>
                <a:ext cx="7886700" cy="4568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Hallar el modelo discreto del motor DC.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Considerar (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s-ES" sz="2000" dirty="0">
                    <a:latin typeface="+mj-lt"/>
                  </a:rPr>
                  <a:t>).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Luego, simular el modelo discreto y comparar con la simulación considerando el bloque ZOH, modelo continuo y muestreador utilizando una entrada rampa unitaria.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8667"/>
                <a:ext cx="7886700" cy="4568296"/>
              </a:xfrm>
              <a:blipFill>
                <a:blip r:embed="rId2"/>
                <a:stretch>
                  <a:fillRect l="-696" t="-1469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D30D8-70BF-459E-8913-5567FCC844C2}"/>
                  </a:ext>
                </a:extLst>
              </p:cNvPr>
              <p:cNvSpPr txBox="1"/>
              <p:nvPr/>
            </p:nvSpPr>
            <p:spPr>
              <a:xfrm>
                <a:off x="1438009" y="4338786"/>
                <a:ext cx="136505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D30D8-70BF-459E-8913-5567FCC84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009" y="4338786"/>
                <a:ext cx="1365054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2190A9C-D578-4974-BD96-DD36BD42885D}"/>
              </a:ext>
            </a:extLst>
          </p:cNvPr>
          <p:cNvSpPr txBox="1"/>
          <p:nvPr/>
        </p:nvSpPr>
        <p:spPr>
          <a:xfrm>
            <a:off x="1219905" y="3749160"/>
            <a:ext cx="180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continuo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8ABCF8-3C74-4E8F-8FCD-BD091D49E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171" y="3749160"/>
            <a:ext cx="44027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1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Actividad: Control digital de un motor DC.</a:t>
            </a:r>
            <a:endParaRPr lang="es-P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8667"/>
                <a:ext cx="7886700" cy="4568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Simular en </a:t>
                </a:r>
                <a:r>
                  <a:rPr lang="es-ES" sz="2000" dirty="0" err="1">
                    <a:latin typeface="+mj-lt"/>
                  </a:rPr>
                  <a:t>simulink</a:t>
                </a:r>
                <a:r>
                  <a:rPr lang="es-ES" sz="2000" dirty="0">
                    <a:latin typeface="+mj-lt"/>
                  </a:rPr>
                  <a:t> el control digital del motor DC. 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Considerar el control digital (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s-ES" sz="2000" dirty="0">
                    <a:latin typeface="+mj-lt"/>
                  </a:rPr>
                  <a:t>): </a:t>
                </a:r>
              </a:p>
              <a:p>
                <a:pPr marL="0" indent="0" algn="just">
                  <a:buNone/>
                </a:pPr>
                <a:r>
                  <a:rPr lang="es-ES" sz="2000" b="0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=1.2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Considerar el sensor: </a:t>
                </a:r>
              </a:p>
              <a:p>
                <a:pPr marL="0" indent="0" algn="just">
                  <a:buNone/>
                </a:pPr>
                <a:r>
                  <a:rPr lang="es-ES" sz="2000" b="0" dirty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8667"/>
                <a:ext cx="7886700" cy="4568296"/>
              </a:xfrm>
              <a:blipFill>
                <a:blip r:embed="rId2"/>
                <a:stretch>
                  <a:fillRect l="-696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252134" y="4237209"/>
                <a:ext cx="2502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34" y="4237209"/>
                <a:ext cx="250273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310732" y="4259736"/>
                <a:ext cx="3648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Considerar solo fricción viscosa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32" y="4259736"/>
                <a:ext cx="3648756" cy="369332"/>
              </a:xfrm>
              <a:prstGeom prst="rect">
                <a:avLst/>
              </a:prstGeom>
              <a:blipFill>
                <a:blip r:embed="rId4"/>
                <a:stretch>
                  <a:fillRect l="-13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D30D8-70BF-459E-8913-5567FCC844C2}"/>
                  </a:ext>
                </a:extLst>
              </p:cNvPr>
              <p:cNvSpPr txBox="1"/>
              <p:nvPr/>
            </p:nvSpPr>
            <p:spPr>
              <a:xfrm>
                <a:off x="1517523" y="5188724"/>
                <a:ext cx="136505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D30D8-70BF-459E-8913-5567FCC84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3" y="5188724"/>
                <a:ext cx="1365054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2190A9C-D578-4974-BD96-DD36BD42885D}"/>
              </a:ext>
            </a:extLst>
          </p:cNvPr>
          <p:cNvSpPr txBox="1"/>
          <p:nvPr/>
        </p:nvSpPr>
        <p:spPr>
          <a:xfrm>
            <a:off x="1330004" y="4784941"/>
            <a:ext cx="180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continuo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8ABCF8-3C74-4E8F-8FCD-BD091D49E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505" y="2840539"/>
            <a:ext cx="44027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4631-069F-6DF4-DFA0-1AE666FD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Transformada Estrella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224294C-85CE-6B4F-5AE3-9E71EEE72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PE" sz="2000" dirty="0"/>
                  <a:t>Por definición de transformada estrella: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sSup>
                            <m:sSup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𝑠𝑘𝑇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PE" sz="2000" dirty="0"/>
              </a:p>
              <a:p>
                <a:pPr>
                  <a:spcAft>
                    <a:spcPts val="600"/>
                  </a:spcAft>
                </a:pPr>
                <a:r>
                  <a:rPr lang="es-PE" sz="2000" dirty="0"/>
                  <a:t>Por definición de transformada zeta: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sSup>
                            <m:sSup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PE" sz="2000" dirty="0"/>
              </a:p>
              <a:p>
                <a:pPr>
                  <a:spcAft>
                    <a:spcPts val="600"/>
                  </a:spcAft>
                </a:pPr>
                <a:r>
                  <a:rPr lang="es-PE" sz="2000" dirty="0"/>
                  <a:t>Haciendo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</m:sup>
                    </m:sSup>
                  </m:oMath>
                </a14:m>
                <a:r>
                  <a:rPr lang="es-PE" sz="20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224294C-85CE-6B4F-5AE3-9E71EEE72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b="-117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98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590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Transformada Estrella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02372" y="1449448"/>
                <a:ext cx="7054262" cy="203132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PROPIEDAD DE LA TRANSFORMADA ESTRELLA:</a:t>
                </a:r>
              </a:p>
              <a:p>
                <a:r>
                  <a:rPr lang="es-ES" dirty="0"/>
                  <a:t>Sea: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</a:p>
              <a:p>
                <a:pPr algn="just"/>
                <a:r>
                  <a:rPr lang="es-ES" dirty="0"/>
                  <a:t>Su transformada estrella es:</a:t>
                </a:r>
              </a:p>
              <a:p>
                <a:pPr algn="just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2" y="1449448"/>
                <a:ext cx="7054262" cy="2031325"/>
              </a:xfrm>
              <a:prstGeom prst="rect">
                <a:avLst/>
              </a:prstGeom>
              <a:blipFill>
                <a:blip r:embed="rId2"/>
                <a:stretch>
                  <a:fillRect l="-604" t="-149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D122C1-522D-4FEC-AD04-5E9069E9853F}"/>
                  </a:ext>
                </a:extLst>
              </p:cNvPr>
              <p:cNvSpPr txBox="1"/>
              <p:nvPr/>
            </p:nvSpPr>
            <p:spPr>
              <a:xfrm>
                <a:off x="1007532" y="3879186"/>
                <a:ext cx="6426201" cy="20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Sea: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" b="0" dirty="0"/>
              </a:p>
              <a:p>
                <a:endParaRPr lang="es-PE" dirty="0"/>
              </a:p>
              <a:p>
                <a:r>
                  <a:rPr lang="es-PE" dirty="0"/>
                  <a:t>Su transformada Estrella es:</a:t>
                </a:r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P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)≠</m:t>
                      </m:r>
                      <m:sSubSup>
                        <m:sSub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D122C1-522D-4FEC-AD04-5E9069E9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2" y="3879186"/>
                <a:ext cx="6426201" cy="2098138"/>
              </a:xfrm>
              <a:prstGeom prst="rect">
                <a:avLst/>
              </a:prstGeom>
              <a:blipFill>
                <a:blip r:embed="rId3"/>
                <a:stretch>
                  <a:fillRect l="-759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63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590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Transformada Estrella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8650" y="1129260"/>
            <a:ext cx="736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presencia o ausencia del </a:t>
            </a:r>
            <a:r>
              <a:rPr lang="es-ES" dirty="0" err="1"/>
              <a:t>muestreador</a:t>
            </a:r>
            <a:r>
              <a:rPr lang="es-ES" dirty="0"/>
              <a:t> mediante impulsos es crucial en la determinación de la función de transferencia del sistema.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36" y="1932590"/>
            <a:ext cx="6418536" cy="1913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96965" y="3845807"/>
                <a:ext cx="7054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Por ejemplo: para el sistema de la figura:</a:t>
                </a:r>
              </a:p>
              <a:p>
                <a:endParaRPr lang="es-ES" dirty="0"/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5" y="3845807"/>
                <a:ext cx="7054262" cy="923330"/>
              </a:xfrm>
              <a:prstGeom prst="rect">
                <a:avLst/>
              </a:prstGeom>
              <a:blipFill>
                <a:blip r:embed="rId3"/>
                <a:stretch>
                  <a:fillRect l="-778" t="-3974" b="-46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Discretización</a:t>
            </a:r>
            <a:r>
              <a:rPr lang="es-ES" dirty="0"/>
              <a:t> de sistemas continuos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Sistemas de Control en Tiempo Discreto.</a:t>
            </a:r>
            <a:r>
              <a:rPr lang="es-PE" sz="1800" dirty="0"/>
              <a:t> </a:t>
            </a:r>
            <a:r>
              <a:rPr lang="es-PE" sz="1800" dirty="0" err="1"/>
              <a:t>Ogata</a:t>
            </a:r>
            <a:r>
              <a:rPr lang="es-PE" sz="1800" dirty="0"/>
              <a:t>, </a:t>
            </a:r>
            <a:r>
              <a:rPr lang="es-PE" sz="1800" dirty="0" err="1"/>
              <a:t>Katsuhiko</a:t>
            </a:r>
            <a:r>
              <a:rPr lang="en-US" sz="1800" dirty="0"/>
              <a:t>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590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Transformada Estrella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8650" y="1129260"/>
            <a:ext cx="73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tanto, en el sistema: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36" y="1638732"/>
            <a:ext cx="6418536" cy="1913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86380" y="3635600"/>
                <a:ext cx="70542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La Transformada Estrella de:</a:t>
                </a:r>
              </a:p>
              <a:p>
                <a:endParaRPr lang="es-ES" dirty="0"/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</a:p>
              <a:p>
                <a:pPr algn="ctr"/>
                <a:endParaRPr lang="es-ES" dirty="0"/>
              </a:p>
              <a:p>
                <a:pPr algn="just"/>
                <a:r>
                  <a:rPr lang="es-ES" dirty="0"/>
                  <a:t>Quedaría:</a:t>
                </a:r>
              </a:p>
              <a:p>
                <a:pPr algn="ctr"/>
                <a:endParaRPr lang="es-E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         o 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algn="ctr"/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0" y="3635600"/>
                <a:ext cx="7054262" cy="2308324"/>
              </a:xfrm>
              <a:prstGeom prst="rect">
                <a:avLst/>
              </a:prstGeom>
              <a:blipFill>
                <a:blip r:embed="rId3"/>
                <a:stretch>
                  <a:fillRect l="-691" t="-13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10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830" y="133898"/>
            <a:ext cx="7886700" cy="465191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Configuraciones del muestreo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80" y="727004"/>
            <a:ext cx="6262523" cy="1376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231079"/>
            <a:ext cx="2924503" cy="15946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355" y="4060441"/>
            <a:ext cx="6734175" cy="17430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87117" y="3767847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Donde</a:t>
            </a:r>
            <a:r>
              <a:rPr lang="es-ES" dirty="0"/>
              <a:t>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987117" y="2472398"/>
                <a:ext cx="2445348" cy="555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7" y="2472398"/>
                <a:ext cx="2445348" cy="555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167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830" y="133898"/>
            <a:ext cx="7886700" cy="465191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Configuraciones del muestreo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987117" y="3767847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Donde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7" y="675387"/>
            <a:ext cx="7006121" cy="14122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40" y="2282266"/>
            <a:ext cx="4158768" cy="16039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31" y="4167957"/>
            <a:ext cx="2762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22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control en lazo cerrado con muestreo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En un sistema en lazo cerrado la existencia o no de un </a:t>
            </a:r>
            <a:r>
              <a:rPr lang="es-ES" sz="2000" dirty="0" err="1">
                <a:latin typeface="+mj-lt"/>
              </a:rPr>
              <a:t>muestreador</a:t>
            </a:r>
            <a:r>
              <a:rPr lang="es-ES" sz="2000" dirty="0">
                <a:latin typeface="+mj-lt"/>
              </a:rPr>
              <a:t> de salida en el lazo hace que el comportamiento del sistema sea diferente.</a:t>
            </a:r>
          </a:p>
          <a:p>
            <a:pPr algn="just"/>
            <a:r>
              <a:rPr lang="es-ES" sz="2000" dirty="0">
                <a:latin typeface="+mj-lt"/>
              </a:rPr>
              <a:t>Si existe un </a:t>
            </a:r>
            <a:r>
              <a:rPr lang="es-ES" sz="2000" dirty="0" err="1">
                <a:latin typeface="+mj-lt"/>
              </a:rPr>
              <a:t>muestreador</a:t>
            </a:r>
            <a:r>
              <a:rPr lang="es-ES" sz="2000" dirty="0">
                <a:latin typeface="+mj-lt"/>
              </a:rPr>
              <a:t> fuera del lazo, no habrá ninguna diferencia en la operación del lazo cerrado.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980"/>
            <a:ext cx="9161500" cy="18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7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846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control en lazo cerrado con muestreo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7400" y="1300107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En la figura se muestra un diagrama de bloques de un sistema de control digital.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" y="1977507"/>
            <a:ext cx="9101960" cy="18144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0" y="3936644"/>
            <a:ext cx="8973290" cy="18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846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control en lazo cerrado con muestreo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37400" y="1300107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Nótese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/>
              </a:p>
              <a:p>
                <a:pPr algn="just"/>
                <a:r>
                  <a:rPr lang="es-ES" sz="2000" dirty="0">
                    <a:latin typeface="+mj-lt"/>
                  </a:rPr>
                  <a:t>En términos de la notación de la transformada Z: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400" y="1300107"/>
                <a:ext cx="78867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5" y="1300107"/>
            <a:ext cx="8973290" cy="18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84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846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control en lazo cerrado con muestreo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37400" y="1300107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200" dirty="0">
                    <a:latin typeface="+mj-lt"/>
                  </a:rPr>
                  <a:t>Puesto que: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200" dirty="0">
                  <a:latin typeface="+mj-lt"/>
                </a:endParaRPr>
              </a:p>
              <a:p>
                <a:pPr algn="just"/>
                <a:r>
                  <a:rPr lang="es-ES" sz="2200" dirty="0">
                    <a:latin typeface="+mj-lt"/>
                  </a:rPr>
                  <a:t>Se tiene: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S" sz="2200" dirty="0">
                  <a:latin typeface="+mj-lt"/>
                </a:endParaRPr>
              </a:p>
              <a:p>
                <a:pPr algn="just"/>
                <a:r>
                  <a:rPr lang="es-ES" sz="2200" dirty="0">
                    <a:latin typeface="+mj-lt"/>
                  </a:rPr>
                  <a:t>Y, por lo tanto: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2200" dirty="0">
                  <a:latin typeface="+mj-lt"/>
                </a:endParaRPr>
              </a:p>
              <a:p>
                <a:pPr algn="just"/>
                <a:r>
                  <a:rPr lang="es-ES" sz="2200" dirty="0">
                    <a:latin typeface="+mj-lt"/>
                  </a:rPr>
                  <a:t>Que es la función de transferencia de lazo cerrado del sistema de control digital.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400" y="1300107"/>
                <a:ext cx="7886700" cy="4351338"/>
              </a:xfrm>
              <a:blipFill>
                <a:blip r:embed="rId2"/>
                <a:stretch>
                  <a:fillRect l="-696" r="-851" b="-19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0" y="1100412"/>
            <a:ext cx="7715081" cy="16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Hallar la función de transferencia Z de lazo cerrado del siguiente sistema.</a:t>
            </a:r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883119"/>
            <a:ext cx="7175281" cy="25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8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Ejercicio: Control digital de un motor DC.</a:t>
            </a:r>
            <a:endParaRPr lang="es-P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8667"/>
                <a:ext cx="7886700" cy="4568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Hallar la función de transferencia Z del sistema en lazo cerrado del control digital del motor DC. 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Considerar el control digital (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s-ES" sz="2000" dirty="0">
                    <a:latin typeface="+mj-lt"/>
                  </a:rPr>
                  <a:t>): </a:t>
                </a:r>
              </a:p>
              <a:p>
                <a:pPr marL="0" indent="0" algn="just">
                  <a:buNone/>
                </a:pPr>
                <a:r>
                  <a:rPr lang="es-ES" sz="2000" b="0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=1.2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Considerar el sensor: </a:t>
                </a:r>
              </a:p>
              <a:p>
                <a:pPr marL="0" indent="0" algn="just">
                  <a:buNone/>
                </a:pPr>
                <a:r>
                  <a:rPr lang="es-ES" sz="2000" b="0" dirty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8667"/>
                <a:ext cx="7886700" cy="4568296"/>
              </a:xfrm>
              <a:blipFill>
                <a:blip r:embed="rId2"/>
                <a:stretch>
                  <a:fillRect l="-696" t="-1469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252134" y="4237209"/>
                <a:ext cx="2502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dirty="0"/>
                  <a:t>;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34" y="4237209"/>
                <a:ext cx="250273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310732" y="4421875"/>
                <a:ext cx="3648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Considerar solo fricción viscosa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32" y="4421875"/>
                <a:ext cx="3648756" cy="369332"/>
              </a:xfrm>
              <a:prstGeom prst="rect">
                <a:avLst/>
              </a:prstGeom>
              <a:blipFill>
                <a:blip r:embed="rId4"/>
                <a:stretch>
                  <a:fillRect l="-13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D30D8-70BF-459E-8913-5567FCC844C2}"/>
                  </a:ext>
                </a:extLst>
              </p:cNvPr>
              <p:cNvSpPr txBox="1"/>
              <p:nvPr/>
            </p:nvSpPr>
            <p:spPr>
              <a:xfrm>
                <a:off x="1517523" y="5188724"/>
                <a:ext cx="136505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8D30D8-70BF-459E-8913-5567FCC84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3" y="5188724"/>
                <a:ext cx="1365054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2190A9C-D578-4974-BD96-DD36BD42885D}"/>
              </a:ext>
            </a:extLst>
          </p:cNvPr>
          <p:cNvSpPr txBox="1"/>
          <p:nvPr/>
        </p:nvSpPr>
        <p:spPr>
          <a:xfrm>
            <a:off x="1330004" y="4784941"/>
            <a:ext cx="180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 continuo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8ABCF8-3C74-4E8F-8FCD-BD091D49E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587" y="3096312"/>
            <a:ext cx="44027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Sample</a:t>
            </a:r>
            <a:r>
              <a:rPr lang="es-ES" dirty="0"/>
              <a:t> and </a:t>
            </a:r>
            <a:r>
              <a:rPr lang="es-ES" dirty="0" err="1"/>
              <a:t>Hold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Con este circuito básico se realiza el muestreo y se mantiene la señal.</a:t>
            </a: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79" y="2648439"/>
            <a:ext cx="2829358" cy="27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5372"/>
          </a:xfrm>
        </p:spPr>
        <p:txBody>
          <a:bodyPr/>
          <a:lstStyle/>
          <a:p>
            <a:r>
              <a:rPr lang="es-ES" dirty="0" err="1"/>
              <a:t>Sample</a:t>
            </a:r>
            <a:r>
              <a:rPr lang="es-ES" dirty="0"/>
              <a:t> and </a:t>
            </a:r>
            <a:r>
              <a:rPr lang="es-ES" dirty="0" err="1"/>
              <a:t>Hold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11" y="1220498"/>
            <a:ext cx="6500380" cy="45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Sample</a:t>
            </a:r>
            <a:r>
              <a:rPr lang="es-ES" dirty="0"/>
              <a:t> and </a:t>
            </a:r>
            <a:r>
              <a:rPr lang="es-ES" dirty="0" err="1"/>
              <a:t>Hold</a:t>
            </a:r>
            <a:r>
              <a:rPr lang="es-ES" dirty="0"/>
              <a:t> (</a:t>
            </a:r>
            <a:r>
              <a:rPr lang="es-ES" dirty="0" err="1"/>
              <a:t>muestreador</a:t>
            </a:r>
            <a:r>
              <a:rPr lang="es-ES" dirty="0"/>
              <a:t> - reconstructor)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0" y="1826202"/>
            <a:ext cx="8024380" cy="3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Muestreador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82" y="1690689"/>
            <a:ext cx="7045026" cy="38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Muestreador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28650" y="1438441"/>
                <a:ext cx="8200040" cy="50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Obteniendo la transformada de Laplace: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ES" dirty="0">
                  <a:ea typeface="Cambria Math" panose="02040503050406030204" pitchFamily="18" charset="0"/>
                </a:endParaRP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 =  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b="0" dirty="0"/>
              </a:p>
              <a:p>
                <a:r>
                  <a:rPr lang="es-ES" dirty="0"/>
                  <a:t>Nótese que si se define:</a:t>
                </a:r>
              </a:p>
              <a:p>
                <a:endParaRPr lang="es-E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ES" dirty="0"/>
                  <a:t>       o   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Se tendría: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38441"/>
                <a:ext cx="8200040" cy="5041508"/>
              </a:xfrm>
              <a:prstGeom prst="rect">
                <a:avLst/>
              </a:prstGeom>
              <a:blipFill>
                <a:blip r:embed="rId2"/>
                <a:stretch>
                  <a:fillRect l="-595" t="-7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6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6701"/>
          </a:xfrm>
        </p:spPr>
        <p:txBody>
          <a:bodyPr>
            <a:normAutofit fontScale="90000"/>
          </a:bodyPr>
          <a:lstStyle/>
          <a:p>
            <a:r>
              <a:rPr lang="es-ES" dirty="0"/>
              <a:t>Mantenedor o reconstructor de orden cero (ZOH)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1227376"/>
            <a:ext cx="8175914" cy="33018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02" y="4529187"/>
            <a:ext cx="5470381" cy="124888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671F99AD-9826-4D98-83B7-9EABF6CD6B39}"/>
              </a:ext>
            </a:extLst>
          </p:cNvPr>
          <p:cNvGrpSpPr/>
          <p:nvPr/>
        </p:nvGrpSpPr>
        <p:grpSpPr>
          <a:xfrm>
            <a:off x="2045099" y="1718494"/>
            <a:ext cx="241200" cy="236880"/>
            <a:chOff x="2045099" y="1718494"/>
            <a:chExt cx="2412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F60DB1E9-ECA1-45A2-B185-A00634258ACA}"/>
                    </a:ext>
                  </a:extLst>
                </p14:cNvPr>
                <p14:cNvContentPartPr/>
                <p14:nvPr/>
              </p14:nvContentPartPr>
              <p14:xfrm>
                <a:off x="2045099" y="1718494"/>
                <a:ext cx="112680" cy="1720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F60DB1E9-ECA1-45A2-B185-A00634258A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6459" y="1709854"/>
                  <a:ext cx="130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39B26780-C0F5-43C5-9337-55D773787FEB}"/>
                    </a:ext>
                  </a:extLst>
                </p14:cNvPr>
                <p14:cNvContentPartPr/>
                <p14:nvPr/>
              </p14:nvContentPartPr>
              <p14:xfrm>
                <a:off x="2169659" y="1816054"/>
                <a:ext cx="116640" cy="1393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39B26780-C0F5-43C5-9337-55D773787F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1019" y="1807414"/>
                  <a:ext cx="1342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0493B11-3FF9-43AE-BD7A-5ED987C42FAB}"/>
              </a:ext>
            </a:extLst>
          </p:cNvPr>
          <p:cNvGrpSpPr/>
          <p:nvPr/>
        </p:nvGrpSpPr>
        <p:grpSpPr>
          <a:xfrm>
            <a:off x="2306819" y="1808854"/>
            <a:ext cx="171360" cy="151200"/>
            <a:chOff x="2306819" y="1808854"/>
            <a:chExt cx="17136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5271FFC-B12B-4EF2-8049-4676A22BBCEC}"/>
                    </a:ext>
                  </a:extLst>
                </p14:cNvPr>
                <p14:cNvContentPartPr/>
                <p14:nvPr/>
              </p14:nvContentPartPr>
              <p14:xfrm>
                <a:off x="2318699" y="1837654"/>
                <a:ext cx="29160" cy="122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5271FFC-B12B-4EF2-8049-4676A22BBC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10059" y="1829014"/>
                  <a:ext cx="46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9A744FA-C6E7-4722-BF6D-4B4D79B40CD8}"/>
                    </a:ext>
                  </a:extLst>
                </p14:cNvPr>
                <p14:cNvContentPartPr/>
                <p14:nvPr/>
              </p14:nvContentPartPr>
              <p14:xfrm>
                <a:off x="2306819" y="1879774"/>
                <a:ext cx="74880" cy="50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9A744FA-C6E7-4722-BF6D-4B4D79B40C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8179" y="1870774"/>
                  <a:ext cx="92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23356DB-3DAC-49FA-9D02-BF2B6F2D9F9A}"/>
                    </a:ext>
                  </a:extLst>
                </p14:cNvPr>
                <p14:cNvContentPartPr/>
                <p14:nvPr/>
              </p14:nvContentPartPr>
              <p14:xfrm>
                <a:off x="2416979" y="1808854"/>
                <a:ext cx="61200" cy="1458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23356DB-3DAC-49FA-9D02-BF2B6F2D9F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7979" y="1799854"/>
                  <a:ext cx="78840" cy="16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2151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4444</TotalTime>
  <Words>1085</Words>
  <Application>Microsoft Office PowerPoint</Application>
  <PresentationFormat>Presentación en pantalla (4:3)</PresentationFormat>
  <Paragraphs>168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TEORÍA DE CONTROL 2</vt:lpstr>
      <vt:lpstr>Discretización de sistemas continuos</vt:lpstr>
      <vt:lpstr>Sample and Hold</vt:lpstr>
      <vt:lpstr>Sample and Hold</vt:lpstr>
      <vt:lpstr>Sample and Hold (muestreador - reconstructor)</vt:lpstr>
      <vt:lpstr>Muestreador</vt:lpstr>
      <vt:lpstr>Muestreador</vt:lpstr>
      <vt:lpstr>Mantenedor o reconstructor de orden cero (ZOH)</vt:lpstr>
      <vt:lpstr>Mantenedor o reconstructor de orden cero (ZOH)</vt:lpstr>
      <vt:lpstr>Mantenedor o reconstructor de orden cero (ZOH)</vt:lpstr>
      <vt:lpstr>Análisis en la frecuencia del ZOH</vt:lpstr>
      <vt:lpstr>Respuesta en frecuencia de ZOH</vt:lpstr>
      <vt:lpstr>Respuesta en frecuencia de ZOH</vt:lpstr>
      <vt:lpstr>Respuesta en frecuencia de ZOH y r(t)</vt:lpstr>
      <vt:lpstr>Respuesta en el tiempo de ZOH y r(t)</vt:lpstr>
      <vt:lpstr>Función de transferencia Z</vt:lpstr>
      <vt:lpstr>Función de transferencia Z de una ecuación en diferencias</vt:lpstr>
      <vt:lpstr>Función de transferencia Z de una ecuación en diferencias</vt:lpstr>
      <vt:lpstr>Función de transferencia Z, de un sistema con muestreador y retenedor</vt:lpstr>
      <vt:lpstr>Sistema de control de lazo abierto con muestreo</vt:lpstr>
      <vt:lpstr>Sistema de control de lazo abierto con muestreo</vt:lpstr>
      <vt:lpstr>Presentación de PowerPoint</vt:lpstr>
      <vt:lpstr>Presentación de PowerPoint</vt:lpstr>
      <vt:lpstr>Ejemplo: Respuesta discreta de un motor DC.</vt:lpstr>
      <vt:lpstr>Actividad: Control digital de un motor DC.</vt:lpstr>
      <vt:lpstr>Transformada Estrella</vt:lpstr>
      <vt:lpstr>Transformada Estrella</vt:lpstr>
      <vt:lpstr>Transformada Estrella</vt:lpstr>
      <vt:lpstr>Transformada Estrella</vt:lpstr>
      <vt:lpstr>Configuraciones del muestreo</vt:lpstr>
      <vt:lpstr>Configuraciones del muestreo</vt:lpstr>
      <vt:lpstr>Sistema de control en lazo cerrado con muestreo</vt:lpstr>
      <vt:lpstr>Sistema de control en lazo cerrado con muestreo</vt:lpstr>
      <vt:lpstr>Sistema de control en lazo cerrado con muestreo</vt:lpstr>
      <vt:lpstr>Sistema de control en lazo cerrado con muestreo</vt:lpstr>
      <vt:lpstr>Ejercicio</vt:lpstr>
      <vt:lpstr>Ejercicio: Control digital de un motor DC.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288</cp:revision>
  <dcterms:created xsi:type="dcterms:W3CDTF">2017-08-15T01:34:00Z</dcterms:created>
  <dcterms:modified xsi:type="dcterms:W3CDTF">2024-05-15T13:24:25Z</dcterms:modified>
</cp:coreProperties>
</file>