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8" r:id="rId2"/>
    <p:sldId id="256" r:id="rId3"/>
    <p:sldId id="284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6" r:id="rId13"/>
    <p:sldId id="394" r:id="rId14"/>
    <p:sldId id="338" r:id="rId15"/>
    <p:sldId id="339" r:id="rId16"/>
    <p:sldId id="340" r:id="rId17"/>
    <p:sldId id="307" r:id="rId18"/>
    <p:sldId id="308" r:id="rId19"/>
    <p:sldId id="398" r:id="rId20"/>
    <p:sldId id="304" r:id="rId21"/>
    <p:sldId id="309" r:id="rId22"/>
    <p:sldId id="310" r:id="rId23"/>
    <p:sldId id="311" r:id="rId24"/>
    <p:sldId id="312" r:id="rId25"/>
    <p:sldId id="314" r:id="rId26"/>
    <p:sldId id="315" r:id="rId27"/>
    <p:sldId id="316" r:id="rId28"/>
    <p:sldId id="317" r:id="rId29"/>
    <p:sldId id="318" r:id="rId30"/>
    <p:sldId id="341" r:id="rId31"/>
    <p:sldId id="342" r:id="rId32"/>
    <p:sldId id="322" r:id="rId33"/>
    <p:sldId id="323" r:id="rId34"/>
    <p:sldId id="320" r:id="rId35"/>
    <p:sldId id="321" r:id="rId36"/>
    <p:sldId id="397" r:id="rId37"/>
    <p:sldId id="33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042A0B7-A9BF-4B78-83C4-03E3BF1D7DAE}">
          <p14:sldIdLst>
            <p14:sldId id="258"/>
          </p14:sldIdLst>
        </p14:section>
        <p14:section name="Sección sin título" id="{7E08C883-4046-4C1D-83B7-AFDDEA79CCC9}">
          <p14:sldIdLst>
            <p14:sldId id="256"/>
            <p14:sldId id="284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6"/>
            <p14:sldId id="394"/>
            <p14:sldId id="338"/>
            <p14:sldId id="339"/>
            <p14:sldId id="340"/>
            <p14:sldId id="307"/>
            <p14:sldId id="308"/>
            <p14:sldId id="398"/>
            <p14:sldId id="304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41"/>
            <p14:sldId id="342"/>
            <p14:sldId id="322"/>
            <p14:sldId id="323"/>
            <p14:sldId id="320"/>
            <p14:sldId id="321"/>
            <p14:sldId id="397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810" y="72"/>
      </p:cViewPr>
      <p:guideLst>
        <p:guide orient="horz" pos="2183"/>
        <p:guide pos="288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08:20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1312,'0'0'6423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1:55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37 856,'1'3'8435,"234"-43"-8486,-222 42-802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6:28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68 876,'-20'-9'9940,"20"9"-9886,37-5 901,-6 2-719,66-12 251,81-18-595,-151 31-2658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6:29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0 912,'0'0'7261,"1"6"-6904,1 57 479,-3 1 0,-3-1-1,-22 122 1,2-82-2144,19-86 387,1-3-3585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6:29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14 932,'0'0'7091,"7"-1"-6807,75-8 864,151 6-1,-137 4-1465,-72 2-1228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6:36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51 960,'0'0'439,"6"-27"2282,-6 26-2528,0-1 0,0 1 1,1-1-1,-1 1 0,0-1 1,1 1-1,-1-1 0,1 1 0,0-1 1,-1 1-1,1-1 0,0 1 1,0 0-1,2-3 0,-2 4-110,-1 0 0,1 0 1,0 0-1,0 0 0,-1 0 0,1 0 0,0 0 0,0 1 0,-1-1 1,1 0-1,0 0 0,-1 0 0,1 1 0,0-1 0,-1 0 0,1 1 1,0-1-1,-1 1 0,1-1 0,-1 1 0,1-1 0,-1 1 0,1-1 1,-1 1-1,1 0 0,0 0-69,0 0 0,0 0 0,-1 0 0,1 0 0,0 0 0,-1 0 0,1 0 0,-1 1 0,1-1 0,-1 0 0,0 0-1,0 0 1,1 1 0,-1-1 0,0 0 0,0 0 0,0 0 0,0 1 0,-1 1 0,1 1 34,5 38 157,-2 0 0,-2 1 0,-2-1 0,-2 0 0,-8 44 0,-4-13 483,-43 134 0,56-203-544,-5 24-574,7-27 421,0-1 0,0 1-1,0-1 1,0 0 0,0 1-1,0-1 1,0 1 0,0-1-1,0 1 1,0-1 0,0 0-1,0 1 1,0-1 0,0 1-1,1-1 1,-1 1 0,0-1-1,0 0 1,0 1-1,1-1 1,-1 0 0,0 1-1,1-1 1,-1 0 0,0 1-1,1-1 1,-1 0 0,0 0-1,1 1 1,-1-1 0,0 0-1,1 0 1,-1 0 0,1 1-1,-1-1 1,0 0 0,1 0-1,-1 0 1,1 0 0,-1 0-1,1 0 1,-1 0 0,1 0-1,-1 0 1,0 0-1,1 0 1,-1 0 0,1 0-1,-1 0 1,1-1 0,-1 1-1,0 0 1,1 0 0,-1 0-1,1-1 1,15-4-248,91-26-281,-93 28-1258,-1 0 0,28-1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6:36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2 832,'0'0'3450,"-3"4"-2843,-4 6-290,0 0 0,0 1 0,1 0 0,1 0 0,0 0 0,0 1 0,1 0 0,-3 12 0,1 5 114,1 0-1,-2 44 1,7-62-326,0 0-1,1 1 0,0-1 1,3 12-1,-3-22-103,-1-1 0,0 1 0,1 0-1,-1 0 1,0 0 0,1 0 0,-1 0 0,1 0-1,-1-1 1,1 1 0,-1 0 0,1 0 0,0-1-1,-1 1 1,1-1 0,0 1 0,0 0 0,-1-1-1,1 1 1,0-1 0,0 0 0,0 1 0,0-1-1,0 1 1,0-1 0,-1 0 0,1 0-1,0 0 1,0 0 0,0 0 0,0 0 0,0 0-1,0 0 1,0 0 0,0 0 0,0 0 0,0 0-1,0-1 1,0 1 0,0 0 0,1-2 0,4 0-21,-1 0 0,1-1 1,-1 1-1,10-8 1,-7 4-22,0-1 0,-1 0 0,0-1 1,0 1-1,0-1 0,-1-1 1,-1 1-1,1-1 0,-1 0 1,-1-1-1,0 1 0,0-1 0,4-14 1,-3 0-78,0 0 0,-1-1 1,-1 1-1,-1-35 0,-2 58 99,0 0-1,0 0 1,0 0-1,0 0 0,0 0 1,0 0-1,0 0 1,0 0-1,0 0 0,-1 0 1,1 0-1,0 0 1,-1 0-1,1 0 0,-1 0 1,1 0-1,-1 0 1,1 0-1,-1 1 0,0-1 1,1 0-1,-1 0 1,0 1-1,-1-2 0,-16 2-566,15 1 316,0 1-80,-20 20-2577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6:37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0 1284,'0'0'4619,"-3"4"-4157,-1 3-212,0 0 1,1 0 0,0 1-1,0-1 1,1 1 0,-1 0-1,2 0 1,-2 9 0,-6 79 950,6-54-887,-1 15 42,-3 0 0,-2-1 0,-3-1 0,-23 69 0,27-91-822,18-50 408,2 1 0,0 1 0,1 0 0,0 0 0,26-20 0,-28 26 41,0 0 0,0 1 0,1 0 0,0 1 0,1 0 0,0 1 0,0 1 0,26-8 0,-37 13 12,0-1 16,0 0-1,0 1 1,0-1 0,0 0 0,0 1-1,0 0 1,0 0 0,0-1 0,0 1-1,0 0 1,1 1 0,-1-1 0,0 0-1,0 1 1,0-1 0,0 1-1,0-1 1,0 1 0,0 0 0,0 0-1,-1 0 1,1 0 0,0 0 0,2 3-1,-3-3 56,0 17 79,-1-14-124,-1 0 1,1 0-1,-1 0 0,-1 0 0,1 0 1,0-1-1,-1 1 0,0 0 0,0-1 1,0 1-1,0-1 0,-5 6 0,-2 4 45,-1 1-14,0 1 0,-1-2-1,0 1 1,-2-2 0,1 1 0,-2-2-1,-19 15 1,14-13-328,-1-1 1,0 0-1,-1-2 0,0-1 1,-25 8-1,27-12-891,7-4-2481,-6 1 1118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6:39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10 984,'2'-9'8179,"-7"9"-8116,0-1 0,1 1 1,-1 0-1,0 1 0,1-1 1,-1 1-1,0 0 0,1 0 0,-1 0 1,1 1-1,-1 0 0,1 0 1,-7 3-1,-15 9 97,1 1 0,1 2 1,0 0-1,1 1 0,1 1 0,0 1 0,2 1 1,0 1-1,2 1 0,0 1 0,2 0 1,-16 31-1,29-49-139,0 0 0,1 0 1,0 0-1,0 0 0,0 0 1,1 0-1,0 1 0,0-1 1,1 0-1,0 1 0,0-1 1,0 1-1,1-1 0,2 12 1,-2-14-34,1 1 0,0-1 0,-1 0 1,2 0-1,-1 1 0,0-1 0,1-1 0,0 1 1,0 0-1,0-1 0,0 1 0,1-1 1,-1 0-1,1 0 0,0-1 0,0 1 0,0-1 1,0 1-1,0-1 0,1-1 0,4 3 0,10 1-94,-1-1-1,1 0 0,0-2 1,-1 0-1,1-1 0,0-1 1,30-3-1,132-30-5488,-174 31 5134,10-1-1854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6:40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0 952,'-13'9'9574,"-49"60"-8556,-229 311 1237,258-347-4815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6:40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1096,'0'0'4418,"4"2"-3731,2 2-283,0 0 0,0 0 0,0 0 0,0 1-1,-1 0 1,1 0 0,-1 0 0,5 8 0,38 58 1334,2 2-766,100 114-367,-128-158-4832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6:41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1 118 1432,'0'0'7053,"3"-6"-6775,6-7-48,1 1-1,-1 1 1,2-1-1,0 2 0,0-1 1,1 2-1,0-1 0,25-13 1,-34 23-209,-1-1 0,1 1 0,-1 0 0,1 0 0,0 0 0,-1 1 0,1-1 0,-1 1 0,1-1 1,-1 1-1,1 0 0,-1 0 0,1 0 0,-1 0 0,0 0 0,0 0 0,1 1 0,-1-1 0,0 1 1,0 0-1,3 3 0,8 10 21,1-1 0,0 0-1,24 16 1,-31-25-29,1-1 0,0 0 0,0 0 0,0-1 0,0 0 0,0-1 0,1 1-1,-1-1 1,1-1 0,14 1 0,-2-2-324,-1-1 1,1-1-1,0-1 0,-1 0 1,1-2-1,-1-1 0,-1 0 1,34-16-1,-41 13-3312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1:56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1072,'8'-2'1062,"41"-12"1645,73-10-1,0 8-2273,-99 13-785,1-2-2734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13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530 1 1868,'-2'1'8073,"-16"13"-7954,-146 150 1210,15-14-699,-37 35-3215,176-178-1308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13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10 992,'0'0'836,"11"-9"3755,22 32-3899,0 1 0,-2 2 0,-1 2 0,31 35 0,-27-28-335,63 70 451,25 25-82,-73-76-783,-5-7-3639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14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8 142 1268,'0'0'3928,"0"0"-3891,0 0 1,0 0 0,-1 0-1,1 0 1,0 0-1,-1 0 1,1 0 0,0 0-1,-1 0 1,1 0 0,0-1-1,0 1 1,-1 0-1,1 0 1,0 0 0,0 0-1,-1 0 1,1-1-1,0 1 1,0 0 0,-1 0-1,1 0 1,0-1-1,0 1 1,0 0 0,-1 0-1,1-1 1,0 1-1,0 0 1,0 0 0,0-1-1,0 1 1,0 0 0,0-1-1,0 1 1,-1 0-1,1-1 1,0 1 0,0 0-1,0 0 1,0-1-1,1 1 1,-1 0 0,0-1-1,0 1 1,0 0-1,0 0 1,0-1 0,8-9 75,0 1 1,0 0 0,0 0 0,2 1 0,-1 0 0,1 1-1,18-11 1,-2 4-43,0 1-1,33-11 0,-56 24-73,0-1 1,0 0-1,0 1 0,0 0 0,0-1 1,0 1-1,0 0 0,0 1 1,0-1-1,-1 0 0,1 1 0,0 0 1,0 0-1,0 0 0,0 0 0,0 0 1,-1 0-1,1 1 0,3 2 0,5 4 3,0 0 0,-1 1 0,10 11 0,-4-4 21,-8-9-2,0 1 0,0-1 0,1-1-1,0 1 1,0-1 0,1-1 0,-1 0 0,1 0-1,0-1 1,1 0 0,-1-1 0,1 0 0,15 2-1,3-3-201,0-1 0,0-1-1,0-1 1,-1-1-1,32-8 1,-43 9-3035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15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26 1144,'0'0'4655,"0"7"-4459,1 21-12,0-22-14,6 17 536,-5-22-682,-1 0 0,1 0-1,0-1 1,-1 1-1,1-1 1,0 1 0,-1-1-1,1 0 1,0 1-1,-1-1 1,1 0 0,0 0-1,0 0 1,-1-1 0,1 1-1,0 0 1,-1-1-1,1 1 1,0-1 0,-1 1-1,1-1 1,0 0-1,-1 1 1,1-1 0,-1 0-1,0 0 1,1 0-1,-1-1 1,0 1 0,1 0-1,-1 0 1,0-1 0,0 1-1,0 0 1,1-4-1,-1 4 6,3-32 116,-4 32-130,0-1 0,0 1-1,0-1 1,0 1-1,0-1 1,0 1-1,0 0 1,0-1-1,-1 1 1,1 0 0,0-1-1,-1 1 1,1 0-1,-1-1 1,0 1-1,0 0 1,1 0-1,-1-1 1,0 1 0,0 0-1,0 0 1,0 0-1,0 0 1,0 0-1,0 0 1,0 1-1,-1-1 1,1 0 0,0 1-1,0-1 1,-1 0-1,1 1 1,0 0-1,-1-1 1,-1 1-1,0 0-2,1 0-10,0 1 0,1-1 0,-1 1 0,0 0 0,1 0 0,-1 0 0,1 0 0,-1 0 0,1 0 0,-1 0 1,1 0-1,0 0 0,-1 1 0,1-1 0,0 0 0,0 1 0,-2 2 0,1 0-1,-1 0 1,1 1-1,0-1 1,-1 1-1,2-1 1,-3 7-1,3-4-3,-1 0 2,1-1 1,0 1 0,0-1-1,1 1 1,0 8-1,0-12 1,3 9 53,-2-11-52,0-1 1,0 1-1,0 0 1,0-1 0,0 1-1,1-1 1,-1 1 0,0-1-1,0 0 1,0 1-1,1-1 1,-1 0 0,0 0-1,0 0 1,1 0 0,1 0-1,0 0-10,-1-2-11,1-1 17,-1 2-3,0-1 0,0 0-1,0 0 1,0 0 0,-1 0 0,1 0-1,-1-1 1,1 1 0,-1 0 0,0-1-1,0 1 1,1-4 0,-1 5 13,-1-1-1,0 1 1,0 0 0,1 0 0,-1-1 0,0 1 0,0 0-1,0 0 1,0-1 0,-1 1 0,1 0 0,0 0 0,0-1 0,-1 1-1,1 0 1,-2-2 0,0-7 111,-20 13 34,10 7-133,11-9-16,-1 0-1,1 1 0,0-1 0,0 0 0,-1 1 0,1 0 0,0-1 0,0 1 0,0-1 1,1 1-1,-1 0 0,0 2 0,0-1-10,1-1 1,0 1-1,-1 0 1,1-1-1,0 1 1,1 0-1,-1-1 1,1 1-1,-1 0 1,1-1 0,0 1-1,0-1 1,0 1-1,0-1 1,0 1-1,2 2 1,0-2-423,1 0 1,-1 0 0,0 0-1,1 0 1,0-1 0,-1 0-1,1 0 1,0 0 0,0 0-1,7 2 1,5 2-1389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16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1516,'0'0'4076,"14"-10"-2595,254-11 1118,-260 20-3346,-1 0 690,14 6-5951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17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1436,'0'0'5327,"6"2"-4863,20 4 65,0-2-1,0-1 0,0-1 1,1-1-1,45-5 1,22 2 221,27 6-1377,-113-4-288,2 3-523,3 2-3710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18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250 103 1268,'0'0'970,"1"4"-116,0-1-594,-1 1 1,0-1 0,1 1 0,-1-1-1,-1 0 1,1 1 0,0-1 0,-1 1 0,0-1-1,0 0 1,0 1 0,-1 3 0,-22 48 1151,15-36-910,-13 32 320,-48 98 1066,43-105-1116,-41 51 0,46-73-782,19-33-2605,5 0 2496,0-1-1,1 1 1,0-1-1,1 1 0,0 0 1,1 0-1,0 1 1,7-12-1,66-94-469,-36 61 712,3 2-1,2 2 1,3 2-1,72-55 1,-115 98 35,0 1 0,1-1 1,0 2-1,0-1 0,0 1 1,15-5-1,-21 9-135,0 0-1,-1 0 1,1 0 0,-1 0-1,1 0 1,0 0 0,-1 1-1,1-1 1,-1 1 0,1-1-1,-1 1 1,1-1 0,-1 1 0,1 0-1,-1 0 1,0 0 0,1 0-1,-1 0 1,0 0 0,0 0-1,1 0 1,-1 0 0,0 0-1,0 1 1,-1-1 0,1 0-1,0 1 1,0-1 0,-1 1 0,1-1-1,0 3 1,3 5 58,-1 1 1,0-1-1,3 17 0,1 30 127,-3 1 0,-2 0 0,-8 86 0,1 2-2044,4-135 613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19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1608,'0'0'1447,"6"0"-791,32-2 621,-1 2 0,42 5 0,49 0-4641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19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0 1612,'-32'42'1653,"2"1"-1,2 1 1,-37 81-1,-47 151 854,92-221-2135,3 0-1,2 1 1,3 0 0,-5 60-1,14-89-351,2 0 0,1 0 1,1 0-1,1 0 0,1 0 0,2 0 0,1 0 0,1-1 1,1 0-1,20 44 0,-22-58-178,1 0 0,1 0 0,0-1 1,1 0-1,0 0 0,1-1 0,0 0 1,21 16-1,-18-17-714,-1-2-1,1 1 1,0-2 0,0 1-1,15 3 1,10 1-1862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20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1044,'2'0'6127,"19"-1"-5940,66 6 1395,132-8 1,-56-2-1254,-157 5-789,11 1 73,-4 1-4119,1 1 2083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1:56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5 1720,'-2'-1'154,"0"0"-1,0 1 1,0-1 0,-1 0-1,1 1 1,0 0 0,0-1-1,0 1 1,-1 0 0,1 0-1,0 0 1,0 1 0,0-1-1,-1 0 1,1 1 0,0-1-1,0 1 1,0 0-1,0 0 1,0 0 0,0 0-1,0 0 1,0 0 0,0 1-1,1-1 1,-3 3 0,-10 6 340,1 1 0,-14 16 0,24-24-399,-30 33 238,1 2 1,1 1-1,3 2 0,1 0 1,2 2-1,2 1 1,2 1-1,1 1 0,3 0 1,-21 94-1,35-126-312,1-1-1,1 0 1,0 1 0,0-1-1,2 1 1,0-1 0,0 0-1,1 1 1,1-1-1,0 0 1,1 0 0,0 0-1,8 14 1,-7-18-185,0 0 1,1 0-1,0-1 0,0 0 1,1 0-1,0 0 0,1-1 0,0 0 1,0-1-1,0 0 0,1 0 1,-1-1-1,1 0 0,1 0 1,-1-1-1,1 0 0,17 4 0,15 1-3300,-22-7 1297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22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1 904,'0'6'9716,"-1"28"-9351,-76 276 1800,61-243-2064,-9 43-3203,24-98-1600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23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14 1648,'-3'-5'7489,"17"2"-7264,-11 2 1,1 0-1,102-2 1340,149 13 1,-163-8-5126,-67-5-2748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24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1 1224,'7'2'4200,"-7"-2"-4111,4 15 1076,-1 10-938,-6 38 684,-3-1-1,-3 0 0,-2-1 1,-38 118-1,-8-38-89,26-61-750,30-79-166,1 0-17,0-1 101,0 0 0,0 0 0,0 0-1,-1 0 1,1 0 0,0 1 0,0-1 0,0 0 0,0 0 0,0 0-1,0 0 1,0 1 0,0-1 0,0 0 0,0 0 0,0 0-1,0 1 1,0-1 0,0 0 0,0 0 0,0 0 0,0 0 0,0 1-1,0-1 1,0 0 0,0 0 0,0 0 0,0 1 0,0-1-1,0 0 1,0 0 0,0 0 0,1 0 0,-1 0 0,0 1-1,0-1 1,0 0 0,0 0 0,0 0 0,0 0 0,1 0 0,-1 0-1,0 0 1,0 1 0,0-1 0,1 0 0,21-5-59,0-1 0,22-9 0,-20 6 51,0 1 0,25-4 0,-16 7 43,-9 0-1582,40-2-1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24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0 1728,'0'0'4889,"-3"5"-4493,-6 10-120,1 0 0,0 1-1,1 0 1,1 0-1,1 1 1,0 0 0,1 0-1,1 0 1,1 0 0,0 1-1,2 28 1,7-8 5,-6-36-281,-1 0 0,1 0-1,0-1 1,0 1 0,0 0 0,0-1 0,0 1-1,0-1 1,0 1 0,1-1 0,-1 0 0,1 1-1,-1-1 1,1 0 0,-1 0 0,1 0 0,2 1-1,-3-1-23,0-1 20,0 0 0,-1 1-1,1-1 1,0 0 0,0 0 0,-1 0 0,1 0 0,0 0 0,0 0 0,0 0 0,-1 0 0,1 0 0,0 0 0,0 0 0,-1-1 0,1 1-1,0 0 1,-1 0 0,1-1 0,0 1 0,-1-1 0,1 1 0,0 0 0,-1-1 0,1 1 0,0-2 0,20-10-58,-16 7 37,0 0 1,-1-1-1,0 0 0,1 0 0,-2 0 0,1 0 0,-1 0 0,0-1 1,0 0-1,0 0 0,-1 1 0,1-10 0,-1 6-29,0 0-1,-1 1 1,0-1 0,-1 1 0,0-1-1,-1 0 1,0 1 0,-3-14-1,4 22-22,-1 0 0,1-1 0,-1 1 0,1 0 0,-1 0-1,0-1 1,0 1 0,0 0 0,0 0 0,0 0 0,0 0 0,0 0-1,0 0 1,0 1 0,0-1 0,0 0 0,-1 0 0,1 1 0,0-1-1,-1 1 1,1-1 0,0 1 0,-1-1 0,1 1 0,-1 0 0,1 0 0,0 0-1,-1 0 1,1 0 0,-1 0 0,1 0 0,0 0 0,-1 1 0,1-1-1,-3 1 1,1 0-933,-10 5-2425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25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0 1572,'0'0'2778,"-2"4"-2387,-1 4-104,0 1-1,1 0 1,0 1 0,0-1 0,1 0-1,0 13 1,-5 30 592,-12 104 944,13-121-1480,3-12 9,-1 0 0,-7 22 0,9-43-301,-1 9 44,2-11-127,0 0 0,0 0 1,0 0-1,1-1 0,-1 1 1,0 0-1,0 0 0,0 0 1,0 0-1,0 0 0,1 0 1,-1 0-1,0 0 0,0 0 1,0 0-1,0 0 0,0 1 1,1-1-1,-1 0 0,0 0 1,0 0-1,0 0 0,0 0 1,0 0-1,0 0 0,1 0 1,-1 0-1,0 0 0,0 0 1,0 1-1,0-1 0,0 0 1,0 0-1,0 0 0,0 0 1,0 0-1,0 0 0,1 1 1,-1-1-1,0 0 0,0 0 1,0 0-1,0 0 0,0 0 1,0 0-1,0 1 0,0-1 1,0 0-1,0 0 0,0 0 1,0 0-1,0 0 0,0 1 1,0-1-1,-1 0 0,1 0 1,0 0-1,0 0 0,0 0 1,0 1-1,0-1 0,0 0 0,14-12-160,1 1 0,1 0-1,0 1 1,0 1-1,1 1 1,0 0-1,1 1 1,-1 1 0,1 1-1,23-5 1,-38 10 249,5 3 65,-8-3-108,1 0 0,0 0-1,0 0 1,-1 0 0,1 0 0,0 0-1,-1 1 1,1-1 0,0 0 0,-1 0-1,1 1 1,0-1 0,-1 0 0,1 1 0,-1-1-1,1 0 1,0 1 0,-1-1 0,1 1-1,-1-1 1,1 1 0,-1-1 0,0 1-1,1 0 1,-1-1 0,1 1 0,-1 0-1,1 3 54,0 0 1,-1 0-1,0 0 0,0 0 0,0 0 0,0 0 0,-1 0 0,1 0 0,-1 0 1,0 0-1,0 0 0,0 0 0,-1-1 0,0 1 0,1 0 0,-1-1 0,0 1 1,-1-1-1,1 0 0,-1 0 0,1 0 0,-4 3 0,-6 7 80,0-1-1,-1 0 1,-28 20 0,30-25-242,0-1 1,0 0 0,-24 8 0,-12-1-4182,35-10 2147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27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1252,'0'0'2935,"-2"4"-2706,-3 15-25,4-14 136,1-1-235,0 0 1,-1-1-1,1 1 1,-1 0-1,0 0 1,0-1 0,-2 6-1,-1 4 2,3-11-73,-4 21-2877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31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1 1516,'0'0'6065,"4"3"-5726,9 10-24,0 1 0,-1 1 0,-1 0-1,0 1 1,-1 0 0,12 26 0,5 6 224,-4-9-34,-3 1 0,28 71 1,-42-93-382,0 1 0,-1 0 1,-1 0-1,-1 1 0,-1-1 0,0 1 1,-2-1-1,-2 33 0,-1-35-62,-1-1 0,0 1 0,-1-1-1,-1 0 1,-1-1 0,0 1 0,-1-1 0,0-1-1,-1 1 1,-15 16 0,-1-2-14,-2 0 1,-1-2-1,-42 32 0,58-51-256,0 0 0,-1-1 0,0 0 0,-20 8 0,-26 5-6251,48-17 3448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32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1 1232,'0'0'4656,"-4"4"-4083,-82 102 2577,83-103-3083,-144 151 1969,70-76-1377,24-24-3556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32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1728,'8'-6'5689,"6"13"-5255,-1 0 0,-1 1 0,1 0 1,-2 1-1,1 1 0,-1 0 1,0 0-1,10 15 0,74 102 1304,-87-114-1599,17 31 147,-19-33-959,-1-1 0,1 0 1,1 0-1,9 12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33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0 166 856,'0'0'7945,"0"-4"-7774,1 0-132,0 1 1,0-1-1,0 1 0,0-1 0,1 1 0,-1-1 0,1 1 1,0 0-1,0 0 0,0 0 0,0 0 0,1 0 1,3-2-1,44-39 191,-27 24-163,-15 14-56,-1 0 0,1 1 0,0-1 0,0 2 0,0-1 0,1 1 0,0 0 0,0 1 0,13-3 0,-20 5 3,13 11-4,-14-10-8,1 1-1,-1-1 1,0 1 0,0 0-1,0 0 1,1-1-1,-1 1 1,0 0-1,0 0 1,0 0-1,0 0 1,-1 0-1,1 0 1,0 0-1,0 1 1,-1-1 0,1 0-1,0 0 1,-1 1-1,1-1 1,-1 2-1,8 38 18,-7-34-20,0-1 0,0 1 0,0 0 0,1-1 0,4 12 0,-5-17-8,0 0 0,-1 0 0,1 0 0,0 0 0,0 0 0,0 0 0,0 0 0,0 0 0,0 0-1,0 0 1,0-1 0,1 1 0,-1 0 0,0-1 0,0 1 0,1-1 0,-1 1 0,0-1 0,2 1 0,33-2-125,-18-3 68,0 0 1,18-8 0,-28 9 34,33-9-1361,61-9 1,-97 20 1012,5-1-1516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1:57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91 1540,'-33'88'6972,"1"-15"-6213,-62 101 1,78-155-1181,29-48-502,-1-1 955,14-42-299,0-2-102,49-94-1,-71 160 380,0 1-1,1 0 0,0 0 0,0 1 0,1-1 0,0 1 1,0 0-1,8-6 0,-12 11 28,-2 1-31,1-1-1,0 1 0,-1-1 0,1 1 1,0-1-1,-1 1 0,1 0 0,0-1 0,0 1 1,0 0-1,-1 0 0,1-1 0,0 1 1,0 0-1,0 0 0,-1 0 0,1 0 0,0 0 1,0 0-1,0 0 0,-1 1 0,1-1 1,0 0-1,0 0 0,0 1 0,1 0 0,23 11 114,-17-3-89,0 0 0,-1 0 0,0 1 1,0 0-1,-1 0 0,0 0 0,-1 1 0,0-1 1,-1 1-1,0 1 0,2 12 0,3 17 49,7 76 0,-13-75-434,0-3-3754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7:45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1 1576,'12'11'10932,"-12"-9"-10626,-15 3-204,0 0 0,0 2 0,1 0-1,0 1 1,1 0 0,-1 1 0,1 0 0,1 1 0,0 0 0,0 2 0,-17 20 0,25-25-117,-1-1 1,1 1 0,0 0 0,0 0 0,1 0-1,0 1 1,0-1 0,1 1 0,0 0 0,0 0-1,0 0 1,1 0 0,1 0 0,-1 0 0,1 0-1,1 0 1,0 0 0,0 0 0,0 0 0,1-1-1,0 1 1,4 9 0,-4-10-5,1-1 0,0 1 0,0-1 0,1 0 0,-1-1 0,1 1 0,0 0 1,1-1-1,-1 0 0,1 0 0,0 0 0,1-1 0,-1 0 0,1 0 0,0 0 0,0-1 0,0 1 0,0-2 0,0 1 0,10 2 1,3 0-297,0-1 1,26 3-1,-8-6-6461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15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14 1320,'0'0'3990,"0"-1"-3895,0 0-1,0 0 1,-1 1-1,1-1 1,0 0-1,-1 0 0,1 1 1,-1-1-1,1 0 1,-1 0-1,0 1 1,1-1-1,-1 1 1,0-1-1,1 1 0,-1-1 1,0 1-1,-1-1 1,-11 5 237,-1 0-1,1 1 1,0 1 0,0 1 0,1-1 0,-24 18 0,13-6-58,0 1 1,-29 32-1,42-39-190,0 0 1,1 1-1,1 0 0,0 0 1,-10 27-1,17-38-89,0 0 1,0 0-1,0 0 0,0 1 1,1-1-1,-1 0 0,1 1 1,0-1-1,-1 0 0,1 1 1,0-1-1,0 0 1,1 1-1,-1-1 0,0 0 1,1 1-1,0-1 0,-1 0 1,1 0-1,1 3 0,0-2-43,1 0 0,-1 0 1,0 0-1,1 0 0,0-1 0,0 1 0,-1-1 0,2 0 0,-1 0 0,0 0 0,5 3 0,5 0-296,0 0-1,0-1 1,0-1 0,0 0-1,24 2 1,4-4-3284,-29-1 1770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15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 1680,'0'0'770,"-4"2"-81,-5 4-338,0 1 1,0 0-1,1 1 0,0 0 1,0 0-1,1 1 0,0-1 0,0 2 1,1-1-1,-7 14 0,2-1 12,0 2-1,1 0 0,-10 40 1,19-59-316,0 0 0,0 0 0,0 0 0,0 0 0,1 0 0,0 0 0,0 0 0,0 0 0,1 0 0,2 10 0,-2-13-45,0 0-1,0 0 1,0 0-1,0 0 1,0 0-1,0-1 1,1 1-1,-1 0 1,1 0-1,-1-1 1,1 1-1,0-1 1,0 0-1,0 1 1,-1-1-1,1 0 1,0 0-1,0 0 1,1 0-1,-1 0 1,0-1-1,0 1 1,0-1-1,0 1 1,1-1-1,2 0 1,1 0-36,-1 0-1,1 0 1,0 0 0,0-1-1,0 0 1,0 0 0,0-1-1,-1 1 1,1-1 0,0-1 0,-1 1-1,0-1 1,0 0 0,0 0-1,0 0 1,0-1 0,0 0-1,-1 0 1,0 0 0,0 0 0,0-1-1,0 1 1,-1-1 0,4-7-1,-1 3-8,-1-1 1,0 1-1,-1-1 0,-1 0 0,1-1 0,-1 1 1,-1 0-1,0-1 0,0 1 0,-1-1 0,-1 0 1,-1-17-1,2 27 25,-1 0 1,0 0 0,0 0 0,-1-1-1,1 1 1,0 0 0,0 0-1,0 0 1,-1 0 0,1 0 0,-1 0-1,1 0 1,-1 0 0,1 0-1,-1 0 1,1 0 0,-1 0 0,0 0-1,0 0 1,1 0 0,-1 1-1,0-1 1,0 0 0,0 1 0,0-1-1,0 0 1,0 1 0,0-1 0,0 1-1,0 0 1,0-1 0,0 1-1,0 0 1,0-1 0,0 1 0,-1 0-1,1 0 1,0 0 0,0 0-1,0 0 1,0 0 0,0 1 0,0-1-1,-1 0 1,1 0 0,0 1-1,0-1 1,0 1 0,-1 0 0,-4 2-471,-1 0 1,1 0-1,0 1 1,0 0 0,1 0-1,-9 8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16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5 1800,'-3'-5'6761,"-3"34"-6353,-2-1 0,0 0 1,-2 0-1,-1-1 0,-2 0 1,0-1-1,-22 31 0,19-27-87,16-29-345,2-5-415,24-36 221,2 2 0,2 0 0,1 2 0,46-41 0,-72 72 157,0 1 0,1 0 1,0 0-1,0 1 0,0-1 0,0 1 0,1 1 0,10-4 1,-15 6-31,-1 2-107,1 0 163,-1 0 1,0 1-1,0-1 1,0 1-1,0-1 0,0 1 1,1 3-1,-11 30 150,0 0 0,-24 55-1,52-106-339,17-20 148,-31 30 41,17-19-54,-16 17 69,0 1-1,0-1 1,0 1-1,1 0 1,0 0-1,0 1 1,0 0-1,1 0 1,0 1-1,13-6 1,-19 10 161,-1 0-125,0 1 0,1-1 0,-1 1 0,0-1 1,0 1-1,0 0 0,0-1 0,0 1 1,0 0-1,0 0 0,0 0 0,-1 0 0,1 0 1,0 0-1,0 0 0,-1 0 0,1 0 1,-1 0-1,1 0 0,-1 0 0,1 0 0,-1 0 1,0 1-1,1-1 0,-1 0 0,0 0 1,0 1-1,0-1 0,0 0 0,0 3 0,-1 40 269,-35 148 379,18-106-481,17-83-301,0 1 1,1-1-1,-1 0 1,1 0-1,0 1 0,-1-1 1,2 0-1,-1 1 1,0-1-1,1 0 1,-1 1-1,1-1 1,2 5-1,16-7-6299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17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101 119 1680,'0'0'2791,"2"4"-2040,0 1-467,0 1-1,0-1 0,0 1 1,-1-1-1,0 1 0,0-1 0,0 1 1,-1 0-1,0 9 0,-6 62 846,4-59-959,-2 18 212,-2 0 0,-1 0 0,-2-1 0,-1-1 0,-27 62 0,32-85-261,-16 26 130,20-37-289,0-4-370,-1-3 380,1 1 0,0-1 0,0 1 0,1-1 0,-1 1 0,2-1 0,-1 0 0,1 1 0,2-10 0,19-68-208,-13 51 132,1-3 1,1 0 0,1 0-1,2 1 1,2 1 0,1 1-1,33-49 1,-39 69 127,1-1 0,0 2 0,27-22 0,-32 29 31,-1 0 0,1 0 0,0 1 0,0 1 0,0-1 0,0 1 0,1 0 0,-1 0 0,1 1 0,14-2 0,-20 3-39,-1 1-1,1 0 0,0 0 1,-1 0-1,1 0 1,-1 0-1,1 0 0,-1 0 1,1 0-1,-1 0 1,1 1-1,-1-1 0,1 1 1,-1-1-1,1 1 0,-1 0 1,0-1-1,1 1 1,-1 0-1,0 0 0,1 0 1,-1 0-1,0 0 0,0 0 1,0 0-1,0 0 1,0 1-1,0-1 0,-1 0 1,1 1-1,0-1 0,0 0 1,-1 1-1,1-1 1,-1 1-1,0-1 0,1 1 1,-1-1-1,0 1 0,0 0 1,0-1-1,0 1 1,0-1-1,0 3 0,-1 3 9,-1-1-1,1 0 0,-1 1 0,0-1 0,0 0 0,-1 0 0,0 0 0,0-1 1,-6 10-1,-16 18-349,-1-1 1,-1-1-1,-1-2 1,-2-1-1,-1-1 1,-49 33 0,78-59-41,-4 2-534,-13 7-4278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17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1144,'0'0'6329,"0"4"-5869,-1 2-463,0 18 2073,1-23-2020,0-1 0,0 1 0,0-1 0,0 1 0,0-1 0,0 0 0,0 1 0,0-1 0,0 1 0,0-1 0,1 1 0,-1-1 0,0 1 0,0-1 0,0 1 0,1-1 0,-1 0 0,0 1 0,0-1 0,1 1 0,-1-1 0,0 0 0,1 1 0,-1-1 0,0 0 0,1 0 0,-1 1 0,1-1 0,-1 0 0,1 0 0,-1 1 0,0-1 0,1 0 0,-1 0 0,1 0 0,-1 0 0,1 0 0,2 0 820,8-13 259,-31 25-1163,15-9-22,11-6-472,-4 2 533,7-3-138,-1 0 1,0 0-1,0-1 0,0 0 0,8-8 1,-14 11-40,3-1-44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21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21 1332,'16'-15'9769,"-16"15"-9639,-18-5 277,14 6-295,-6 1-81,1 1 1,0 1-1,0-1 1,0 1-1,1 1 1,-1 0-1,1 0 1,0 1-1,1 0 1,-1 0 0,1 0-1,0 1 1,1 0-1,0 1 1,0 0-1,0-1 1,1 2-1,0-1 1,1 1-1,-6 16 1,9-23-72,0 0-1,0 0 1,1 1 0,0-1 0,-1 0-1,1 1 1,0-1 0,0 0 0,0 1-1,0-1 1,0 0 0,1 1 0,-1-1-1,1 0 1,-1 1 0,1-1 0,0 0-1,0 0 1,0 0 0,0 0 0,1 0-1,-1 0 1,0 0 0,1 0 0,-1 0-1,1 0 1,0-1 0,0 1 0,2 1 0,1 0-490,0 0 1,0-1 0,0 0 0,0 0 0,1 0 0,-1 0 0,1-1 0,-1 0 0,1 0 0,-1 0 0,11-1 0,2 0-1567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22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1500,'0'0'2474,"-3"3"-2017,-6 7-175,0 1-1,1-1 1,1 2-1,0-1 1,0 1-1,1 0 0,1 0 1,-5 15-1,3-6-88,1-1 0,1 1 0,1 1-1,-2 34 1,6-48-175,0-1 0,0 1 1,1 0-1,0-1 0,0 1 0,4 11 0,-4-18-16,-1 1 1,1-1-1,-1 1 0,1-1 0,0 1 0,0-1 0,-1 0 0,1 1 1,0-1-1,0 0 0,0 0 0,1 0 0,-1 0 0,0 0 0,0 0 1,1 0-1,-1 0 0,0 0 0,1 0 0,-1-1 0,1 1 1,-1-1-1,1 1 0,-1-1 0,1 1 0,-1-1 0,1 0 0,-1 0 1,1 0-1,0 0 0,-1 0 0,1 0 0,-1 0 0,1 0 1,-1-1-1,1 1 0,-1-1 0,1 1 0,-1-1 0,3-1 0,2 0 21,-1-1 0,0 0 0,0 0-1,0 0 1,-1-1 0,1 1-1,-1-1 1,1 0 0,-1 0-1,-1-1 1,1 1 0,0-1-1,-1 0 1,0 0 0,0 0 0,-1 0-1,0-1 1,1 1 0,-2-1-1,1 1 1,-1-1 0,2-8-1,-3 11-11,2-11 113,-1 1 1,0-1-1,-1 1 0,0-1 1,-1 1-1,-1-1 1,0 1-1,-7-24 1,9 36-117,-1 1 1,1-1 0,0 1 0,0-1 0,-1 1 0,1-1 0,0 1 0,-1-1 0,1 1 0,-1-1 0,1 1 0,0-1 0,-1 1-1,1 0 1,-1-1 0,1 1 0,-1 0 0,1-1 0,-1 1 0,0 0 0,1 0 0,-1-1 0,1 1 0,-1 0 0,0 0 0,1 0-1,-1 0 1,0 0 0,-20 7 97,-11 19-270,22-15-207,8-8 78,-1-1 1,1 1-1,0 0 1,0 0 0,0 0-1,0 0 1,0 0-1,0 1 1,-1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22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 1104,'0'0'772,"10"-1"3419,-8 12-4064,-1-1 0,0 1 0,-1-1 0,0 0 0,-1 1 0,0-1 0,0 1 0,-1-1 0,-1 0 0,-6 17 0,-6 12 737,-26 50 0,40-88-616,6-6-336,21-27-56,70-77-368,-80 93 415,0 2 0,0 0 0,1 1 0,34-20 0,-45 29 54,8 2 15,-4 2-11,-8 1 40,-1-1-1,1 1 0,-1 0 1,0-1-1,1 1 0,-1 0 0,0 0 1,0 0-1,1 0 0,-1 0 1,0 0-1,0 0 0,0 0 0,0 0 1,0 0-1,-1 1 0,1-1 1,0 0-1,0 1 0,-1-1 0,1 0 1,-1 1-1,1-1 0,-1 1 1,0-1-1,0 1 0,1-1 1,-1 1-1,0 2 0,0 17-43,0 1 0,-1-1-1,-1 0 1,-1 0 0,-1 0 0,-11 34-1,6-20-1800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2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79 1476,'-5'-24'10386,"6"22"-9816,1 1-580,-1 1 0,1 0 1,-1-1-1,1 1 0,-1-1 1,1 1-1,-1-1 0,1 0 1,-1 1-1,1-1 0,-1 0 1,0 0-1,1 0 0,-1 0 0,0 0 1,0 0-1,0-1 0,2-1 1,-1-1-47,1 1 1,-1-1-1,0 0 1,0 0 0,0 0-1,2-7 1,-4 9 15,-5 4-349,-16 4 235,16-5-75,-2 5-286,-6 2-4735,6-1 2935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1:58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1296,'0'0'1951,"4"-2"-1397,13-8 129,0 0 0,1 2-1,0 0 1,20-5 0,39-7-1592,-65 16-1607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24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45 1268,'-19'9'7824,"21"-11"-7797,-1 1-15,0 0 0,0 0 1,0 0-1,0 0 0,1 0 1,-1 0-1,0 1 1,1-1-1,-1 0 0,0 1 1,1-1-1,2 0 1574,-4 2-1585,0-1 1,0 1-1,0-1 1,0 1-1,0-1 0,-1 1 1,1-1-1,0 1 1,0-1-1,0 0 0,-1 1 1,1-1-1,0 1 1,-1-1-1,1 0 0,0 1 1,-1-1-1,1 0 0,-1 1 1,1-1-1,0 0 1,-1 1-1,1-1 0,-1 0 1,0 1-1,0-1-1,1 0 0,-1 0-1,1 0 1,-1 1 0,1-1-1,0 0 1,-1 0 0,1 1-1,-1-1 1,1 0 0,0 1-1,-1-1 1,1 0 0,0 1-1,-1-1 1,1 1 0,0-1 0,0 1-1,-1-1 1,1 1 0,0-1-1,0 1 1,0-1 0,0 1-1,-1 0 1,7-3-276,32-19 90,-35 20 204,-1 0 1,0-1-1,0 1 0,0-1 0,0 1 1,0-1-1,0 0 0,-1 0 1,1 0-1,0 0 0,-1 0 0,0 0 1,1 0-1,-1 0 0,0-1 0,0 1 1,0 0-1,0-4 0,-6 9-257,-16 6-124,16-6-139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27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482 1 1648,'0'0'4159,"-5"2"-3645,-24 18 72,0 0 0,2 2 0,1 1 0,-28 30 0,-26 24 14,-127 99-1056,182-153-3757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27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1 852,'0'0'1078,"18"3"2241,10 8-2366,-1 2 0,0 1 0,-2 2 0,1 0 0,40 35-1,106 115 554,-163-156-1887,7 6-525,-7-3-4463,-3-4 2789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28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1224,'0'0'2356,"2"-4"-1897,4-6-130,-1 0 0,1 1 1,1-1-1,0 2 0,1-1 0,-1 1 0,17-13 1,-9 7 164,2 2 1,0 0-1,29-15 1,-44 26-464,-1 1 1,1-1-1,0 1 1,-1-1-1,1 1 1,0 0-1,0 0 1,-1-1 0,1 1-1,0 0 1,-1 1-1,1-1 1,0 0-1,-1 0 1,1 1-1,0-1 1,-1 1-1,1-1 1,0 1-1,-1 0 1,1 0-1,-1-1 1,1 1-1,-1 0 1,0 1-1,1-1 1,-1 0 0,0 0-1,2 3 1,4 4 38,-1 1 1,0 0-1,9 18 1,-3-6 43,-9-16-100,1 0 1,0 0-1,0 0 0,0-1 1,1 0-1,0 0 0,-1 0 1,1 0-1,1-1 0,-1 0 1,0 0-1,1 0 0,0-1 1,0 0-1,-1 0 1,1 0-1,0-1 0,0 1 1,1-2-1,7 1 0,10-1-265,-1-1 1,1-1-1,45-10 0,-49 8-189,18-11-3813,-29 11 2283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29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9 924,'-11'32'3928,"10"-31"-3840,1 0 1,0 0-1,0 0 0,0 0 0,0 0 0,1 0 0,-1 0 0,0 0 0,0 0 0,1 0 0,-1 0 0,0 0 0,1 0 0,-1 0 0,1 0 0,0 1 0,0-2-47,0 1-1,-1-1 1,1 0-1,-1 0 1,1 0-1,0 1 1,0-1-1,-1 0 1,1 0 0,0 0-1,-1 0 1,1 0-1,0 0 1,-1 0-1,1 0 1,0 0 0,0-1-1,-1 1 1,1 0-1,0 0 1,0-1-1,2 0 88,11-27 254,-14 27-330,1 1-41,-1-1 0,0 1 1,1 0-1,-1-1 0,0 1 0,0 0 1,1-1-1,-1 1 0,0 0 0,0-1 1,1 1-1,-1-1 0,0 1 0,0 0 1,0-1-1,0 1 0,0-1 0,0 1 1,0-1-1,0 1 0,0 0 1,0-1-1,0 1 0,0-1 0,0 1 1,0-1-1,0 1 0,0-1 0,0 1 1,0 0-1,-1-1 0,1 1 0,0-1 1,0 1-1,-1 0 0,1-1 0,0 1 1,0 0-1,-1-1 0,0 1 1,-10-12 372,10 12-240,-2 1-106,0 1-26,1 0 1,-1 1 0,0-1-1,1 0 1,0 1 0,0 0-1,0-1 1,0 1-1,0 0 1,0 0 0,1 0-1,0 0 1,-1 0 0,1 1-1,0-1 1,-1 6-1,2-7 2,7-2-73,-6 1 49,0-1-1,0 0 1,0 0 0,0 0-1,0 0 1,0-1 0,0 1-1,0 0 1,1 0 0,-1-1-1,0 1 1,0 0 0,0-1-1,0 1 1,1-2 0,0 1 2,-1-1-2,4-4 0,-2 2 0,-1-10 3,-2 10 0,0 2 3,-1 0 30,1 1-24,0 1 0,0 0 0,0-1 0,0 1 0,0 0 0,0-1 0,0 1 0,0 0 0,0-1 0,0 1 0,0 0 0,-1-1 0,1 1 0,0 0 0,0-1 0,0 1 0,0 0 0,-1 0 0,1-1 0,0 1 0,0 0 0,-1 0 0,1-1 0,0 1 0,0 0 0,-1 0 0,1 0 0,0 0 0,-1-1 0,1 1 0,0 0 0,0 0 0,-1 0 0,1 0 0,0 0 0,-1 0 0,1 0 0,0 0 0,-1 0 0,-8 4 41,0 1 0,1 0 0,-1 1 0,1-1 0,0 2 0,1-1 0,0 1 0,0 0 0,0 1 0,-9 14 0,15-21-64,4 0-745,0-1 636,1 1 0,-1-1 0,0 1 0,0-1 0,0 0 0,1 0 0,-1 0 0,4-2 0,-5 2-438,11-5-2178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30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12 1284,'-10'17'7445,"9"-17"-7423,0 0 1,0 1 0,0-1-1,0 0 1,0 1 0,0-1-1,0 1 1,0-1 0,0 1-1,0 0 1,0-1 0,1 1-1,-1 0 1,0 0 0,0 0-1,1-1 1,-1 1 0,-1 2-1,2-3-24,0 1 75,-4 4-2,3-3-96,5-4-146,-3 1 159,0-1 6,0 1 0,0 0 0,1 0 0,-1 0 0,0-1-1,1 1 1,-1 1 0,1-1 0,-1 0 0,1 0 0,-1 0 0,3 0-1,-1-16-143,-3 16 156,1 1 0,-1-1 0,0 1 0,0-1 0,0 1 0,0-1 0,0 1 0,0-1 0,0 0 0,0 1 0,-1-1 0,1 1 0,0-1 0,0 1 0,0-1 0,0 1 0,-1-1 0,1 1 0,0-1 0,-1 1 0,1 0 0,0-1 0,-1 1 0,1-1 0,0 1 0,-1 0 0,1-1 0,-1 1 0,1 0 0,-1 0 0,1-1 0,0 1 0,-1 0 0,0-1 0,-5 4 104,0-1-1,0 1 1,1 1-1,-1-1 1,1 1-1,-6 5 1,9-8 62,12 10-310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31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22 952,'-8'2'9607,"23"1"-9340,1-1 0,-1-1 1,1 0-1,28-3 0,71-14 288,-74 10-763,-26 3-182,0 0-726,-4 2-3565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3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1180,'14'-4'924,"0"0"-136,0 4-76,3-4-92,-4 2-60,7-3-64,-1 2-63,1 0-45,-1 2-64,2-3-56,0 2-120,1 1-116,-8 0-140,6-1-136,-3 2-208,-4-4-325,7 3-2363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32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560 3 1656,'-3'-1'237,"0"0"1,0 1-1,0-1 0,0 1 0,0 0 0,0 0 0,0 0 1,-1 1-1,1-1 0,0 1 0,0 0 0,0 0 1,0 0-1,1 0 0,-1 0 0,0 0 0,0 1 1,0-1-1,1 1 0,-5 3 0,-7 6 288,0 1 0,-16 18-1,19-20-90,-44 46 1402,-89 116 0,113-126-1272,1 1 0,3 1 0,-34 79 0,54-110-496,-7 17 134,1 0 0,2 1 0,-9 41 0,16-48-134,0 0 0,1 0 0,2 1 0,1 0 0,4 28 0,-2-48-305,0 1-1,0-1 1,1 1 0,1-1-1,-1 0 1,1-1 0,9 16-1,-8-17-396,0-1-1,1 1 1,-1-1-1,1-1 1,0 1 0,1-1-1,-1 0 1,1 0-1,0-1 1,10 5-1,5 0-2524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33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51 900,'0'0'4786,"1"4"-4193,0 7-303,0 0 0,-1 0 1,-1 0-1,0 0 0,0 0 1,-4 13-1,-21 72 756,14-58-689,-71 179 1288,65-174-1293,-17 24 253,35-65-622,-3 1-65,1 0 81,1-5-865,24-58 241,36-72-1,-13 36 136,-22 43 156,36-59-1,-47 91 378,2 0-1,0 0 1,1 2-1,1 0 0,25-22 1,-40 40 8,-1-1 1,1 1 0,-1-1-1,1 1 1,0 0-1,0 0 1,0 0 0,-1 0-1,1 0 1,0 0-1,0 0 1,0 1 0,0-1-1,1 1 1,-1-1-1,0 1 1,0 0 0,0 0-1,0 0 1,0 0-1,0 0 1,1 0-1,-1 1 1,3 0 0,-3 1 4,0-1 1,1 1-1,-1 0 1,0 0 0,0 0-1,0 0 1,0 0 0,0 1-1,0-1 1,-1 0-1,1 1 1,-1 0 0,0-1-1,0 1 1,0 0-1,0-1 1,1 5 0,6 25 203,-1 0 1,-2 0 0,3 61 0,-15 100 304,-6-86-2797,10-86-5396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00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2 1128,'0'0'1312,"-16"-1"4551,10 7-5787,-1 0-1,1 0 0,1 1 0,-1 0 0,1 0 0,0 0 0,-5 10 0,0 1-2,1 1-1,-9 24 1,15-32-62,-1 0 0,1 1 0,1 0 0,-2 21 1,4-30-7,0-1-2,0 0 0,0 0 1,1 0-1,-1 0 0,1-1 1,-1 1-1,1 0 0,-1 0 0,1 0 1,0 0-1,0-1 0,2 4 1,0-5-10,-1 1 0,1 0 1,0-1-1,-1 0 0,1 1 1,0-1-1,0 0 1,-1-1-1,1 1 0,0 0 1,0-1-1,-1 1 1,1-1-1,0 0 0,-1 0 1,1 0-1,-1 0 1,1-1-1,-1 1 0,0-1 1,1 1-1,-1-1 0,0 0 1,2-2-1,2 0-46,0-1 1,-1 0-1,0-1 0,0 1 0,0-1 1,0 0-1,-1 0 0,6-11 0,-6 7-1,-1 4 12,0-1 0,-1 0 1,0 1-1,0-1 1,1-10-1,-3 15 18,0-1-5,1-9 3,-1 7-13,1-3 35,0 4 2,-2-1-19,-6-15 2,6 18 18,1 2-22,0-1 9,0 1 1,0 0-1,0-1 0,0 1 0,0 0 0,0-1 0,-1 1 0,1 0 0,0-1 0,0 1 0,0 0 0,-1 0 0,1-1 0,0 1 0,-1 0 0,1 0 0,0-1 0,0 1 0,-1 0 0,1 0 0,0 0 0,-1 0 0,1-1 0,0 1 0,-1 0 0,1 0 0,0 0 0,-1 0 0,1 0 1,-1 0-1,1 0 0,0 0 0,-1 0 0,1 0 0,0 0 0,-1 0 0,1 0 0,0 0 0,-1 1 0,1-1 0,0 0 0,-1 0 0,1 1 0,-6 1-278,1 2-1,0-1 1,1 0 0,-1 1 0,0 0-1,1 0 1,0 0 0,-6 9-1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33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1744,'0'0'4153,"5"-1"-3602,43-9 1393,72-6 1,-42 6-2615,-4-3-4082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33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1200,'0'0'1993,"15"3"927,21 0-2250,0-2 0,0-2 0,-1-1 0,57-11 0,-72 10-929,26-8-3832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34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0 1600,'0'0'1933,"1"5"-1112,1 3-538,-1 0 0,0 0 0,0 0 0,-1 0-1,0 0 1,-1 0 0,0 0 0,-3 14 0,-24 72 1067,10-39-665,-97 296 1816,91-281-2148,23-67-338,-4 9 83,1 0 0,1 0-1,0 0 1,0 1 0,1-1 0,0 18-1,2-30-93,0 1 0,1-1-1,-1 1 1,0-1 0,1 0-1,-1 1 1,1-1 0,-1 0-1,1 1 1,-1-1 0,1 0-1,-1 0 1,1 1 0,-1-1-1,1 0 1,-1 0 0,1 0-1,-1 0 1,1 1 0,0-1-1,-1 0 1,1 0 0,-1 0-1,1 0 1,-1 0 0,1-1-1,-1 1 1,2 0-1,21-4 54,207-73-676,-160 56-5310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35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12 1928,'-2'-12'12057,"-10"14"-11883,0 0 0,1 0 0,-1 1 0,1 1 0,0 0 0,0 0 0,0 1 0,1 1-1,-1-1 1,1 2 0,1-1 0,-1 2 0,1-1 0,-15 17 0,12-12-109,1 0 0,1 1 0,0 1 0,0 0 0,2 0 0,-1 1-1,2 0 1,0 0 0,1 1 0,-6 21 0,11-32-87,0 0 0,0 0 0,0-1 0,1 1 0,0 0 0,0 0 0,0 0 0,0 0 0,1-1 0,0 1 0,0 0 0,0-1 0,1 1-1,-1 0 1,1-1 0,0 0 0,0 1 0,1-1 0,4 6 0,-2-4-97,1-1 1,-1 0-1,1 0 0,1 0 0,-1-1 1,0 0-1,1 0 0,0-1 0,0 0 1,0 0-1,12 3 0,-8-3-316,1 0 1,0-1-1,-1 0 0,25 0 0,4-3-5720,-17-1 2926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35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1352,'0'0'1949,"16"0"1869,-7 6-3422,0 1 0,0 0-1,0 0 1,-1 1 0,-1 0-1,1 0 1,-1 1 0,-1 0 0,0 0-1,10 19 1,-1 4 51,-1 1 1,12 39-1,-20-43-226,-1 0 1,-1 0 0,-1 0-1,-2 47 1,-1-42-76,-2 1 0,-1-1 0,-2 0 0,-2 0 0,-14 46 0,14-58-227,-2-1-1,0-1 1,-1 1 0,-1-2-1,-1 1 1,-1-1-1,0-1 1,-2-1-1,-19 20 1,31-34-85,-20 17-1621,3-8-2968,4-5 1443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36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0 1584,'0'0'3869,"-1"5"-3094,-3 6-360,-1 0 0,0 0 0,0 0 0,-1-1 0,-1 1-1,0-1 1,-10 11 0,-69 69 1067,54-58-1024,-42 42-113,-91 69-1,161-139-861,-5 2 411,-18 7-7987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36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1696,'0'0'982,"20"-2"2263,-12 3-2921,0 1 0,0-1-1,0 2 1,0-1 0,-1 1 0,1 0-1,-1 1 1,0 0 0,0 0 0,0 1 0,0 0-1,-1 0 1,1 0 0,-1 1 0,-1 0-1,1 0 1,-1 0 0,7 11 0,3 10 21,0 1 0,-2 0 0,16 49 0,-13-33 27,7 24-202,-2-5-1118,-3-21-2954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37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1 152 1420,'0'0'3980,"3"-6"-3749,3-5-142,0 2 1,1-1 0,1 1 0,0 0 0,0 1-1,0-1 1,1 2 0,0-1 0,14-8 0,-7 7 44,-1 0-1,33-13 1,-45 20-103,0 1 0,0-1 0,1 1 0,-1 0 0,0 0 0,1 1 0,-1-1 0,1 1 0,-1 0 0,1-1 0,-1 1-1,0 1 1,1-1 0,-1 0 0,1 1 0,-1 0 0,1 0 0,-1 0 0,0 0 0,0 1 0,6 2 0,-5 0 17,1 1 1,-1 0-1,0 0 0,-1 1 1,1-1-1,4 9 1,-7-9-37,1-1 0,1 0 1,-1 0-1,1 0 0,-1-1 0,1 1 1,0-1-1,0 1 0,1-1 0,-1 0 1,1 0-1,0 0 0,4 2 0,-1-2-62,0-1 0,0 0-1,0-1 1,0 0 0,1 0 0,-1 0-1,0-1 1,13-1 0,29-5-3689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38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1180,'0'0'5539,"3"-3"-5148,12-10-40,-13 12-280,1 0 1,0 0 0,-1 0-1,1 1 1,0-1 0,0 1-1,-1-1 1,1 1 0,0 0-1,0 0 1,0 0 0,-1 1-1,6 0 1,-5 0-43,62-2 296,-5 1-1432,-19-2-2366,-28 2 1687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39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1732,'-1'8'5109,"19"-4"-4531,0-1-1,0 0 1,0-1-1,35-1 1,77-10 277,-112 8-1439,5 0-4200,-13-1 2508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00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1064,'0'0'1718,"-3"2"-1292,1 1-254,0 0 0,0 0 0,1 0-1,-1 0 1,1 0 0,-1 0 0,1 0-1,0 0 1,0 1 0,1-1 0,-1 0-1,1 1 1,-1-1 0,1 6 0,4 58 797,-1-29-598,-4-10 57,0 0 0,-2 0 0,-7 34 0,9-60-338,-2 12 164,3-7-108,3-9-228,6-11 48,0 1 0,1 0 0,0 0 0,1 1 0,14-11 0,-24 22 33,5-5-9,1 0 1,-1 0-1,1 1 0,0 0 1,13-4-1,-18 7 31,2 0 17,-3 1-17,-1-1 0,1 1 0,0 0 0,0 0 0,-1-1 0,1 1 0,0 0 0,0 0 0,0 0 0,-1 0 0,1 0 0,0 0 0,0 0 0,0 0 0,0 0 0,-1 0 0,2 1 1,-1-1-14,0 0 1,0 1-1,-1-1 1,1 1-1,0-1 1,0 1-1,-1-1 1,1 1-1,0-1 1,-1 1-1,1 0 1,-1-1-1,1 1 1,-1 0-1,1-1 1,-1 1 0,0 0-1,1 0 1,-1 0-1,0-1 1,1 1-1,-1 0 1,0 0-1,0 0 1,0 0-1,0 0 1,0-1-1,0 1 1,0 0-1,0 0 1,0 0-1,0 0 1,-1 0 0,1-1-1,0 1 1,-1 0-1,1 0 1,0 0-1,-1-1 1,1 1-1,-1 0 1,1-1-1,-1 1 1,1 0-1,-1-1 1,0 1-1,0 0 1,-8 11-4,-1 0 0,0 0 0,0-1 0,-23 18 0,21-20-783,0-1 0,-1 0 1,-13 5-1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39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7 1400,'-3'-6'6729,"7"19"-6343,1-1 1,1 1 0,0-1-1,0 0 1,1 0-1,1-1 1,16 19 0,-3-7-192,1-2 1,38 30-1,-18-18-617,-40-32 382,-2 0 35,1-1 1,0 0-1,-1 0 0,1 0 1,-1 0-1,1 1 1,-1-1-1,1 0 1,0 1-1,-1-1 1,1 0-1,-1 1 0,1-1 1,-1 0-1,0 1 1,1-1-1,-1 1 1,1-1-1,-1 1 1,0-1-1,1 1 0,-1 0 1,0-1-1,0 1 1,0-1-1,1 1 1,-1-1-1,0 1 1,0 0-1,0-1 0,0 2 1,0 16-36,-1-15 68,-20 32 346,-28 37 813,-82 91 1,96-122-848,-44 45 306,24-36-2963,44-44 687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43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11 972,'12'-11'8570,"-18"63"-8140,-2 0 0,-17 59 1,-40 105 173,31-111-330,-42 122 199,56-158-508,19-66 20,-2 11-73,4-13 92,-1 0-1,1-1 1,-1 1 0,1 0 0,-1 0-1,1-1 1,-1 1 0,1 0 0,0-1-1,-1 1 1,1-1 0,0 1 0,0-1-1,-1 1 1,1-1 0,0 0 0,0 1-1,1 0 1,3-1 3,0 0 0,0 1-1,0-2 1,0 1 0,0 0 0,8-3-1,11 1-202,43 0-1,-51 2-214,-14 0 109,16 0-662,-6 1-603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43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1844,'0'0'6935,"21"-1"-5285,56 6-533,-73-5-1054,19 1-274,5 3-943,-26-4 672,1 1-777,9-1 505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44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1244,'0'0'6489,"0"0"-6431,0 1 0,0-1 0,0 1 0,0-1 0,0 1 0,0-1 0,-1 1 0,1-1 0,0 0 0,0 1 0,0-1 0,0 1 0,1-1 0,-1 1 0,0-1 0,0 1 1,0-1-1,0 1 0,0-1 0,1 0 0,-1 1 0,0-1 0,0 1 0,1-1 0,-1 0 0,0 1 0,0-1 0,1 0 0,-1 1 0,1-1 0,0 1 0,12 3 82,0-1-1,1 0 1,-1 0-1,1-2 1,0 1-1,18-2 1,24-3-5726,-41 2 3429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44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5 1192,'14'-5'9852,"-11"7"-9825,-2-1 31,1 1 0,-1-1 0,1 1 0,-1-1 0,0 1 0,1-1 0,-1 1 0,0 0 1,0 0-1,0-1 0,-1 1 0,1 0 0,0 0 0,-1 0 0,1 0 0,-1 0 0,1 0 0,-1 0 0,0 3 0,-28 199 2095,5-48-1619,14-107-2118,8-47 1034,-3 9-564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53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1 984,'0'0'8958,"5"2"-8851,11 5 66,1-1 0,0-1 0,0-1 0,24 3 1,16 4 6,-48-9-164,1 0-1,0-1 1,1 0-1,-1 0 1,0-1 0,11-2-1,55 0 16,35 2-661,-108 0 549,37 2-1055,10-6-1432,-47 4 2025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54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0 1648,'5'0'7455,"-6"21"-7131,-1 0 1,-1 1-1,-1-2 0,-13 39 1,-39 90 750,36-100-823,-66 147 586,21-46-373,65-149-456,-9 16-27,7-12-2,-5 20-193,7-24 212,0-1-1,0 1 1,0-1-1,0 1 1,1-1-1,-1 1 1,0-1-1,0 1 1,0-1-1,0 1 0,1-1 1,-1 1-1,0-1 1,1 1-1,-1-1 1,0 0-1,1 1 1,-1-1-1,0 1 1,1-1-1,-1 0 1,1 1-1,-1-1 1,1 0-1,-1 0 0,0 1 1,1-1-1,-1 0 1,1 0-1,0 0 1,-1 0-1,1 1 1,-1-1-1,1 0 1,-1 0-1,1 0 1,2 0-4,20-1-34,6-3-788,39 0 1,8 0-618,-75 3 716,25 1-5432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58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17 1756,'0'0'3296,"0"-16"1988,-3 16-5216,-1 1 1,1 0-1,0 0 1,0 0 0,0 0-1,0 0 1,0 1-1,0-1 1,0 1 0,0 0-1,0 0 1,1 0 0,-1 0-1,1 0 1,0 1-1,-1-1 1,-1 5 0,-39 49 328,30-36-316,7-14-67,1 2 0,0-1 0,0 1-1,0-1 1,1 1 0,1 1-1,-1-1 1,1 0 0,1 1 0,-1 0-1,2-1 1,-2 16 0,3-21-56,0 1 1,1-1-1,-1 0 1,1 0-1,0 0 0,0 0 1,0 0-1,0 0 1,1 0-1,-1 0 1,1 0-1,-1 0 1,1-1-1,0 1 1,0-1-1,1 0 0,-1 1 1,0-1-1,1 0 1,0 0-1,-1 0 1,1-1-1,0 1 1,0-1-1,0 1 0,0-1 1,0 0-1,0 0 1,0 0-1,0-1 1,0 1-1,0-1 1,6 1-1,-5-1-59,19-4-204,6-6 109,-25 8 176,0-1-1,1 1 1,-1-1 0,0 0 0,-1 0 0,1-1-1,0 1 1,-1-1 0,4-4 0,-6 6 12,1 1-16,17-63-30,-16 42 41,-2 20 11,-1-1-14,-1-11 0,1 10 15,0 1 5,0-8-1,0 8-8,-1 0-17,1 0 26,0 2-5,1-1-1,-1 1 1,0 0-1,0 0 1,0 0-1,0 0 1,0 0-1,-1-1 1,1 1 0,0 0-1,0 0 1,-1 0-1,1 0 1,-1 0-1,1 0 1,-1 0-1,1 0 1,-1 0-1,0 0 1,1 0-1,-1 0 1,0 0-1,0 1 1,0-1-1,0 0 1,0 0 0,0 1-1,0-1 1,0 1-1,0-1 1,-1 0-1,-1 1 6,-2 2-258,-45 24-858,48-25 740,-3 4-153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8:59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0 884,'0'0'8204,"-3"5"-7943,-7 13 8,1 1 0,1 0 0,1 0 1,1 1-1,0 0 0,-4 31 0,-4 14 87,-8 27-52,22-90-288,-2 11 10,-1 8 123,3-21-192,-1 0 1,1 1 0,0-1-1,0 0 1,0 0-1,0 0 1,0 0-1,0 1 1,0-1-1,0 0 1,-1 0 0,1 0-1,0 1 1,0-1-1,0 0 1,0 0-1,0 0 1,0 1 0,0-1-1,0 0 1,0 0-1,0 0 1,0 1-1,0-1 1,0 0-1,1 0 1,-1 0 0,0 1-1,0-1 1,0 0-1,0 0 1,0 0-1,0 1 1,0-1-1,0 0 1,1 0 0,-1 0-1,0 0 1,0 0-1,0 1 1,0-1-1,1 0 1,-1 0-1,0 0 1,0 0 0,0 0-1,1 0 1,-1 0-1,22-16 22,-17 12-5,24-27-119,-7 17 123,47-20-6,-67 33 26,17-4-42,-8 4 34,-9 0 0,16 9 6,-17-7 14,0 0 1,1-1 0,-1 1 0,0 0 0,0 0 0,0 0 0,1 0 0,-1 0 0,0 1 0,0-1 0,0 0 0,-1 0 0,1 1 0,0-1 0,0 0 0,-1 1-1,1-1 1,-1 1 0,1-1 0,-1 1 0,0-1 0,1 1 0,-1-1 0,0 1 0,0 0 0,0 2 0,-1 0 41,1 0 0,-1-1 0,0 1 1,1 0-1,-2 0 0,1 0 0,-3 4 0,1-2 23,-1-1 0,0 1 0,0-1 1,-1 0-1,1 0 0,-1-1 0,0 0 0,0 1 0,-1-1 0,0-1 0,-8 5 0,6-4-140,-1 1 1,0-2-1,-1 0 0,1 0 1,0 0-1,-16 1 0,22-4-219,-1 1-54,-25 6-1298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0:11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3 1004,'-7'-3'10290,"-26"73"-9556,32-68-510,1-2-222,0 0 1,0 0-1,0 1 1,0-1-1,0 0 1,0 0-1,0 1 1,0-1-1,0 0 1,0 1 0,0-1-1,0 0 1,0 0-1,0 1 1,1-1-1,-1 0 1,0 0-1,0 0 1,0 1-1,0-1 1,0 0-1,0 0 1,1 1-1,-1-1 1,0 0-1,0 0 1,0 0-1,1 0 1,-1 1-1,0-1 1,0 0-1,0 0 1,1 0-1,-1 0 1,0 0 0,0 0-1,1 0 1,-1 0-1,0 0 1,1 1-1,-1-1 1,0 0-1,0 0 1,1 0-1,-1 0 1,0-1-1,0 1 1,1 0-1,-1 0 1,0 0-1,0 0 1,1 0-1,-1 0 1,0 0-1,0 0 1,0 0-1,1-1 1,-1 1-1,0 0 1,0 0 0,0 0-1,1-1 1,-1 1-1,0 0 1,0 0-1,13-11 88,-13 10-105,2-2 49,1-2 73,-3 5-115,0 0 0,0 0-1,-1 0 1,1 0 0,0 0 0,0 0 0,0 0 0,0 0 0,0 0 0,0 0-1,0 0 1,0 0 0,0 0 0,0 0 0,-1 0 0,1 0 0,0 0 0,0 0-1,0 0 1,0 0 0,0 0 0,0 0 0,0 0 0,0 0 0,-1 0 0,1 0-1,0 0 1,0 0 0,0 0 0,0 0 0,0 0 0,0 0 0,0 0 0,0 0-1,0 0 1,0 0 0,-1 0 0,1 0 0,0 0 0,0 0 0,0 0 0,0 0-1,0-1 1,0 1 0,0 0 0,0 0 0,0 0 0,0 0 0,0 0 0,0 0-1,0 0 1,0 0 0,0 0 0,0-1 0,0 1 0,0 0 0,0 0 0,0 0-1,0 0 1,0 0 0,0 0 0,0 0 0,0-1 0,-26 21-973,8-5-4393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01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6 964,'-8'2'7010,"200"-10"-6507,-189 8-1773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0:11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0 1680,'-3'16'2521,"3"-13"-1800,2 24 1041,-2 0-1,-5 44 1,3-58-1471,-1 0 1,0 0-1,0 0 1,-2 0-1,1-1 1,-2 1 0,-11 18-1,6-13 3,-1 0-1,-1-1 1,-15 15 0,22-26-472,0 0 0,-1-1 0,1 1 1,-1-2-1,0 1 0,0-1 0,-1 0 1,1 0-1,-1-1 0,-12 4 0,5-7-4737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0:13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47 900,'-12'-2'1143,"13"-4"1422,18-11 1832,-10 10-4155,-23 17 1281,2 1-1344,17-11-68,-3-2-88,1 0 0,0 1 0,-1-1 0,1 0 0,-1 0 0,0 0 0,4-5 0,-6 7-9,1-1-1,-1 1 0,0 0 0,0-1 0,1 1 0,-1 0 0,0-1 0,0 1 1,1 0-1,-1-1 0,0 1 0,0-1 0,0 1 0,0 0 0,1-1 1,-1 1-1,0-1 0,0 1 0,0-1 0,0 1 0,0-1 0,0 1 1,0 0-1,0-1 0,0 1 0,-1-1 0,1 1 0,0-1 0,0 1 1,0 0-1,-1-1 0,-12-2 33,9 3-194,-5 11-1866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0:13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0 1224,'0'0'6773,"2"4"-6151,0 0-479,0-1-1,-1 0 1,0 1-1,0-1 1,0 1-1,0 0 0,0-1 1,-1 1-1,1-1 1,-1 1-1,0 0 0,0-1 1,-1 1-1,1 0 1,-1-1-1,1 1 1,-1 0-1,-2 4 0,2-7-143,-4 26 522,-2-1 1,-2 0 0,0-1-1,-17 35 1,18-46-616,-1 1-1,0-1 1,-1-1-1,-1 0 1,0 0 0,0-1-1,-1 0 1,-19 13 0,10-14-2009,10-7-1856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0:14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 1124,'0'0'437,"23"-37"7375,-29 44-7813,4-4 601,5-6-528,0 2-4,0-1 0,-1-1 0,0 1 0,1 0 0,-1 0 0,0-1 0,0 0 0,0 1 0,2-6 0,-3 7 139,-1 0-175,0 1-41,0 0 1,0 0 0,0-1 0,0 1 0,0 0-1,0 0 1,0 0 0,0 0 0,0 0 0,0 0-1,0 0 1,1-1 0,-1 1 0,0 0 0,0 0-1,0 0 1,0 0 0,0 0 0,0 0 0,0 0-1,0-1 1,0 1 0,0 0 0,0 0 0,0 0-1,0 0 1,-1 0 0,1 0 0,0-1 0,0 1-1,0 0 1,0 0 0,0 0 0,0 0 0,0 0-1,0 0 1,0 0 0,0 0 0,0 0 0,0-1 0,-1 1-1,1 0 1,0 0 0,0 0 0,0 0 0,0 0-1,0 0 1,0 0 0,0 0 0,-1 0 0,1 0-1,0 0 1,0 0 0,0 0 0,0 0 0,0 0-1,0 0 1,0 0 0,-1 0 0,1 0 0,0 0-1,0 0 1,0 0 0,0 0 0,0 0 0,0 0-1,0 0 1,-1 0 0,-15 13-357,7 0-4481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0:15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 1408,'0'0'5737,"0"17"-2958,-1 3-1972,-1 0 1,0 0 0,-2 0 0,-11 35-1,-35 72 594,42-108-1262,-2 0 0,0-1 1,-1-1-1,-22 28 0,27-39-1816,0 1 0,-1-1-1,0 0 1,-8 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0:16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31 1004,'0'0'1835,"1"-12"141,-1 12-1934,-1 0-1,1 0 1,0 0 0,0 0-1,0 0 1,0 0-1,0 1 1,0-1 0,0 0-1,-1 0 1,1 0 0,0 0-1,0 0 1,0 0-1,0 0 1,0 0 0,-1 0-1,1 0 1,0 1 0,0-1-1,0 0 1,0 0-1,-1 0 1,1 0 0,0 0-1,0 0 1,0 0 0,0 0-1,-1 0 1,1-1-1,0 1 1,0 0 0,0 0-1,0 0 1,0 0 0,-1 0-1,1 0 1,0 0-1,0 0 1,0 0 0,0 0-1,0 0 1,-1-1 0,1 1-1,0 0 1,0 0-1,0 0 1,0 0 0,0 0-1,0-1 1,0 1 0,0 0-1,0 0 1,0 0-1,0 0 1,0 0 0,0-1-1,-1 1 1,1 0 0,0 0-1,0 0 1,0 0-1,1-1 1,-1 1 0,0 0-1,0 0 1,0 0-1,0-1 1,-10 19 2251,12-19-2204,0-1 1,-1 0 0,1 0 0,-1 0 0,0-1 0,0 1 0,0 0-1,0 0 1,0-1 0,0 1 0,0 0 0,0-5 632,-4 8-756,-1 2-77,0-1 1,0 1 0,1-1-1,-1 1 1,1 0-1,0 0 1,0 1-1,-3 3 1,-6 12-4932,8-10 2512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50:16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 1840,'-34'92'7520,"27"-69"-7035,-1-1 1,0 0-1,-2-1 0,0 0 1,-1 0-1,-23 29 0,-7-4-1247,10-20-4801,22-21 2675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1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0 1296,'0'0'1647,"-4"2"-1222,-1 1-276,1 0 0,-1 0 0,1 0 0,0 1 0,0-1 1,0 1-1,1 0 0,-1 0 0,1 1 0,0-1 0,0 1 0,0-1 1,1 1-1,-4 9 0,-3 10 315,-11 46-1,17-58-374,2-4-27,0 1 1,1-1-1,0 1 0,0 0 0,1-1 0,3 17 1,-4-24-59,1-1 0,-1 1 1,0 0-1,0 0 1,1 0-1,-1-1 1,0 1-1,1 0 0,-1-1 1,1 1-1,-1 0 1,1-1-1,-1 1 0,1 0 1,0-1-1,-1 1 1,1-1-1,0 1 0,-1-1 1,1 0-1,0 1 1,0-1-1,-1 0 1,1 1-1,0-1 0,0 0 1,0 0-1,-1 0 1,1 1-1,0-1 0,0 0 1,0 0-1,0 0 1,-1-1-1,1 1 0,0 0 1,0 0-1,0 0 1,-1-1-1,1 1 1,0 0-1,1-1 0,1-1-9,1 1-1,-1-1 0,1 0 1,-1 0-1,0 0 0,0 0 1,0 0-1,4-5 0,-1-1 6,0 0-1,0 0 0,-1 0 0,0-1 1,-1 0-1,0 0 0,0 0 0,-1-1 1,3-10-1,-7-14-2,1 30-3,-1 1 4,-5-11-26,1 10 27,3 3-1,1 1-9,0-1-1,-1 1 1,1 0 0,-1-1-1,1 1 1,-1 0 0,1 0-1,-1 0 1,1 0 0,-1 0-1,1 1 1,-3 0 0,-40 18-589,42-19 385,-20 13-2761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11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1320,'0'0'4076,"4"6"-3874,3 6-26,-2 1 0,1-1 0,-1 1 1,-1 1-1,-1-1 0,4 21 0,0 25 532,-2 98-1,-5-155-634,4-7-371,9-15 276,-2 4-14,0 0 0,2 0 0,24-24 0,-33 36 21,27-15 46,-29 18 83,1 4-68,-1-1-34,0-1-1,-1 1 1,1 0-1,-1-1 1,1 1-1,-1 0 0,0 0 1,1 0-1,-1 0 1,0 0-1,-1 1 0,1-1 1,0 0-1,0 0 1,-1 1-1,0-1 1,1 0-1,-1 0 0,0 1 1,0-1-1,0 0 1,0 1-1,-1-1 0,1 0 1,-1 1-1,1-1 1,-1 0-1,0 0 1,0 1-1,-1 1 0,-2 4-26,0 0 0,0 0-1,-1 0 1,0-1 0,0 1-1,-1-2 1,0 1-1,0 0 1,0-1 0,-1 0-1,0-1 1,0 1-1,-14 6 1,13-9-316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08:20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1312,'0'0'6423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04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1 1776,'0'0'4269,"-4"0"-3746,-6 1-265,0 0 1,0 2-1,0-1 1,0 1-1,0 0 1,1 1-1,-1 0 0,1 1 1,0 0-1,-10 8 1,-17 12 389,-33 30 0,53-41-457,0 0-1,1 1 1,1 1 0,1 1-1,-18 27 1,27-37-149,0 1 1,0 0-1,1 0 0,0 0 1,0 0-1,1 0 0,-1 11 1,2-14-39,1 0 1,0-1-1,0 1 1,0 0-1,1 0 1,-1 0-1,1 0 1,1 0-1,-1-1 0,0 1 1,1 0-1,0-1 1,4 7-1,-3-7-77,1 1-1,0-1 0,0 0 1,0 0-1,1 0 0,-1-1 1,1 1-1,0-1 1,0 0-1,0 0 0,0-1 1,0 0-1,1 0 0,9 3 1,9 1-914,49 5 0,-64-10 738,46 1-3432,-30-5 1389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05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63 1412,'-1'0'155,"1"0"0,-1-1-1,0 1 1,1 0 0,-1-1-1,0 1 1,0 0 0,1 0 0,-1 0-1,0 0 1,0 0 0,0 0-1,1 0 1,-1 0 0,0 0 0,0 0-1,1 0 1,-1 0 0,0 1-1,-1-1 1,-3 3-39,1-1 0,-1 1 0,1 0 1,-1 0-1,1 1 0,0-1 0,0 1 0,1 0 0,-1 0 0,1 0 0,0 1 0,-3 5 1,-2 4 122,2 0 1,-1 1-1,2-1 1,0 1-1,-5 29 1,9-41-179,3 0-10,-2-2-43,0-1 0,0 1-1,0-1 1,0 1 0,0 0 0,0-1-1,1 1 1,-1-1 0,0 1-1,0 0 1,0-1 0,1 1 0,-1-1-1,0 1 1,1-1 0,-1 1 0,1-1-1,-1 0 1,0 1 0,1-1 0,-1 1-1,1-1 1,-1 0 0,1 1-1,-1-1 1,1 0 0,0 0 0,-1 1-1,1-1 1,-1 0 0,1 0 0,-1 0-1,1 0 1,0 0 0,-1 0-1,1 0 1,-1 0 0,1 0 0,0 0-1,-1 0 1,1 0 0,-1 0 0,1 0-1,0-1 1,8-3 11,-1-1 0,0-1 0,-1 1 0,1-1 0,-1-1 0,0 1 0,0-1-1,-1 0 1,0-1 0,0 0 0,-1 0 0,5-10 0,-6 13-12,-1-1 0,-1-1 0,1 1-1,-1 0 1,0-1 0,0 1 0,-1-1 0,0 1 0,0-1 0,0 0-1,-1 0 1,0 1 0,0-1 0,-1 0 0,0 0 0,0 1-1,-1-1 1,-3-10 0,5 16-8,-1 0-1,1-1 0,-1 1 1,1 0-1,-1 0 1,0 0-1,1 0 1,-1 1-1,0-1 1,0 0-1,0 0 1,0 0-1,0 0 1,1 1-1,-1-1 0,0 0 1,-1 1-1,1-1 1,0 1-1,0 0 1,0-1-1,0 1 1,0 0-1,0-1 1,-3 1-1,2 0-33,-15 6-69,12-4 18,0 0 0,0 1-1,0-1 1,1 1-1,-1 0 1,1 1-1,0-1 1,0 1-1,-5 5 1,-14 22-3531,16-19 2061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06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 1420,'0'0'4976,"0"9"-4676,-1 29 117,-1 0 0,-2 0 0,-2 0 0,-18 68 0,-27 73 559,58-197-1054,1 1-1,0 0 1,1 0 0,14-19 0,-14 25 68,1 0 0,0 1 1,1 0-1,0 0 1,0 1-1,1 1 0,0 0 1,0 0-1,21-8 1,-31 15 19,0 0 1,-1 0 0,1 1 0,0-1 0,0 1 0,0 0 0,-1-1 0,1 1 0,0 0 0,0 0 0,0 0 0,2 0 0,-3 0 3,0 1 0,-1-1 0,1 0 0,-1 0 0,1 1 0,-1-1 0,1 0 0,-1 1 0,1-1 0,-1 0 0,1 1 0,-1-1 0,0 1 0,1-1 0,-1 1 0,1-1 0,-1 1 0,0-1 0,0 1 0,1-1 0,-1 1 0,0-1 0,0 1 0,1 0 0,-1 1 13,0 0-1,0 1 1,0-1 0,0 0 0,-1 0-1,1 0 1,0 0 0,-1 0 0,0 0-1,1 0 1,-1 0 0,0 0-1,0 0 1,0 0 0,-2 2 0,-15 17-86,-1-2 1,-1 0-1,-1 0 1,-1-2-1,0-1 1,-41 22-1,34-25-1260,13-10-2140,2-1 1293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07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1020,'0'0'4979,"5"1"-4613,10 2-159,-1 0 1,0 1-1,0 1 1,-1 0 0,0 1-1,1 1 1,-2 0 0,1 0-1,-1 2 1,0-1-1,-1 1 1,0 1 0,-1 0-1,0 1 1,10 12 0,-7-7-87,-1 1-1,-1 0 1,0 0 0,-1 1 0,-1 1 0,-1 0 0,0 0 0,-2 0 0,0 1 0,4 29 0,-7-18-40,-2-1 1,-2 1-1,-1 0 0,-1-1 0,-1 0 1,-2 0-1,-1 0 0,-17 46 1,-7 4 96,-74 133-1,30-91 22,64-106-894,-1-1 1,-1 0-1,-1 0 1,0-2-1,-19 15 0,27-23-1818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08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479 1 940,'0'0'4812,"-2"5"-4218,-28 54 779,-2-2 0,-70 92-1,61-94-1118,-2-3-1,-2-2 1,-93 80-1,133-126-438,1 0-218,0-1 0,-1 1 0,0-1-1,0 0 1,1 0 0,-10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08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1020,'2'0'283,"0"1"1,0-1-1,0 0 1,0 1-1,-1-1 0,1 1 1,0-1-1,0 1 0,0 0 1,-1 0-1,1 0 0,0 0 1,-1 0-1,1 0 0,-1 0 1,1 1-1,-1-1 1,0 1-1,0-1 0,1 1 1,0 2-1,29 44 519,-24-34-231,52 91 699,-34-56-980,3 0 0,2-3 1,50 62-1,-73-100-772,0-1 0,0 0 1,1 0-1,0-1 0,0 0 1,13 7-1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09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5 210 1376,'0'0'968,"0"-4"-545,-4-14-51,3 13-49,3 1-219,-1 0 0,1 0 0,0 0 0,0 0 0,0 1 0,0-1 1,1 1-1,-1-1 0,1 1 0,6-5 0,-3 0 72,9-10 116,0 1 1,0 1-1,2 1 0,0 0 0,0 1 0,30-18 1,-46 32-280,1-1 0,-1 1 0,0-1-1,1 1 1,-1 0 0,0 0 0,1 0 0,-1 0 0,1 0 0,-1 0 0,0 0 0,1 0 0,-1 1 0,0-1 0,1 0 0,-1 1 0,0-1 0,0 1 0,1-1 0,-1 1 0,2 1 0,0 0 5,-1-1 0,1 1 1,-1 0-1,1 1 0,-1-1 0,1 0 1,-1 1-1,2 2 0,13 28 93,-14-27-88,-1 0 0,1-1 1,-1 0-1,1 1 0,1-1 0,-1 0 0,1-1 1,0 1-1,0-1 0,0 1 0,6 3 0,-6-7 4,1 1 0,-1 0 0,1-1 0,0 0 0,0 0 0,-1-1 0,1 1-1,0-1 1,0 0 0,0 0 0,0-1 0,0 1 0,7-3 0,3 0 6,-1-2-1,0 1 1,17-9 0,28-8-583,-28 15-3173,-17 4 2113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12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1276,'0'0'7533,"0"0"-7503,0 0-1,1 1 1,-1-1-1,1 0 0,-1 1 1,0-1-1,1 0 1,-1 1-1,0-1 0,1 1 1,-1-1-1,0 0 1,0 1-1,1-1 0,-1 1 1,0-1-1,0 1 1,0-1-1,0 1 0,0-1 1,0 1-1,1 0 1,-13 39 393,7-23-343,0 0-1,1 0 1,1 0-1,0 0 1,1 1-1,1 30 1,1-35-53,0-9-20,0 0-1,0 0 1,1-1-1,-1 1 1,1 0-1,0 0 1,0-1-1,0 1 1,3 5-1,-2-5 0,12 11 12,-13-15-20,0 0 0,0 1 1,0-1-1,0 0 1,-1 0-1,1 1 0,0-1 1,0 0-1,0 0 0,0 0 1,0 0-1,1 0 1,-2 0-1,1-1 0,0 1 1,0 0-1,0 0 1,0-1-1,0 1 0,0-1 1,0 1-1,0-1 1,1 0-1,17-14-50,-12 8 31,-1-1 0,0 1 0,-1-1 0,1-1 0,-2 1 0,1-1 0,-1 1 0,-1-1-1,1-1 1,-2 1 0,1 0 0,-1-1 0,-1 1 0,1-1 0,-2 0 0,1 1 0,-1-1 0,-1 0 0,0 0 0,0 1 0,-1-1 0,0 1 0,-4-12 0,5 20 3,0 0 0,1 0 0,-1 0 0,0-1 1,0 1-1,0 0 0,0 0 0,0 0 0,0 0 1,0 0-1,0 1 0,0-1 0,0 0 1,-1 0-1,1 1 0,0-1 0,-1 1 0,1-1 1,0 1-1,-1 0 0,-1-1 0,1 1-70,-2 0-30,1 1 0,-1 0-1,0 1 1,0-1-1,1 1 1,-1-1 0,-5 4-1,-23 26-1374,18-16-1477,7-8 1254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13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0 1116,'0'0'2687,"-11"2"950,8 10-3336,1 1 0,0-1 0,1 1 0,0 0-1,1-1 1,1 16 0,-1 27 72,-9 108 368,10-138-564,0-19-194,0 0 0,-1 0-1,0 0 1,0 0 0,-2 8 0,13-33-60,1 1 1,1 0 0,1 1 0,0 1 0,1 0 0,1 1 0,0 0-1,24-16 1,-33 27 114,-1 0-1,0 0 0,1 0 1,0 1-1,-1 0 1,1 0-1,1 1 0,-1 0 1,0 0-1,15-1 1,-21 3-21,0 0 1,0 0-1,0 1 1,0-1 0,0 0-1,-1 1 1,1-1-1,0 1 1,0-1-1,0 1 1,0 0 0,0-1-1,-1 1 1,1 0-1,0 0 1,-1-1 0,1 1-1,0 0 1,-1 0-1,1 0 1,-1 0 0,1 0-1,-1 0 1,0 0-1,1 0 1,-1 0-1,0 0 1,0 0 0,0 0-1,0 0 1,0 0-1,0 0 1,0 0 0,0 0-1,0 0 1,0 0-1,0 0 1,-1 0-1,1 0 1,-1 1 0,0 5 29,-1-1 0,0 0 1,0 1-1,-5 10 0,-3-1 14,-1 0 0,0 0-1,-2-1 1,-19 19 0,-60 50-23,88-81-42,-10 9-222,0-1 0,-1-1 1,0 0-1,-20 9 0,-7-5-4677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41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553 10 932,'15'-9'9039,"-137"219"-7958,105-183-1039,-181 240 252,-11 7-1792,188-253-3537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02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0 972,'0'0'5955,"1"5"-5652,1 12-66,0 0 0,-2 1 1,0-1-1,-3 24 0,-15 79 311,9-69-358,-14 61 161,-3 30 61,24-134-380,2-5-38,-1-1 0,1 1 1,-1 0-1,1 0 0,0 0 1,0 0-1,0 0 0,1-1 1,-1 1-1,2 4 0,-2-5 1,10 3-10,10-9 100,1 0 0,26-10-1,30-7-5272,-60 17 3052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43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1536,'0'0'5649,"4"3"-5384,11 10 62,-1 0 0,-1 1 0,-1 1 0,21 29 0,5 8 125,37 45 291,49 57 97,-87-112-626,13 14 152,89 78 1,-134-130-490,0 1-1,0-1 1,0 1 0,-1-1-1,0 1 1,0 1 0,4 5-1,-8-9-284,0 3-308,0-5 648,1 1 0,-1-1 1,0 0-1,0 0 0,0 1 1,0-1-1,0 0 0,0 1 1,0-1-1,0 0 0,0 0 1,1 1-1,-1-1 0,0 0 1,-1 0-1,1 1 0,0-1 1,0 0-1,0 1 0,0-1 1,0 0-1,0 0 1,0 1-1,0-1 0,0 0 1,0 0-1,-1 1 0,1-1 1,0 0-1,0 0 0,0 0 1,-1 1-1,1-1 0,0 0 1,0 0-1,0 0 0,-1 1 1,-8 6-2196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43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1388,'-8'9'8394,"33"-3"-6627,40 0-1851,-3-4 317,-11-1-1588,54 8 1,-96-6-2358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44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1424,'0'6'5684,"0"-6"-5624,256 6 2615,-195-6-4356,-47 0-1661,2 2 1258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44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1480,'11'-14'9229,"-9"14"-8888,2 4-221,0 0-1,1 1 0,-1 0 0,-1-1 1,1 1-1,-1 1 0,0-1 0,0 0 1,0 1-1,-1 0 0,0-1 0,0 1 1,0 0-1,1 11 0,2 16 197,3 46 1,-7-69-264,5 71 135,4 80 278,-10-137-1806,-2-1 0,-5 32-1,6-51 1306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45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0 992,'0'0'3012,"7"1"-2478,216 5 2939,-22-3-1746,-50 3-704,69 6 133,-119-9-3637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46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5 1536,'10'-5'6820,"-10"10"-6703,0 0 1,0-1-1,-1 1 0,0 0 0,0-1 0,0 1 1,0-1-1,-1 1 0,0-1 0,-2 5 0,-30 51 431,18-31-335,-11 21 54,-1-1 0,-3-2 1,-2-1-1,-61 68 0,60-78-282,21-21-596,-1 0-1,-1-1 0,-20 15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46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1756,'0'0'6403,"6"4"-5867,19 13 70,-2 2 0,0 0 0,0 2 0,-2 0 0,32 42 0,82 138 133,-65-93-3311,-69-106 2135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47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1552,'7'1'6830,"-25"55"-5773,8-30-551,-7 35-1,14-48-396,0-1-12,1 0-1,0 1 1,1 14-1,0-24-96,2 0 1,-1 0-1,0 0 0,1 0 1,-1 0-1,1 0 0,0 0 1,0 0-1,0 0 0,0-1 1,1 1-1,-1 0 0,1-1 0,-1 1 1,1-1-1,0 1 0,0-1 1,3 3-1,-3-4-10,0 0 0,0 0 0,0 0 0,0 0 0,1 0 0,-1 0 0,0 0 0,1-1 0,-1 1 0,1-1 0,-1 0-1,0 0 1,1 0 0,-1 0 0,1 0 0,3-1 0,-1 0-15,0 0-1,0 0 0,0 0 1,0-1-1,0 0 1,8-5-1,-6 3-13,-1-1 0,0 1 0,-1-1 1,1-1-1,-1 1 0,0-1 0,-1 0 0,1 0 0,-1-1 0,-1 1 1,1-1-1,4-13 0,-6 15-18,0 0 0,0 0 0,-1 0 0,0 0 0,0 0 0,-1 0 0,1 0 0,-1 0 0,0-1 0,0 1 0,-1 0 0,0 0 0,0 0 0,0 0 0,0 0 0,-1 0 0,0 0 0,0 0 0,-4-7-1,5 10 4,0 1 0,0 0 0,-1 0 0,1 0 0,0 0 0,0 0-1,-1 0 1,1 0 0,0 0 0,-1 0 0,1 1 0,-1-1 0,1 1-1,-1-1 1,1 1 0,-1-1 0,1 1 0,-1 0 0,0 0-1,1 0 1,-1 0 0,-1 0 0,-36 8-1491,27-5 728,3 0-757,1 1 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47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 1148,'0'0'3506,"-1"4"-3105,0 13 0,0-1 0,2 1 0,-1 0 1,2-1-1,5 27 0,4 33 175,-10-53-457,0 1 1,-2-1-1,0 1 1,-2-1-1,0 0 1,-2 0-1,-13 39 0,6-25 135,12-36-243,1-2-120,1 0 101,-1 0 0,1 0 0,-1 0 0,0 0 0,1 0 0,-1 0 0,0 0 0,0 0 0,0-1 0,1-1 0,0 1-6,84-73-183,-74 66 168,0 0 0,0 1 0,1 1 1,0 0-1,22-8 0,-30 13 68,1 1 0,0 0-1,0 0 1,0 0 0,7 1 0,-11 0 32,13 17 324,-15-11-357,-1-1 0,-1 0 0,1 1 0,-1-1 0,0 0 0,0 0 1,0 0-1,-1 0 0,1 0 0,-1 0 0,0-1 0,-1 1 0,1-1 0,-1 0 0,0 0 0,-4 3 0,-8 6 43,1 0 0,-2-1 0,-18 11 1,24-17-173,1 0 1,-1-1-1,0-1 1,0 1-1,-1-2 1,-18 4-1,-17-5-4497,28-4 2354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3:09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22 134 1264,'-1'0'160,"0"-1"-1,0 1 1,0 0 0,0 0-1,0 0 1,1 0-1,-1 0 1,0-1 0,0 1-1,0 0 1,0-1-1,1 1 1,-1-1 0,0 1-1,1-1 1,-1 1-1,0-1 1,1 0 0,-1 1-1,0-1 1,1 0-1,-1 1 1,1-1 0,-1 0-1,1 0 1,0 1-1,-1-1 1,1 0 0,0 0-1,-1 0 1,1 0-1,0 1 1,0-3 0,0 1 460,25-24-3,-18 19-529,1 0 0,0 1 0,0 0 0,0 1 0,1-1 0,0 2 0,0-1 0,17-5 0,2 2-17,47-8-1,-49 11-6,-17 4-60,-1 1 0,0 0 1,0 1-1,0 0 0,0 0 0,0 1 1,-1 0-1,1 1 0,0-1 1,-1 1-1,13 7 0,-9-3 1,1-1 1,0 0-1,1-1 0,-1-1 0,1 0 0,0 0 1,0-1-1,0-1 0,20 1 0,68 1 35,-96-3-42,0 1-223,1 0 0,0-1 1,0 1-1,-1-1 0,1 0 0,0 0 0,0-1 0,0 0 0,0 0 0,7-1 1,3-8-3741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03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8 1488,'0'0'4373,"-6"2"-4071,-1 1-195,1 0 1,0 1 0,0 0-1,1 0 1,-1 0-1,1 0 1,0 1 0,0 0-1,0 0 1,0 1 0,1-1-1,-6 12 1,5-9 2,-35 65 622,36-65-659,1 0 0,1 0 1,-1 0-1,1 0 0,0 0 1,1 0-1,-1 13 0,2-18-54,3 10 136,-2-12-149,0 0 0,0 0 0,0 0 1,0 0-1,0-1 0,1 1 0,-1 0 0,0-1 0,0 1 1,1-1-1,-1 1 0,0-1 0,1 1 0,-1-1 1,1 0-1,2 0 0,0 0-17,0 0 0,0-1 1,0 1-1,0-1 0,0 0 0,0 0 1,0 0-1,0-1 0,-1 1 0,1-1 1,0 0-1,-1 0 0,1 0 0,-1-1 1,0 1-1,1-1 0,-1 0 0,-1 0 1,5-4-1,-1-1-23,1 0 0,-1 0 0,0-1 0,-1 0 1,0 0-1,7-17 0,-9 18-68,0-1 0,0 0 0,-1 0 1,0 0-1,0 0 0,-1 0 0,-1-1 1,1 1-1,-1 0 0,-1 0 0,0-1 1,0 1-1,-4-14 0,4 22-116,1 0 178,0 1 0,-1 0-1,1-1 1,0 1 0,0 0 0,-1-1 0,1 1-1,0 0 1,-1-1 0,1 1 0,0 0 0,-1 0 0,1-1-1,0 1 1,-1 0 0,1 0 0,0 0 0,-1-1-1,1 1 1,-1 0 0,1 0 0,-1 0 0,1 0-1,0 0 1,-1 0 0,1 0 0,-1 0 0,1 0 0,-1 0-1,1 0 1,0 0 0,-1 0 0,1 1 0,-1-1-1,1 0 1,0 0 0,-1 0 0,1 1 0,-1-1-1,-20 9-2309,12-3 1086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3:11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7 146 1464,'-7'-8'5312,"10"2"-5215,-1 0 0,1 0 0,-1 1 0,2-1 0,-1 0 0,1 1 0,0 0 0,0 0 0,0 0 0,0 0 0,1 1 0,6-5 0,10-8-4,37-22 0,-57 38-89,1 0 0,-1 0 1,0 0-1,1 1 1,-1-1-1,1 0 0,-1 1 1,1-1-1,-1 1 0,1-1 1,-1 1-1,1 0 0,-1 0 1,1 0-1,-1 0 0,1 0 1,0 0-1,-1 0 1,1 0-1,-1 1 0,1-1 1,-1 0-1,1 1 0,-1-1 1,1 1-1,-1 0 0,0 0 1,3 1-1,-1 1 1,-1 0 0,1 0-1,-1 0 1,1 1 0,-1-1-1,0 1 1,-1 0 0,1-1-1,0 1 1,-1 0 0,0 0-1,1 5 1,-2-9-6,3 15-9,1-1 0,1 0 1,7 17-1,-10-27 9,0-1 1,0 1-1,0-1 1,1 0 0,-1 1-1,1-1 1,0 0-1,0 0 1,0-1 0,0 1-1,1-1 1,-1 1-1,1-1 1,-1 0 0,1 0-1,5 1 1,-5-1 0,5 1 0,-1 0-1,0-1 1,1 0 0,-1 0-1,1-1 1,0 0 0,-1-1-1,1 1 1,0-2 0,10-1-1,14-2-514,-11-2-3240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00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0 1752,'-1'3'10062,"-15"22"-9950,-156 171 1500,50-62-1089,-13 19-1590,134-152 614,-1 1-83,-14 13-2616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01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1696,'0'0'5577,"5"7"-5069,41 54 626,2-3 0,3-1 0,111 94-1,-113-111-868,-2 2-1,43 49 1,-88-89-585,0 1 0,0-1 0,0 1 0,0 0 1,0 0-1,0 0 0,-1 0 0,1 0 0,-1 0 0,0 1 0,1 3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01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1 248 1524,'0'0'6647,"4"-8"-6471,7-9-68,0 0 0,2 1-1,0 0 1,0 1-1,2 1 1,21-18 0,-5 7 70,1 2 0,55-29 1,-82 50-160,0 0 0,0 0 0,0 1 0,0-1 1,0 1-1,6-1 0,-8 2 0,-1 0 25,14 10 58,-15-10-96,1 1 1,-1-1 0,1 1-1,-1 0 1,0-1 0,0 1-1,0 0 1,1 0 0,-1 0-1,0 0 1,0 0 0,0 0-1,0 0 1,0 0 0,-1 1 0,1-1-1,0 0 1,0 1 0,0 1-1,12 48 125,-11-41-109,0-1 0,1 1 1,0 0-1,5 10 0,-7-17-14,1 0 0,0 0 0,0 0-1,0-1 1,0 1 0,0-1-1,1 1 1,-1-1 0,1 0 0,-1 0-1,1 0 1,0 0 0,0 0-1,0 0 1,0-1 0,5 2 0,4 0 19,0 0 1,1 0-1,-1-2 1,1 1-1,0-2 0,-1 0 1,1 0-1,0-1 1,21-5-1,15-5-89,54-20-1,-44 12-656,-33 11-3711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9 1312,'-6'-9'7788,"6"9"-7724,-9 17 164,1 1-1,1-1 1,0 1 0,2 1-1,0-1 1,-5 38 0,9-51-198,1 0-1,0 0 1,0 0 0,0 0 0,0 0 0,1 0 0,-1 1 0,2-1 0,-1 0 0,0 0 0,1-1 0,0 1 0,0 0-1,4 6 1,-5-10-23,0 0-1,0 0 0,0 1 1,0-1-1,0 0 0,0-1 0,1 1 1,-1 0-1,0 0 0,0 0 1,1-1-1,-1 1 0,1-1 0,-1 1 1,0-1-1,1 1 0,-1-1 1,1 0-1,-1 0 0,1 0 0,-1 0 1,1 0-1,-1 0 0,1 0 1,-1 0-1,1-1 0,-1 1 0,1-1 1,-1 1-1,0-1 0,3 0 1,0-1 5,1 0 0,-1 0 0,1 0 0,-1-1 0,0 0 0,0 1 0,4-5 0,-3 1-9,-1-1 0,1 0 0,-1 0 0,0 0 1,-1 0-1,0-1 0,0 1 0,0-1 0,-1 0 0,0 0 0,-1 0 1,0 0-1,0 0 0,0 0 0,-1 0 0,-1 0 0,1 0 1,-4-15-1,3 20-10,1 1-3,0 0 0,0-1 0,-1 1 0,1 0 0,-1 0 0,0 0 0,1 0 0,-1 0 0,0 0 0,0 0 0,-1 0-1,-1-2 1,1 2-36,2 2 36,-1 0 0,0-1 0,1 1 1,-1 0-1,0 0 0,1 0 0,-1-1 0,0 1 1,1 0-1,-1 0 0,0 0 0,1 0 1,-1 0-1,0 1 0,0-1 0,1 0 0,-1 0 1,0 0-1,1 1 0,-1-1 0,1 0 1,-1 0-1,0 1 0,0 0 0,-20 8-175,21-9 205,-6 3-193,0 1-1,0-1 1,1 1 0,-1 1-1,1-1 1,0 1-1,0 0 1,1 0-1,-8 10 1,-2 17-4469,11-20 2676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03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 1384,'0'0'6170,"1"9"-5883,-1 22 111,0 0 1,-8 50-1,-29 94 1302,36-167-1547,5-12-95,16-29-125,11-21-101,-23 45 144,-1 0 0,1 0 0,0 1 0,1 0 0,0 0 0,0 1 0,1 0 0,12-6 0,-17 10 17,0 0-1,1 1 1,-1-1 0,0 1 0,1 0-1,0 1 1,-1-1 0,1 1 0,0 0 0,0 1-1,0-1 1,0 1 0,-1 1 0,1-1-1,0 1 1,0 0 0,11 3 0,-16-4 10,0 1 1,0-1-1,0 1 1,0-1-1,0 1 1,0-1-1,0 1 1,0 0-1,0 0 0,-1-1 1,1 1-1,0 0 1,0 0-1,-1 0 1,1 0-1,0 0 1,-1 0-1,1 0 1,-1 0-1,0 0 1,1 0-1,-1 0 1,0 0-1,1 0 1,-1 1-1,0-1 1,0 0-1,0 0 1,0 0-1,0 0 1,0 0-1,0 0 1,-1 3-1,-14 29 151,4-19-155,0 0 0,0-1 1,-1-1-1,-1 0 0,0 0 0,-1-1 0,0-1 0,0 0 0,-1-1 0,-18 8 0,2-6-1000,10-7-3487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03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1844,'0'0'6407,"8"-2"-5985,193-23 1839,-83 12-7763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03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1500,'0'0'2436,"56"-6"-1788,-33 2-60,3 0-63,12-1-57,2-1-44,-3 1-52,-6 1-48,-4-1-36,-1 2-136,-3-1-132,-1 2-160,0-3-196,-5 1-616,-5 0-1129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04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1 932,'0'0'3082,"2"3"-2240,2 6-459,0 0-1,-1 0 0,0 0 0,-1 1 0,0-1 1,0 1-1,-1 0 0,1 12 0,-5 88 1015,1-66-774,-36 291 2094,33-302-2575,-3 5-607,8-36 110,-6 11-395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04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3 832,'0'0'2516,"4"-1"-1799,18 0 69,-1 0 0,0 2 0,0 0 0,25 6 0,14 0-7,-19-4-455,132 7 1426,-136-9-2261,-1-3-1,62-9 1,-95 10 138,7-2-1620,-6 2 513,11-3-924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2:04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1 876,'0'0'2406,"-3"5"-1956,-9 25 723,-11 45 0,-6 15-238,-21 50 284,45-123-1383,6-21-314,10-28 197,-11 30 417,0-1-157,1 1 27,-1-1-1,1 0 0,0 1 1,0-1-1,0 0 1,0 1-1,1-1 1,-1 1-1,1 0 1,3-5-1,10-8 40,42-24 7,-55 38-38,14-2 284,-2 8-246,-11-4 4,-1 17 243,-4-10-229,-1 1-1,0 0 1,-1-1-1,1 0 1,-2 0-1,1 0 1,-1 0-1,0-1 1,-1 1-1,0-1 1,0-1-1,-7 7 1,0-2-452,0-1 0,0 0 0,-1-1-1,0 0 1,-29 12 0,28-17-2408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05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1448,'0'0'4852,"5"4"-4528,4 1-199,-1 0 0,1 0 0,0-1 1,1-1-1,-1 1 0,1-1 0,-1-1 0,1 0 0,11 1 0,6 0-390,19 3-173,-11-5-2618,-13-2 1332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05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1696,'4'-3'449,"-1"0"-1,0 0 1,0 0 0,1 0-1,0 1 1,0 0 0,-1-1-1,1 1 1,0 1 0,1-1-1,6-1 980,-4 6-999,-6-3-411,-1 0 1,1 0-1,0 0 1,-1 1-1,1-1 1,0 0-1,-1 0 1,1 0-1,0 1 1,-1-1-1,1 0 1,0 0 0,-1 1-1,1-1 1,-1 1-1,1-1 1,-1 1-1,1-1 1,-1 1-1,1 0 1,2 6 95,0 1 1,-1-1 0,0 1-1,-1-1 1,0 1 0,0-1-1,0 1 1,-1 0 0,-2 13-1,-2 11 53,-8 33 0,1-14-46,4-3-393,-3 14-961,3-23-2670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06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 1 900,'0'0'5809,"-4"7"-5440,-27 46 313,-2-2 0,-2-1 0,-66 71 0,39-55-359,-132 105 0,193-170-357,-55 38-1111,33-28-3136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07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1212,'0'0'3428,"4"3"-2724,12 12-21,0 0 1,-1 1-1,-1 1 0,-1 0 1,-1 1-1,19 35 0,-5-11-159,3 4-54,-4-4-517,1-1 0,56 64 0,-77-100-899,5 3-895,7 2-3208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07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13 199 1456,'0'0'1942,"-3"-3"-1588,2 2-313,0 0 0,0 0 0,0 0 0,0 0 0,1 0 0,-1-1 0,0 1-1,1 0 1,-1-1 0,1 1 0,-1 0 0,1-1 0,0 1 0,-1-1 0,1 1 0,0 0-1,0-1 1,0 1 0,0-1 0,0 1 0,1-1 0,-1 1 0,0 0 0,1-1 0,-1 1-1,0-1 1,1 1 0,0 0 0,-1 0 0,1-1 0,0 1 0,0 0 0,0 0-1,0 0 1,0 0 0,1-2 0,15-18 253,2 1-1,0 1 1,0 1-1,2 0 1,35-22 0,-55 38-256,1 1 1,-1 0 0,1 0 0,0 0 0,0 0 0,-1 1 0,1-1-1,0 0 1,0 1 0,0-1 0,0 1 0,0-1 0,0 1 0,0 0-1,0 0 1,0 0 0,0 0 0,-1 0 0,1 1 0,0-1-1,0 0 1,0 1 0,0 0 0,0-1 0,0 1 0,-1 0 0,3 1-1,0 2 31,1 0-1,-1 0 0,0 0 1,0 1-1,0 0 0,5 10 1,6 5 287,-12-16-307,0-1-1,1 0 1,-1 0-1,1 0 1,0 0-1,0 0 1,0-1-1,0 0 1,0 0-1,0 0 0,0 0 1,1-1-1,-1 0 1,1 0-1,-1 0 1,1 0-1,0 0 1,-1-1-1,8 0 0,6-2 15,0-1 0,-1 0-1,32-10 1,-4 1-19,-22 6-879,39-17 0,-44 16-919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12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34 904,'0'0'849,"18"-33"7705,-18 38-8329,0 25 86,-1-1 1,-1 1 0,-7 34 0,-27 93 317,10-47-275,1-7-283,2-11-3403,23-91 2558,-3 9-2826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12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1 980,'0'0'3630,"7"1"-3210,43 11 728,1-3 0,100 6 0,-139-14-1201,174 2 1524,-109-4-4136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14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1420,'0'0'3644,"-9"5"-426,9-5-3164,0 0 1,-1 0-1,1 0 0,0 0 1,0 0-1,0 0 1,0 0-1,0 0 1,0 0-1,-1 0 1,1 0-1,0 0 0,0 0 1,0 0-1,0 0 1,5 4-81,1 1 0,0-1 0,0 0 1,0-1-1,0 0 0,1 0 0,-1 0 0,1-1 1,0 0-1,0 0 0,0 0 0,13 0 0,11 0-972,-13-1-2527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14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1500,'0'0'586,"36"-18"3759,-35 18-4294,0 0 0,0 0 0,-1 0 0,1 0 0,0 0 0,0 0 0,0 0 0,0 0 1,-1 1-1,1-1 0,0 0 0,0 0 0,0 1 0,-1-1 0,1 1 0,0-1 0,-1 1 0,1-1 0,0 1 0,-1-1 0,1 1 0,-1 0 0,1-1 0,-1 1 0,1 0 0,-1-1 0,1 1 0,-1 0 0,0 0 0,1-1 0,-1 1 0,0 0 0,0 0 0,0 0 0,1 0 0,-1-1 0,0 1 0,0 0 0,0 0 0,0 0 0,-1 1 0,0 48 595,0-36-454,-13 105 631,6-70-1424,5-15-3973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17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529 1 1040,'0'0'5286,"-4"3"-4829,-301 299 3667,149-139-3834,92-92-3974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1:53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5 2064,'-1'-5'11082,"-10"14"-9179,-13 18-2509,-367 502 1613,347-473-4285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18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1564,'8'-3'5136,"-7"3"-5004,12 11 941,10 22-643,30 58 556,120 214 98,-143-258-4167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18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1 101 844,'0'0'4701,"3"-6"-4474,2-2-111,0 0 0,1 0 0,0 1 1,1-1-1,0 1 0,0 1 0,0-1 0,1 1 1,0 1-1,0-1 0,0 1 0,1 1 0,10-5 1,-16 9-102,0 0 0,-1-1 1,1 1-1,0 0 1,0 1-1,0-1 0,0 1 1,0-1-1,-1 1 1,1 0-1,0 0 0,0 0 1,-1 0-1,1 0 0,-1 1 1,3 1-1,38 31 97,-28-20-79,-7-8-16,0 0 0,1-1 0,0 1 0,1-2 1,-1 1-1,1-1 0,-1-1 0,1 0 0,0 0 0,0-1 1,1 0-1,-1-1 0,0 0 0,1 0 0,-1-1 0,1-1 1,-1 0-1,0 0 0,14-4 0,8-1-507,26-8-3072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19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28 104 864,'0'0'537,"8"12"1415,12 2-642,-18-13-947,1-1-185,1-1-137,0 0 0,-1 0 0,1 0 0,-1-1 0,1 1 0,-1-1 0,1 0 0,-1 0 0,0 0 0,0-1 0,0 1 0,0-1 0,-1 1 0,1-1 0,-1 0 0,1 0 0,-1 0 0,0 0 0,0-1 0,0 1 0,-1-1 0,1 1 0,-1-1 0,0 1 0,0-1 0,0 0 0,0-6 0,0 7-14,-2 0 0,1-12 16,0 11-9,-2 1-3,-2-9-23,4 11-2,-1 1 1,1-1 0,0 1-1,0-1 1,0 1 0,-1-1-1,1 0 1,0 1-1,-1-1 1,1 1 0,0 0-1,-1-1 1,1 1 0,-1-1-1,1 1 1,-1-1-1,1 1 1,-1 0 0,1-1-1,-1 1 1,1 0 0,-1 0-1,1-1 1,-1 1 0,0 0-1,1 0 1,-1 0-1,1 0 1,-1 0 0,-1 0-1,-1 1-6,0 0 8,0 0 1,0 1 0,1-1-1,-1 1 1,0-1 0,1 1-1,-1 0 1,1 0-1,-1 0 1,1 0 0,0 0-1,0 1 1,0-1 0,0 1-1,0 0 1,1-1-1,-1 1 1,1 0 0,-1 0-1,1 0 1,-1 4 0,0-2 9,0 0 1,1 0 0,-1 1-1,1-1 1,0 0 0,1 1-1,-1-1 1,1 0 0,0 1-1,1-1 1,-1 1 0,1-1-1,1 7 1,-1-10 74,-1-1-86,0-1 1,0 0-1,1 0 0,-1 1 0,0-1 0,0 0 0,0 1 0,1-1 0,-1 0 0,0 0 1,0 1-1,1-1 0,-1 0 0,0 0 0,1 0 0,-1 1 0,0-1 0,0 0 0,1 0 0,-1 0 1,0 0-1,1 0 0,-1 0 0,0 0 0,1 0 0,-1 1 0,1-1 0,-1 0 0,0-1 1,1 1-1,-1 0 0,0 0 0,1 0 0,-1 0 0,0 0 0,1 0 0,-1 0 0,0 0 0,0-1 1,1 1-1,-1 0 0,0 0 0,1-1 0,-1 1-7,3-2-1,0 0-1,-1 0 0,1-1 0,-1 1 0,0-1 0,0 1 0,0-1 0,0 0 0,0 0 1,0 0-1,-1 0 0,1 0 0,0-4 0,-1 4-1,-11-34-87,9 35 92,1 1 1,-1-1-1,1 1 0,-1 0 1,0 0-1,0-1 1,1 1-1,-1 0 0,0 0 1,0 0-1,0 0 1,0 0-1,0 0 1,-1 0-1,1 0 0,0 0 1,0 1-1,-1-1 1,1 0-1,0 1 1,-1-1-1,1 1 0,0-1 1,-1 1-1,1 0 1,-1 0-1,1-1 1,-1 1-1,1 0 0,-1 0 1,1 1-1,0-1 1,-1 0-1,1 0 0,-1 1 1,1-1-1,0 1 1,-3 0-1,1 0 16,1 1 0,-1-1 0,1 1 0,-1 0 0,1 0 0,-1 0 0,1 0-1,0 0 1,0 0 0,0 0 0,0 1 0,1-1 0,-1 1 0,1-1 0,-1 1 0,1 0 0,0 0-1,-1 3 1,1-4 4,1-1 0,0 0 1,0 1-1,-1-1 0,1 0 0,0 1 0,0-1 0,1 0 0,-1 1 0,0-1 0,0 1 0,1-1 0,-1 0 0,0 0 0,1 1 0,0-1 0,-1 0 0,1 0 0,0 1 0,-1-1 1,1 0-1,0 0 0,0 0 0,0 0 0,2 1 0,-1-1 40,1-1-134,1 1 0,-1-2 0,0 1 0,1 0 0,-1-1 0,0 1 0,0-1 0,1 0 0,4-2 0,-8 3 75,5-2-562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20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3 1648,'-4'-2'8440,"152"7"-8225,-87-5-5290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20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21 932,'24'-1'1816,"-1"-2"-1088,-12 3-60,10-2-52,-5 0-92,0 0-55,6 2-57,-3 0-32,1-2-80,-1 0-84,1 1-100,0-2-168,-3 3-100,-4 0-156,8-3-2453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22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699 5 984,'0'-5'5277,"-1"5"-5189,-11 0 1076,-15 7-971,-13 14 273,1 1 0,1 1 0,1 2 0,-65 60 0,67-53-241,2 1-1,2 2 1,-29 41-1,-71 121 678,114-168-801,2 1 0,1 0 1,1 1-1,1 0 0,2 1 0,1 0 1,2 1-1,1 0 0,1 0 1,2 1-1,2 38 0,1-61-164,1 1 0,1-1 0,0 1 1,0-1-1,1 0 0,1 0 0,-1 0 0,2 0 0,0 0 0,0-1 0,1 0 0,0 0 0,1-1 0,0 0 1,0 0-1,1 0 0,0-1 0,0 0 0,1-1 0,0 0 0,1 0 0,0-1 0,0 0 0,0-1 0,0 0 1,1 0-1,15 4 0,-8-4-487,0 0 0,31 3 1,10-5-3293,-30-3 1271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30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 1696,'5'-2'12615,"-3"22"-12429,-1 1 0,0-1 0,-2 1 0,-3 20 0,1 5-32,-8 380-1194,6-379-3358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31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1432,'0'0'7549,"7"-1"-7232,181-11 2369,-77 7-2502,-4-6-3525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31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1540,'0'0'4981,"5"3"-4579,4 3-133,0-2-1,1 1 0,-1-1 0,1-1 0,-1 0 1,1 0-1,0-1 0,17 2 0,11 0-923,41-1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32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1656,'9'-9'2519,"-3"3"-1728,0 1 0,0-1 0,1 1 0,12-7 0,-17 11-463,15-2 1150,-15 4-1416,0 1 0,1 0 0,-1 0 0,-1-1 0,1 1 0,0 0 0,0 1 0,-1-1 0,1 0 1,-1 0-1,0 1 0,1-1 0,-1 1 0,0-1 0,-1 1 0,1 0 0,0-1 0,-1 1 0,1-1 1,-1 1-1,0 0 0,0 3 0,0 13 146,-1 0 0,-3 23 1,1-14-32,-9 79 328,2-6-1023,7-35-3000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1:53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1420,'0'0'5139,"4"1"-4604,5 4-131,0 1-1,-1-1 1,1 1-1,-1 1 1,-1 0 0,13 14-1,45 59 1042,-47-57-1077,45 65 404,-43-57-701,0-1-1,3-1 1,0-1-1,2-1 1,41 35-1,-65-62-305,15 10-720,4-4-7354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33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257 111 1332,'-1'22'823,"-1"0"0,-1-1 0,-1 1 0,-1-1 0,-13 35 0,-49 99 478,64-148-1211,-15 32 249,-1-1 0,-2-1-1,-38 52 1,45-71-31,1-3-1353,12-15 1018,1-1 1,-1 1-1,0-1 1,1 1-1,-1-1 0,1 1 1,-1-1-1,1 1 1,-1-1-1,1 0 1,-1 1-1,1-1 0,0 0 1,-1 1-1,1-1 1,0 0-1,0 1 1,-1-1-1,1 0 0,0 0 1,0 1-1,0-1 1,0 0-1,0 0 1,0-1-1,0-1 8,0 0 0,0 1 0,0-1 0,0 0 0,0 0 0,1 0 0,-1 0 0,1 0 0,0 0 0,0 0 0,0 1 0,0-1 0,3-4 0,0-1-34,48-113-265,110-184 0,-144 277 342,39-55 264,-51 75-182,0 0 0,1 1 0,0 0 0,1 1 0,-1-1-1,1 1 1,16-8 0,-23 13-80,1 1 0,0-1 0,0 1 0,-1 0 0,1-1-1,0 1 1,0 0 0,-1 0 0,1 0 0,0 1 0,0-1 0,0 0 0,-1 1 0,1-1 0,0 1-1,-1-1 1,1 1 0,0 0 0,-1 0 0,1 0 0,-1 0 0,1 0 0,-1 0 0,0 0 0,1 0-1,-1 0 1,0 1 0,0-1 0,0 1 0,0-1 0,1 2 0,4 5 73,-1 0 0,-1 0 0,1 0 1,4 12-1,1 10 122,-2-1 1,0 2 0,-2-1-1,-1 1 1,1 50-1,-13 157 209,4-198-504,-2 10-3695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33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1144,'30'-5'2028,"79"-12"1750,-59 7-3808,59-19 0,-85 19-2727,-14 7 1028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34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1268,'0'0'4214,"3"3"-3533,1 2-406,-1 1 0,0 0 0,0 0 0,0 0 0,-1 0 0,0 0 0,0 1 0,-1-1 0,0 1 0,0-1 0,0 10-1,-1 87 1048,-1-69-949,-23 265 1442,21-261-2677,2-21-5683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34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1468,'0'0'5165,"3"0"-4661,40-7 1853,55-1 0,122 8 68,-148 6-1411,-21 0-2500,-16-5-5350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36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1720,'1'-6'9421,"17"9"-9200,1 0-1,0-1 1,0 0 0,-1-2-1,31-3 1,106-19 217,-79 10-650,-59 8-606,0 0-5199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40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9 1468,'4'-9'7926,"-4"9"-7854,2 10 98,0-1 0,-1 1 0,0 0 0,-1-1 0,0 1 0,0 0 0,-1-1 0,-3 15-1,-23 82 362,17-72-337,-105 316 326,75-240-591,39-108 36,0 9-68,1-10 88,0 0-1,-1 0 1,1 0-1,0 0 0,0 0 1,0 0-1,0 0 1,0 0-1,0 1 1,0-1-1,1 0 0,-1 0 1,0 0-1,0 0 1,1 0-1,-1 0 1,1 0-1,-1 0 1,1 0-1,-1 0 0,1 0 1,0 0-1,1 1 1,-1-1-6,24 3-70,-6-4 51,1-1-1,0-1 1,37-7-1,-30 4-3100,34-2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41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0 1476,'0'0'5539,"-5"4"-5273,0 1-152,-1 0 1,1 1 0,0 0-1,0 0 1,0 0 0,1 0-1,0 1 1,-5 10 0,-1 7 112,0 1 0,2 0 1,1 1-1,-7 41 1,14-64-211,-1 0 0,1 1 1,0-1-1,-1 1 0,2-1 1,-1 0-1,0 1 0,1-1 1,-1 0-1,1 1 0,0-1 1,0 0-1,0 0 0,1 0 1,-1 0-1,1 0 0,2 4 1,-3-6-15,1 0 0,-1 0 1,1 1-1,-1-1 1,1 0-1,0-1 0,-1 1 1,1 0-1,0 0 0,0-1 1,0 1-1,0-1 1,0 1-1,-1-1 0,1 0 1,0 0-1,0 0 0,0 0 1,0 0-1,0 0 1,0-1-1,0 1 0,0 0 1,0-1-1,-1 0 0,1 1 1,3-3-1,0 1-25,1-2 0,0 1 0,-1-1 0,0 1 0,0-1 0,0-1 0,0 1-1,-1-1 1,1 0 0,-1 0 0,-1 0 0,1 0 0,-1-1 0,4-6 0,-2 0-69,0 0 1,0 0 0,-1 0-1,-1 0 1,4-22 0,-7 24 18,0 0-1,0-1 1,-1 1 0,0 0 0,-1 0 0,0 1-1,-1-1 1,-5-13 0,5 14 24,3 8 40,-1 0-1,1 0 0,0 0 1,-1 0-1,1 0 0,-1 0 0,0 0 1,1 0-1,-1 1 0,1-1 1,-1 0-1,0 0 0,0 1 0,1-1 1,-1 0-1,0 1 0,0-1 1,0 1-1,0-1 0,0 1 0,0 0 1,0-1-1,0 1 0,0 0 1,0-1-1,0 1 0,0 0 0,0 0 1,0 0-1,0 0 0,0 0 1,0 0-1,0 0 0,0 1 0,-2-1 1,-4 1-86,3 1-154,-61 46-3671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42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0 1488,'-35'138'4136,"16"-58"-2925,-5 40 795,14-82-1709,11-41-306,1-1 1,0 1 0,0 0 0,1 0 0,-1 0 0,0 0 0,1 1 0,0-1 0,3-2 0,4-4-28,0-2 66,1 0 0,1 1-1,0 0 1,0 1 0,1 0 0,0 1-1,0 0 1,1 1 0,0 1-1,0 0 1,16-4 0,-29 10-3,0 0 1,1 0 0,-1 0 0,0 0-1,0 0 1,0 0 0,0 0 0,0 0 0,0 0-1,1 1 1,-1-1 0,0 0 0,0 1 0,0-1-1,0 1 1,0-1 0,0 1 0,0-1 0,0 1-1,0 0 1,0 0 0,-1-1 0,1 1 0,0 0-1,0 0 1,-1 0 0,1 0 0,0 0 0,-1 0-1,1 0 1,-1 0 0,0 0 0,1 0-1,-1 0 1,0 0 0,1 0 0,-1 1 0,0-1-1,0 1 1,1 2 48,-1 0 0,0 0 1,0 0-1,0 0 0,0 0 0,-1 0 0,1 0 0,-1 0 0,-2 6 0,-3 2-123,0 0-1,0-1 0,-1 1 0,-1-1 0,0-1 1,-1 1-1,0-1 0,0-1 0,-1 0 0,0 0 0,-1-1 1,0 0-1,0-1 0,-1 0 0,0 0 0,-12 4 1,16-8-603,-8 1-3788,3-3 2092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44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1 1480,'-2'1'10829,"-16"6"-10800,0-1 173,0 0 0,0 1 0,0 1 0,1 1 0,0 0 0,-22 17 1,12-6 47,0 2 0,-38 41 0,50-47-159,2-1 0,0 2 1,1 0-1,-13 24 1,22-36-81,1 0 0,-1 0 1,1 0-1,0 1 1,0-1-1,1 1 0,-1 0 1,1-1-1,1 1 1,-1 0-1,1 0 0,0-1 1,0 1-1,1 0 0,-1 0 1,1-1-1,1 1 1,-1 0-1,5 10 0,-3-11-23,1 0 0,0 0 0,0 0 0,1 0 0,-1-1 0,1 0 0,0 0-1,0 0 1,1 0 0,-1-1 0,1 0 0,-1 0 0,1 0 0,0-1-1,0 0 1,0 0 0,12 2 0,7 0-52,-1 0 0,1-2 0,28-1 0,-15-1-638,74-11 1,-54-4-6318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4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7 1168,'11'-6'9776,"-9"10"-9644,0 0 0,0 0 0,0 0 0,-1 0 0,1 0 0,-1 0 0,0 1 0,-1-1 0,1 1 0,-1-1 0,1 0 0,-2 6 0,-6 63 629,2-33-462,-39 255 242,39-275-1068,1-5-1083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1:54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9 307 964,'-9'-3'6298,"14"-12"-6123,0 1 0,0-1 0,1 1 0,1 0 0,1 0 0,0 0 0,0 1 0,2 1 0,19-22 0,-9 13-8,0 2 0,2 0 0,0 1 0,45-26 1,-62 40-147,0 1 1,1 0 0,-1 1 0,1 0 0,0 0 0,-1 0 0,1 0-1,0 1 1,0 0 0,0 0 0,11 0 0,-12 2-13,-1 0 1,1 0 0,-1 0-1,1 0 1,-1 1-1,0 0 1,0 0 0,0 0-1,0 0 1,0 1-1,0-1 1,0 1 0,-1 0-1,1 0 1,-1 0-1,3 5 1,1 0 8,0-1 0,0-1 0,0 1 1,1-1-1,0-1 0,0 1 0,1-1 0,-1-1 1,1 1-1,0-2 0,0 1 0,0-1 0,1 0 0,-1-1 1,1 0-1,0-1 0,-1 0 0,1-1 0,0 1 0,0-2 1,0 0-1,11-2 0,35-5 161,1-3 0,55-19 0,-53 16-749,-56 14 228,9-3-484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45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11 932,'0'0'7894,"7"3"-7510,10 2-81,0-1 0,1 0 0,-1-1 0,1-1 0,21-1 0,98-4 829,-128 3-1083,118-12 938,-26 2-1149,-33 8-3194,-51-3-2670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4:58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13 1488,'-1'-12'8128,"10"23"-8068,0 1 1,-1 0 0,-1 0 0,0 1 0,6 15 0,0 4 39,12 41 1,-24-69-102,18 59 273,-4 0 0,-1 1 0,7 113 0,-20-133-142,-2 0 0,-3-1 0,-1 1-1,-2-1 1,-2 1 0,-2-2 0,-1 0 0,-3 0 0,-1-1-1,-43 76 1,28-65-150,-3-1 0,-1-2 0,-50 53-1,67-85-302,-1 0-1,-1-2 0,-21 14 0,-3-1-5744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5:00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4 992,'7'-3'7728,"-3"23"-7443,0-1 0,-1 1 1,-2 1-1,0-1 0,-1 0 0,-3 32 0,-29 130 571,18-106-536,6-41-857,-23 67 0,24-91-236,3-5-236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5:01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1420,'0'0'3282,"17"-2"-1469,51 13-538,89 13 519,-134-23-2771,1 0 0,31-4 0,-49 2-1037,8-4 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5:01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24 984,'0'0'3809,"6"-1"-3341,171-18 2020,-144 16-6088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5:01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1468,'0'0'1462,"13"-3"3004,-10 8-4357,-1 1 0,1-1 0,-1 1 0,0 0 1,-1-1-1,1 1 0,-1 0 0,0 0 0,0 11 0,-6 63 754,1-11-414,-2 12 53,-1 1-1047,11-26-4093,-2-42 2412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5:10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1 1500,'9'0'6931,"-9"4"-6812,1-1 0,-1 1 0,0-1 0,0 1 0,0 0 0,0-1 1,-1 1-1,0-1 0,1 1 0,-1-1 0,-1 1 0,1-1 0,-3 7 0,-29 50 546,20-38-443,-62 104 719,-141 180 1,147-224-3733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5:11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1600,'0'-1'231,"0"0"0,0 0 1,0 0-1,0 0 0,1 0 0,-1 0 0,0 0 1,1-1-1,-1 1 0,1 0 0,-1 0 0,1 0 0,-1 1 1,1-1-1,0 0 0,0 0 0,-1 0 0,1 0 0,0 1 1,0-1-1,0 0 0,0 1 0,0-1 0,0 0 0,0 1 1,0-1-1,0 1 0,0 0 0,0-1 0,0 1 0,0 0 1,2 0-1,-1 0 443,0 1-358,9 6-54,-1 1 0,-1 0 0,1 0 0,-1 1 0,-1 0 0,0 0 0,0 1 0,7 11 0,51 95 424,-47-79-510,96 178-1589,-114-214 900,1 4-45,0-1-772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5:12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9 170 1620,'0'0'3734,"-1"0"-3680,1-1-1,-1 1 0,0 0 0,1-1 0,-1 1 0,1-1 0,-1 1 0,1-1 0,0 1 0,-1-1 0,1 1 1,-1-1-1,1 1 0,0-1 0,0 0 0,-1 1 0,1-1 0,0 0 0,0 1 0,0-1 0,0 1 0,-1-1 0,1 0 1,0 1-1,0-1 0,0 0 0,0 1 0,1-2 0,11-18 235,1 1 0,0 0 0,2 1 0,0 0 0,1 1 0,20-16-1,-34 32-274,-1 0 0,0 0-1,1 0 1,-1 1 0,0-1-1,1 0 1,-1 1 0,1-1-1,-1 1 1,1-1 0,0 1-1,-1 0 1,1-1 0,-1 1-1,1 0 1,0 0 0,-1 0-1,1 1 1,0-1 0,-1 0-1,1 1 1,-1-1 0,1 0-1,-1 1 1,1 0 0,-1-1-1,1 1 1,-1 0-1,0 0 1,2 1 0,5 3 37,-1 1 1,0 0-1,12 12 1,-14-13-19,-4-4-29,2 4 20,0-1 1,1 0-1,0 0 0,0-1 0,0 1 1,0-1-1,0 0 0,1 0 0,0 0 1,-1-1-1,1 1 0,0-1 0,0 0 1,0-1-1,1 1 0,9 0 0,-8-2-23,0 0-1,1-1 1,-1 0 0,1 0-1,-1 0 1,0-1-1,0-1 1,0 1 0,9-5-1,0-2-823,1 0-1,24-19 1,-25 17-2199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5:26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7 1104,'6'-7'12055,"-32"25"-11706,2 2-1,0 0 1,1 1-1,-31 37 1,12-12-29,-192 223-1553,209-239-112,14-17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1:55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20 122 1536,'-9'-5'7830,"32"2"-7717,-18 2-12,10-36 573,-17 28-631,-5 16-4,6-6-38,0 0 1,0 0-1,0 0 0,0 0 0,0 0 1,0-1-1,0 1 0,-1 0 0,1 0 1,0-1-1,0 1 0,-1 0 0,-1 0 9,6 17-18,-1-17 15,0 0 1,1 1-1,-1-1 1,0 0 0,1 0-1,-1-1 1,0 1-1,1 0 1,-1-1-1,1 1 1,-1-1 0,1 0-1,-1 0 1,1 0-1,0 0 1,-1-1 0,1 1-1,-1-1 1,0 1-1,1-1 1,-1 0-1,1 0 1,-1 0 0,0 0-1,0 0 1,1 0-1,-1-1 1,0 1 0,0-1-1,0 0 1,-1 1-1,1-1 1,0 0-1,-1 0 1,1 0 0,-1 0-1,1-1 1,-1 1-1,1-3 1,6-14 35,-8 18-1,0-2 20,-8-39 286,7 40-324,-12-7 64,8 9-161,-1 1-1,1 0 0,0 0 1,-1 1-1,1-1 1,0 1-1,0 0 0,0 1 1,0-1-1,0 1 0,1 0 1,-1 0-1,1 1 0,0-1 1,0 1-1,0 0 0,0 0 1,1 0-1,-1 1 0,1-1 1,-2 6-1,4-8-433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5:27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1608,'0'0'6515,"2"7"-6067,4 8-132,1 0-1,0 0 0,1-1 1,1 1-1,0-2 0,15 18 1,80 80 1133,-45-49-962,-6-5-624,86 73-1,-134-126-798,7 6 481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5:28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35 119 1516,'0'0'764,"-31"14"4991,31-15-5733,-1 1-1,1 0 0,0 0 1,0 0-1,-1 0 0,1 0 0,0-1 1,0 1-1,0 0 0,0 0 1,-1 0-1,1-1 0,0 1 0,0 0 1,0 0-1,0-1 0,0 1 1,0 0-1,0 0 0,0-1 0,-1 1 1,1 0-1,0 0 0,0-1 1,0 1-1,0 0 0,0 0 0,0-1 1,0 1-1,1 0 0,-1 0 1,0-1-1,0 1 0,0 0 0,0 0 1,0-1-1,0 1 0,0 0 1,0 0-1,1 0 0,-1-1 0,0 1 1,0 0-1,0 0 0,1 0 1,-1-1-1,0 1 0,0 0 0,0 0 1,1 0-1,-1 0 0,0 0 1,20-26 287,27-20-180,-39 40-112,0 0-1,0 0 0,0 1 0,0 1 1,1 0-1,0 0 0,0 0 1,0 1-1,18-4 0,-21 7-16,0-1 0,1 1 0,-1 0 0,0 1 1,1 0-1,-1-1 0,0 2 0,0-1 0,0 1 0,0 0 0,0 0 0,0 1 0,-1 0 0,1 0 0,-1 0 0,6 5 0,53 45-26,-50-40 20,1 0 0,0-1 1,1 0-1,0-1 0,1-1 1,30 13-1,-37-20 10,0 0 0,1-1 0,-1-1 0,1 1 0,0-2 0,-1 0 0,1 0 0,15-2 0,11-5-19,37-10 0,-44 9-15,6-3-160,11-3-747,-18 11-3358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5:28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25 1148,'-3'4'647,"-11"21"858,14-24-1121,-1 27 1655,1-27-2009,0-1 0,0 1-1,0 0 1,0-1 0,0 1 0,0-1-1,0 1 1,0 0 0,0-1 0,1 1-1,-1-1 1,0 1 0,0 0 0,1-1-1,-1 1 1,0-1 0,1 1 0,-1-1-1,0 1 1,1-1 0,-1 1 0,1-1-1,-1 0 1,1 1 0,-1-1 0,1 1-1,-1-1 1,1 0 0,-1 0 0,1 1-1,0-1 1,-1 0 0,1 0 0,-1 0-1,1 0 1,0 0 0,-1 1 0,1-1-1,0 0 1,-1 0 0,2-1 0,0 1 177,22-34 212,-22 26-348,-1 0 1,0 0-1,-1 0 1,1 0 0,-2-8-1,0 13-22,1 3-45,0 0 0,0 0 0,0-1-1,0 1 1,0 0 0,0-1 0,-1 1-1,1 0 1,0 0 0,0-1 0,0 1-1,-1 0 1,1 0 0,0-1 0,0 1-1,-1 0 1,1 0 0,0 0 0,0 0-1,-1-1 1,1 1 0,0 0-1,-1 0 1,1 0 0,0 0 0,-1 0-1,1 0 1,0 0 0,0 0 0,-1 0-1,1 0 1,0 0 0,-1 0 0,1 0-1,0 0 1,-1 0 0,1 0 0,0 0-1,-1 0 1,1 0 0,0 0 0,0 1-1,-1-1 1,-7 5 3,1 0 0,0 0-1,0 1 1,0 0 0,1 0 0,0 0-1,0 1 1,0 0 0,1 0-1,0 1 1,0-1 0,1 1 0,0 0-1,1 0 1,-1 1 0,2-1 0,-1 1-1,-2 17 1,5-24-5,-1 0 1,1 0-1,0 0 0,0 0 0,0 0 1,0 0-1,0 0 0,1 0 0,-1-1 1,0 1-1,1 0 0,0 0 0,-1 0 1,1 0-1,0 0 0,0-1 0,0 1 1,0 0-1,0-1 0,0 1 0,1-1 1,-1 1-1,1-1 0,-1 0 0,1 1 1,-1-1-1,1 0 0,0 0 1,-1 0-1,1 0 0,2 0 0,-2 0 2,1-1-1,0 0 1,-1 0-1,1 0 1,-1 0-1,1-1 1,-1 1-1,1-1 1,-1 1-1,1-1 1,-1 0-1,0 0 1,1 0-1,-1 0 1,0 0-1,0-1 1,0 1-1,0-1 1,0 1-1,0-1 1,0 0-1,0 0 0,-1 0 1,3-3-1,-2 2 26,1 0 0,-1-1 0,0 1 0,-1-1 0,1 1-1,-1-1 1,1 0 0,-1 1 0,0-1 0,0 0 0,-1 0-1,1 0 1,-1 0 0,0 1 0,0-1 0,0 0 0,0 0-1,-1 0 1,1 0 0,-1 0 0,0 1 0,-1-1 0,1 0-1,-3-4 1,4 7 23,-8-3 47,8 4-118,0-1 0,-1 1 0,1 0-1,0-1 1,-1 1 0,1 0 0,-1 0 0,1-1 0,0 1-1,-1 0 1,1 0 0,-1 0 0,1-1 0,-1 1 0,1 0-1,-1 0 1,1 0 0,-1 0 0,1 0 0,-1 0 0,1 0-1,-1 0 1,1 0 0,-1 0 0,1 0 0,-1 1-1,1-1 1,-1 0 0,1 0 0,-1 0 0,1 1 0,0-1-1,-1 0 1,0 1 0,0-1-161,-10 10-165,7-2-3232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5:29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1956,'-26'12'8382,"25"-12"-8346,14 3 70,0-2 1,0 0-1,0 0 1,22-2-1,26 1-363,-36 0-346,-22-1 237,0 1 0,0 0 1,1 0-1,-1 1 0,0-1 0,0 0 0,1 1 1,4 2-1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5:29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1092,'0'0'6293,"7"0"-5857,251-48 498,-257 48-1142,6-2-95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5:33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194 147 1328,'18'-33'8842,"-16"54"-8383,-4-1-313,-1-1 0,0 0-1,-2 0 1,0 0 0,-9 20 0,-4 15 3,-7 27-29,-5-2 0,-48 94-1,48-120-701,29-52 380,2-7-593,14-51 301,2 1-1,32-72 1,-6 20 35,-29 68 316,2 0 0,2 0 0,2 2 0,1 1 0,2 0 0,33-39 0,-53 71 167,1 1 0,0 0 1,0 0-1,1 0 0,-1 1 0,1-1 0,0 1 1,0 0-1,0 0 0,0 1 0,1 0 0,9-4 1,-12 6 13,0 0 0,1-1 0,-1 1-1,0 0 1,0 1 0,0-1 0,0 0 0,0 1 0,0 0 0,0 0 0,0 0 0,0 0 0,0 0 0,0 1 0,0-1 0,-1 1 0,1 0 0,0-1 0,-1 1 0,0 0 0,1 1 0,-1-1 0,0 0 0,3 5 0,7 12 73,-1 1 0,-1 0 1,-1 0-1,0 1 0,-2 0 0,10 43 0,-9-34-17,4 20-263,-2 1-1,6 89 1,-12-118-4168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5:34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88 1276,'-4'-3'5435,"247"-46"-2777,-179 34-2785,-25 6-316,9-3-3596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6:21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14 892,'4'-14'8746,"-192"271"-7127,143-201-2219,16-22-3027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6:21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8 876,'0'0'4593,"0"-8"-1477,53 121-1743,-34-67-834,38 64 0,4-24-95,-34-51-2835,-19-23 675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6T17:46:22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10 107 1268,'-9'-1'6449,"31"-19"-6358,0 1 1,2 1 0,35-20-1,-58 37-90,1 0 0,-1 0 0,0 0 0,1 0 0,-1 0-1,1 0 1,-1 1 0,1-1 0,-1 0 0,1 1-1,0-1 1,-1 1 0,1 0 0,0 0 0,0-1 0,-1 1-1,1 0 1,0 0 0,-1 1 0,1-1 0,3 1-1,-2 0-1,-2 0 5,1-1-1,-1 1 1,1 0-1,-1 0 1,1 0-1,-1 0 1,0 0-1,0 0 1,1 1-1,-1-1 1,0 0 0,0 1-1,0-1 1,-1 1-1,1-1 1,0 1-1,1 2 1,9 25 39,-11-29-43,3 7 20,-1 1 13,0 0 0,1 0 0,1 0 0,-1 0 0,1-1 0,7 10 0,-9-15-25,-1-1 0,0 0 0,1 0 0,-1 0 1,1 0-1,-1 0 0,1 0 0,0 0 0,-1-1 0,1 1 0,0-1 0,-1 1 0,1-1 0,0 1 0,0-1 1,0 0-1,-1 0 0,1 0 0,3 0 0,32-6 14,-32 5-13,41-12-954,0-1 0,73-34-1,-107 42-789,-4 1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3F1BF-C838-44CB-BCC8-FC77A0E0D148}" type="datetimeFigureOut">
              <a:rPr lang="es-PE" smtClean="0"/>
              <a:t>15/04/2024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91456-0CFE-4CEA-AACD-A1D7BD0BEA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844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36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006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37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2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16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372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15/04/2024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2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15/04/2024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663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15/04/2024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519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03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15/04/2024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408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CF23-F881-4C7B-B080-8F6EF05B8923}" type="datetimeFigureOut">
              <a:rPr lang="es-PE" smtClean="0"/>
              <a:t>15/04/2024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824537"/>
            <a:ext cx="914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99" Type="http://schemas.openxmlformats.org/officeDocument/2006/relationships/customXml" Target="../ink/ink151.xml"/><Relationship Id="rId21" Type="http://schemas.openxmlformats.org/officeDocument/2006/relationships/customXml" Target="../ink/ink12.xml"/><Relationship Id="rId63" Type="http://schemas.openxmlformats.org/officeDocument/2006/relationships/customXml" Target="../ink/ink33.xml"/><Relationship Id="rId159" Type="http://schemas.openxmlformats.org/officeDocument/2006/relationships/customXml" Target="../ink/ink81.xml"/><Relationship Id="rId324" Type="http://schemas.openxmlformats.org/officeDocument/2006/relationships/image" Target="../media/image177.png"/><Relationship Id="rId170" Type="http://schemas.openxmlformats.org/officeDocument/2006/relationships/image" Target="../media/image99.png"/><Relationship Id="rId226" Type="http://schemas.openxmlformats.org/officeDocument/2006/relationships/image" Target="../media/image128.png"/><Relationship Id="rId268" Type="http://schemas.openxmlformats.org/officeDocument/2006/relationships/image" Target="../media/image149.png"/><Relationship Id="rId32" Type="http://schemas.openxmlformats.org/officeDocument/2006/relationships/image" Target="../media/image30.png"/><Relationship Id="rId74" Type="http://schemas.openxmlformats.org/officeDocument/2006/relationships/image" Target="../media/image51.png"/><Relationship Id="rId128" Type="http://schemas.openxmlformats.org/officeDocument/2006/relationships/image" Target="../media/image78.png"/><Relationship Id="rId335" Type="http://schemas.openxmlformats.org/officeDocument/2006/relationships/customXml" Target="../ink/ink169.xml"/><Relationship Id="rId5" Type="http://schemas.openxmlformats.org/officeDocument/2006/relationships/customXml" Target="../ink/ink4.xml"/><Relationship Id="rId181" Type="http://schemas.openxmlformats.org/officeDocument/2006/relationships/customXml" Target="../ink/ink92.xml"/><Relationship Id="rId237" Type="http://schemas.openxmlformats.org/officeDocument/2006/relationships/customXml" Target="../ink/ink120.xml"/><Relationship Id="rId279" Type="http://schemas.openxmlformats.org/officeDocument/2006/relationships/customXml" Target="../ink/ink141.xml"/><Relationship Id="rId43" Type="http://schemas.openxmlformats.org/officeDocument/2006/relationships/customXml" Target="../ink/ink23.xml"/><Relationship Id="rId139" Type="http://schemas.openxmlformats.org/officeDocument/2006/relationships/customXml" Target="../ink/ink71.xml"/><Relationship Id="rId290" Type="http://schemas.openxmlformats.org/officeDocument/2006/relationships/image" Target="../media/image160.png"/><Relationship Id="rId304" Type="http://schemas.openxmlformats.org/officeDocument/2006/relationships/image" Target="../media/image167.png"/><Relationship Id="rId346" Type="http://schemas.openxmlformats.org/officeDocument/2006/relationships/image" Target="../media/image188.png"/><Relationship Id="rId85" Type="http://schemas.openxmlformats.org/officeDocument/2006/relationships/customXml" Target="../ink/ink44.xml"/><Relationship Id="rId150" Type="http://schemas.openxmlformats.org/officeDocument/2006/relationships/image" Target="../media/image89.png"/><Relationship Id="rId192" Type="http://schemas.openxmlformats.org/officeDocument/2006/relationships/image" Target="../media/image111.png"/><Relationship Id="rId206" Type="http://schemas.openxmlformats.org/officeDocument/2006/relationships/image" Target="../media/image118.png"/><Relationship Id="rId248" Type="http://schemas.openxmlformats.org/officeDocument/2006/relationships/image" Target="../media/image139.png"/><Relationship Id="rId12" Type="http://schemas.openxmlformats.org/officeDocument/2006/relationships/image" Target="../media/image20.png"/><Relationship Id="rId108" Type="http://schemas.openxmlformats.org/officeDocument/2006/relationships/image" Target="../media/image68.png"/><Relationship Id="rId315" Type="http://schemas.openxmlformats.org/officeDocument/2006/relationships/customXml" Target="../ink/ink159.xml"/><Relationship Id="rId54" Type="http://schemas.openxmlformats.org/officeDocument/2006/relationships/image" Target="../media/image41.png"/><Relationship Id="rId96" Type="http://schemas.openxmlformats.org/officeDocument/2006/relationships/image" Target="../media/image62.png"/><Relationship Id="rId161" Type="http://schemas.openxmlformats.org/officeDocument/2006/relationships/customXml" Target="../ink/ink82.xml"/><Relationship Id="rId217" Type="http://schemas.openxmlformats.org/officeDocument/2006/relationships/customXml" Target="../ink/ink110.xml"/><Relationship Id="rId259" Type="http://schemas.openxmlformats.org/officeDocument/2006/relationships/customXml" Target="../ink/ink131.xml"/><Relationship Id="rId23" Type="http://schemas.openxmlformats.org/officeDocument/2006/relationships/customXml" Target="../ink/ink13.xml"/><Relationship Id="rId119" Type="http://schemas.openxmlformats.org/officeDocument/2006/relationships/customXml" Target="../ink/ink61.xml"/><Relationship Id="rId270" Type="http://schemas.openxmlformats.org/officeDocument/2006/relationships/image" Target="../media/image150.png"/><Relationship Id="rId326" Type="http://schemas.openxmlformats.org/officeDocument/2006/relationships/image" Target="../media/image178.png"/><Relationship Id="rId65" Type="http://schemas.openxmlformats.org/officeDocument/2006/relationships/customXml" Target="../ink/ink34.xml"/><Relationship Id="rId130" Type="http://schemas.openxmlformats.org/officeDocument/2006/relationships/image" Target="../media/image79.png"/><Relationship Id="rId172" Type="http://schemas.openxmlformats.org/officeDocument/2006/relationships/image" Target="../media/image100.png"/><Relationship Id="rId228" Type="http://schemas.openxmlformats.org/officeDocument/2006/relationships/image" Target="../media/image129.png"/><Relationship Id="rId281" Type="http://schemas.openxmlformats.org/officeDocument/2006/relationships/customXml" Target="../ink/ink142.xml"/><Relationship Id="rId337" Type="http://schemas.openxmlformats.org/officeDocument/2006/relationships/customXml" Target="../ink/ink170.xml"/><Relationship Id="rId34" Type="http://schemas.openxmlformats.org/officeDocument/2006/relationships/image" Target="../media/image31.png"/><Relationship Id="rId76" Type="http://schemas.openxmlformats.org/officeDocument/2006/relationships/image" Target="../media/image52.png"/><Relationship Id="rId141" Type="http://schemas.openxmlformats.org/officeDocument/2006/relationships/customXml" Target="../ink/ink72.xml"/><Relationship Id="rId7" Type="http://schemas.openxmlformats.org/officeDocument/2006/relationships/customXml" Target="../ink/ink5.xml"/><Relationship Id="rId183" Type="http://schemas.openxmlformats.org/officeDocument/2006/relationships/customXml" Target="../ink/ink93.xml"/><Relationship Id="rId239" Type="http://schemas.openxmlformats.org/officeDocument/2006/relationships/customXml" Target="../ink/ink121.xml"/><Relationship Id="rId250" Type="http://schemas.openxmlformats.org/officeDocument/2006/relationships/image" Target="../media/image140.png"/><Relationship Id="rId292" Type="http://schemas.openxmlformats.org/officeDocument/2006/relationships/image" Target="../media/image161.png"/><Relationship Id="rId306" Type="http://schemas.openxmlformats.org/officeDocument/2006/relationships/image" Target="../media/image168.png"/><Relationship Id="rId45" Type="http://schemas.openxmlformats.org/officeDocument/2006/relationships/customXml" Target="../ink/ink24.xml"/><Relationship Id="rId87" Type="http://schemas.openxmlformats.org/officeDocument/2006/relationships/customXml" Target="../ink/ink45.xml"/><Relationship Id="rId110" Type="http://schemas.openxmlformats.org/officeDocument/2006/relationships/image" Target="../media/image69.png"/><Relationship Id="rId348" Type="http://schemas.openxmlformats.org/officeDocument/2006/relationships/image" Target="../media/image189.png"/><Relationship Id="rId152" Type="http://schemas.openxmlformats.org/officeDocument/2006/relationships/image" Target="../media/image90.png"/><Relationship Id="rId194" Type="http://schemas.openxmlformats.org/officeDocument/2006/relationships/image" Target="../media/image112.png"/><Relationship Id="rId208" Type="http://schemas.openxmlformats.org/officeDocument/2006/relationships/image" Target="../media/image119.png"/><Relationship Id="rId261" Type="http://schemas.openxmlformats.org/officeDocument/2006/relationships/customXml" Target="../ink/ink132.xml"/><Relationship Id="rId14" Type="http://schemas.openxmlformats.org/officeDocument/2006/relationships/image" Target="../media/image21.png"/><Relationship Id="rId56" Type="http://schemas.openxmlformats.org/officeDocument/2006/relationships/image" Target="../media/image42.png"/><Relationship Id="rId317" Type="http://schemas.openxmlformats.org/officeDocument/2006/relationships/customXml" Target="../ink/ink160.xml"/><Relationship Id="rId8" Type="http://schemas.openxmlformats.org/officeDocument/2006/relationships/image" Target="../media/image18.png"/><Relationship Id="rId98" Type="http://schemas.openxmlformats.org/officeDocument/2006/relationships/image" Target="../media/image63.png"/><Relationship Id="rId121" Type="http://schemas.openxmlformats.org/officeDocument/2006/relationships/customXml" Target="../ink/ink62.xml"/><Relationship Id="rId142" Type="http://schemas.openxmlformats.org/officeDocument/2006/relationships/image" Target="../media/image85.png"/><Relationship Id="rId163" Type="http://schemas.openxmlformats.org/officeDocument/2006/relationships/customXml" Target="../ink/ink83.xml"/><Relationship Id="rId184" Type="http://schemas.openxmlformats.org/officeDocument/2006/relationships/image" Target="../media/image106.png"/><Relationship Id="rId219" Type="http://schemas.openxmlformats.org/officeDocument/2006/relationships/customXml" Target="../ink/ink111.xml"/><Relationship Id="rId230" Type="http://schemas.openxmlformats.org/officeDocument/2006/relationships/image" Target="../media/image130.png"/><Relationship Id="rId251" Type="http://schemas.openxmlformats.org/officeDocument/2006/relationships/customXml" Target="../ink/ink127.xml"/><Relationship Id="rId25" Type="http://schemas.openxmlformats.org/officeDocument/2006/relationships/customXml" Target="../ink/ink14.xml"/><Relationship Id="rId46" Type="http://schemas.openxmlformats.org/officeDocument/2006/relationships/image" Target="../media/image37.png"/><Relationship Id="rId67" Type="http://schemas.openxmlformats.org/officeDocument/2006/relationships/customXml" Target="../ink/ink35.xml"/><Relationship Id="rId272" Type="http://schemas.openxmlformats.org/officeDocument/2006/relationships/image" Target="../media/image151.png"/><Relationship Id="rId293" Type="http://schemas.openxmlformats.org/officeDocument/2006/relationships/customXml" Target="../ink/ink148.xml"/><Relationship Id="rId307" Type="http://schemas.openxmlformats.org/officeDocument/2006/relationships/customXml" Target="../ink/ink155.xml"/><Relationship Id="rId328" Type="http://schemas.openxmlformats.org/officeDocument/2006/relationships/image" Target="../media/image179.png"/><Relationship Id="rId349" Type="http://schemas.openxmlformats.org/officeDocument/2006/relationships/customXml" Target="../ink/ink176.xml"/><Relationship Id="rId88" Type="http://schemas.openxmlformats.org/officeDocument/2006/relationships/image" Target="../media/image58.png"/><Relationship Id="rId111" Type="http://schemas.openxmlformats.org/officeDocument/2006/relationships/customXml" Target="../ink/ink57.xml"/><Relationship Id="rId132" Type="http://schemas.openxmlformats.org/officeDocument/2006/relationships/image" Target="../media/image80.png"/><Relationship Id="rId153" Type="http://schemas.openxmlformats.org/officeDocument/2006/relationships/customXml" Target="../ink/ink78.xml"/><Relationship Id="rId174" Type="http://schemas.openxmlformats.org/officeDocument/2006/relationships/image" Target="../media/image101.png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220" Type="http://schemas.openxmlformats.org/officeDocument/2006/relationships/image" Target="../media/image125.png"/><Relationship Id="rId241" Type="http://schemas.openxmlformats.org/officeDocument/2006/relationships/customXml" Target="../ink/ink122.xml"/><Relationship Id="rId15" Type="http://schemas.openxmlformats.org/officeDocument/2006/relationships/customXml" Target="../ink/ink9.xml"/><Relationship Id="rId36" Type="http://schemas.openxmlformats.org/officeDocument/2006/relationships/image" Target="../media/image32.png"/><Relationship Id="rId57" Type="http://schemas.openxmlformats.org/officeDocument/2006/relationships/customXml" Target="../ink/ink30.xml"/><Relationship Id="rId262" Type="http://schemas.openxmlformats.org/officeDocument/2006/relationships/image" Target="../media/image146.png"/><Relationship Id="rId283" Type="http://schemas.openxmlformats.org/officeDocument/2006/relationships/customXml" Target="../ink/ink143.xml"/><Relationship Id="rId318" Type="http://schemas.openxmlformats.org/officeDocument/2006/relationships/image" Target="../media/image174.png"/><Relationship Id="rId339" Type="http://schemas.openxmlformats.org/officeDocument/2006/relationships/customXml" Target="../ink/ink171.xml"/><Relationship Id="rId78" Type="http://schemas.openxmlformats.org/officeDocument/2006/relationships/image" Target="../media/image53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122" Type="http://schemas.openxmlformats.org/officeDocument/2006/relationships/image" Target="../media/image75.png"/><Relationship Id="rId143" Type="http://schemas.openxmlformats.org/officeDocument/2006/relationships/customXml" Target="../ink/ink73.xml"/><Relationship Id="rId164" Type="http://schemas.openxmlformats.org/officeDocument/2006/relationships/image" Target="../media/image96.png"/><Relationship Id="rId185" Type="http://schemas.openxmlformats.org/officeDocument/2006/relationships/customXml" Target="../ink/ink94.xml"/><Relationship Id="rId350" Type="http://schemas.openxmlformats.org/officeDocument/2006/relationships/image" Target="../media/image190.png"/><Relationship Id="rId9" Type="http://schemas.openxmlformats.org/officeDocument/2006/relationships/customXml" Target="../ink/ink6.xml"/><Relationship Id="rId210" Type="http://schemas.openxmlformats.org/officeDocument/2006/relationships/image" Target="../media/image120.png"/><Relationship Id="rId26" Type="http://schemas.openxmlformats.org/officeDocument/2006/relationships/image" Target="../media/image27.png"/><Relationship Id="rId231" Type="http://schemas.openxmlformats.org/officeDocument/2006/relationships/customXml" Target="../ink/ink117.xml"/><Relationship Id="rId252" Type="http://schemas.openxmlformats.org/officeDocument/2006/relationships/image" Target="../media/image141.png"/><Relationship Id="rId273" Type="http://schemas.openxmlformats.org/officeDocument/2006/relationships/customXml" Target="../ink/ink138.xml"/><Relationship Id="rId294" Type="http://schemas.openxmlformats.org/officeDocument/2006/relationships/image" Target="../media/image162.png"/><Relationship Id="rId308" Type="http://schemas.openxmlformats.org/officeDocument/2006/relationships/image" Target="../media/image169.png"/><Relationship Id="rId329" Type="http://schemas.openxmlformats.org/officeDocument/2006/relationships/customXml" Target="../ink/ink166.xml"/><Relationship Id="rId47" Type="http://schemas.openxmlformats.org/officeDocument/2006/relationships/customXml" Target="../ink/ink25.xml"/><Relationship Id="rId68" Type="http://schemas.openxmlformats.org/officeDocument/2006/relationships/image" Target="../media/image48.png"/><Relationship Id="rId89" Type="http://schemas.openxmlformats.org/officeDocument/2006/relationships/customXml" Target="../ink/ink46.xml"/><Relationship Id="rId112" Type="http://schemas.openxmlformats.org/officeDocument/2006/relationships/image" Target="../media/image70.png"/><Relationship Id="rId133" Type="http://schemas.openxmlformats.org/officeDocument/2006/relationships/customXml" Target="../ink/ink68.xml"/><Relationship Id="rId154" Type="http://schemas.openxmlformats.org/officeDocument/2006/relationships/image" Target="../media/image91.png"/><Relationship Id="rId175" Type="http://schemas.openxmlformats.org/officeDocument/2006/relationships/customXml" Target="../ink/ink89.xml"/><Relationship Id="rId340" Type="http://schemas.openxmlformats.org/officeDocument/2006/relationships/image" Target="../media/image185.png"/><Relationship Id="rId196" Type="http://schemas.openxmlformats.org/officeDocument/2006/relationships/image" Target="../media/image113.png"/><Relationship Id="rId200" Type="http://schemas.openxmlformats.org/officeDocument/2006/relationships/image" Target="../media/image115.png"/><Relationship Id="rId16" Type="http://schemas.openxmlformats.org/officeDocument/2006/relationships/image" Target="../media/image22.png"/><Relationship Id="rId221" Type="http://schemas.openxmlformats.org/officeDocument/2006/relationships/customXml" Target="../ink/ink112.xml"/><Relationship Id="rId242" Type="http://schemas.openxmlformats.org/officeDocument/2006/relationships/image" Target="../media/image136.png"/><Relationship Id="rId263" Type="http://schemas.openxmlformats.org/officeDocument/2006/relationships/customXml" Target="../ink/ink133.xml"/><Relationship Id="rId284" Type="http://schemas.openxmlformats.org/officeDocument/2006/relationships/image" Target="../media/image157.png"/><Relationship Id="rId319" Type="http://schemas.openxmlformats.org/officeDocument/2006/relationships/customXml" Target="../ink/ink161.xml"/><Relationship Id="rId37" Type="http://schemas.openxmlformats.org/officeDocument/2006/relationships/customXml" Target="../ink/ink20.xml"/><Relationship Id="rId58" Type="http://schemas.openxmlformats.org/officeDocument/2006/relationships/image" Target="../media/image43.png"/><Relationship Id="rId79" Type="http://schemas.openxmlformats.org/officeDocument/2006/relationships/customXml" Target="../ink/ink41.xml"/><Relationship Id="rId102" Type="http://schemas.openxmlformats.org/officeDocument/2006/relationships/image" Target="../media/image65.png"/><Relationship Id="rId123" Type="http://schemas.openxmlformats.org/officeDocument/2006/relationships/customXml" Target="../ink/ink63.xml"/><Relationship Id="rId144" Type="http://schemas.openxmlformats.org/officeDocument/2006/relationships/image" Target="../media/image86.png"/><Relationship Id="rId330" Type="http://schemas.openxmlformats.org/officeDocument/2006/relationships/image" Target="../media/image180.png"/><Relationship Id="rId90" Type="http://schemas.openxmlformats.org/officeDocument/2006/relationships/image" Target="../media/image59.png"/><Relationship Id="rId165" Type="http://schemas.openxmlformats.org/officeDocument/2006/relationships/customXml" Target="../ink/ink84.xml"/><Relationship Id="rId186" Type="http://schemas.openxmlformats.org/officeDocument/2006/relationships/image" Target="../media/image107.png"/><Relationship Id="rId211" Type="http://schemas.openxmlformats.org/officeDocument/2006/relationships/customXml" Target="../ink/ink107.xml"/><Relationship Id="rId232" Type="http://schemas.openxmlformats.org/officeDocument/2006/relationships/image" Target="../media/image131.png"/><Relationship Id="rId253" Type="http://schemas.openxmlformats.org/officeDocument/2006/relationships/customXml" Target="../ink/ink128.xml"/><Relationship Id="rId274" Type="http://schemas.openxmlformats.org/officeDocument/2006/relationships/image" Target="../media/image152.png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27" Type="http://schemas.openxmlformats.org/officeDocument/2006/relationships/customXml" Target="../ink/ink15.xml"/><Relationship Id="rId48" Type="http://schemas.openxmlformats.org/officeDocument/2006/relationships/image" Target="../media/image38.png"/><Relationship Id="rId69" Type="http://schemas.openxmlformats.org/officeDocument/2006/relationships/customXml" Target="../ink/ink36.xml"/><Relationship Id="rId113" Type="http://schemas.openxmlformats.org/officeDocument/2006/relationships/customXml" Target="../ink/ink58.xml"/><Relationship Id="rId134" Type="http://schemas.openxmlformats.org/officeDocument/2006/relationships/image" Target="../media/image81.png"/><Relationship Id="rId320" Type="http://schemas.openxmlformats.org/officeDocument/2006/relationships/image" Target="../media/image175.png"/><Relationship Id="rId80" Type="http://schemas.openxmlformats.org/officeDocument/2006/relationships/image" Target="../media/image54.png"/><Relationship Id="rId155" Type="http://schemas.openxmlformats.org/officeDocument/2006/relationships/customXml" Target="../ink/ink79.xml"/><Relationship Id="rId176" Type="http://schemas.openxmlformats.org/officeDocument/2006/relationships/image" Target="../media/image102.png"/><Relationship Id="rId197" Type="http://schemas.openxmlformats.org/officeDocument/2006/relationships/customXml" Target="../ink/ink100.xml"/><Relationship Id="rId341" Type="http://schemas.openxmlformats.org/officeDocument/2006/relationships/customXml" Target="../ink/ink172.xml"/><Relationship Id="rId201" Type="http://schemas.openxmlformats.org/officeDocument/2006/relationships/customXml" Target="../ink/ink102.xml"/><Relationship Id="rId222" Type="http://schemas.openxmlformats.org/officeDocument/2006/relationships/image" Target="../media/image126.png"/><Relationship Id="rId243" Type="http://schemas.openxmlformats.org/officeDocument/2006/relationships/customXml" Target="../ink/ink123.xml"/><Relationship Id="rId264" Type="http://schemas.openxmlformats.org/officeDocument/2006/relationships/image" Target="../media/image147.png"/><Relationship Id="rId285" Type="http://schemas.openxmlformats.org/officeDocument/2006/relationships/customXml" Target="../ink/ink144.xml"/><Relationship Id="rId17" Type="http://schemas.openxmlformats.org/officeDocument/2006/relationships/customXml" Target="../ink/ink10.xml"/><Relationship Id="rId38" Type="http://schemas.openxmlformats.org/officeDocument/2006/relationships/image" Target="../media/image33.png"/><Relationship Id="rId59" Type="http://schemas.openxmlformats.org/officeDocument/2006/relationships/customXml" Target="../ink/ink31.xml"/><Relationship Id="rId103" Type="http://schemas.openxmlformats.org/officeDocument/2006/relationships/customXml" Target="../ink/ink53.xml"/><Relationship Id="rId124" Type="http://schemas.openxmlformats.org/officeDocument/2006/relationships/image" Target="../media/image76.png"/><Relationship Id="rId310" Type="http://schemas.openxmlformats.org/officeDocument/2006/relationships/image" Target="../media/image170.png"/><Relationship Id="rId70" Type="http://schemas.openxmlformats.org/officeDocument/2006/relationships/image" Target="../media/image49.png"/><Relationship Id="rId91" Type="http://schemas.openxmlformats.org/officeDocument/2006/relationships/customXml" Target="../ink/ink47.xml"/><Relationship Id="rId145" Type="http://schemas.openxmlformats.org/officeDocument/2006/relationships/customXml" Target="../ink/ink74.xml"/><Relationship Id="rId166" Type="http://schemas.openxmlformats.org/officeDocument/2006/relationships/image" Target="../media/image97.png"/><Relationship Id="rId187" Type="http://schemas.openxmlformats.org/officeDocument/2006/relationships/customXml" Target="../ink/ink95.xml"/><Relationship Id="rId331" Type="http://schemas.openxmlformats.org/officeDocument/2006/relationships/customXml" Target="../ink/ink16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21.png"/><Relationship Id="rId233" Type="http://schemas.openxmlformats.org/officeDocument/2006/relationships/customXml" Target="../ink/ink118.xml"/><Relationship Id="rId254" Type="http://schemas.openxmlformats.org/officeDocument/2006/relationships/image" Target="../media/image142.png"/><Relationship Id="rId28" Type="http://schemas.openxmlformats.org/officeDocument/2006/relationships/image" Target="../media/image28.png"/><Relationship Id="rId49" Type="http://schemas.openxmlformats.org/officeDocument/2006/relationships/customXml" Target="../ink/ink26.xml"/><Relationship Id="rId114" Type="http://schemas.openxmlformats.org/officeDocument/2006/relationships/image" Target="../media/image71.png"/><Relationship Id="rId275" Type="http://schemas.openxmlformats.org/officeDocument/2006/relationships/customXml" Target="../ink/ink139.xml"/><Relationship Id="rId296" Type="http://schemas.openxmlformats.org/officeDocument/2006/relationships/image" Target="../media/image163.png"/><Relationship Id="rId300" Type="http://schemas.openxmlformats.org/officeDocument/2006/relationships/image" Target="../media/image165.png"/><Relationship Id="rId60" Type="http://schemas.openxmlformats.org/officeDocument/2006/relationships/image" Target="../media/image44.png"/><Relationship Id="rId81" Type="http://schemas.openxmlformats.org/officeDocument/2006/relationships/customXml" Target="../ink/ink42.xml"/><Relationship Id="rId135" Type="http://schemas.openxmlformats.org/officeDocument/2006/relationships/customXml" Target="../ink/ink69.xml"/><Relationship Id="rId156" Type="http://schemas.openxmlformats.org/officeDocument/2006/relationships/image" Target="../media/image92.png"/><Relationship Id="rId177" Type="http://schemas.openxmlformats.org/officeDocument/2006/relationships/customXml" Target="../ink/ink90.xml"/><Relationship Id="rId198" Type="http://schemas.openxmlformats.org/officeDocument/2006/relationships/image" Target="../media/image114.png"/><Relationship Id="rId321" Type="http://schemas.openxmlformats.org/officeDocument/2006/relationships/customXml" Target="../ink/ink162.xml"/><Relationship Id="rId342" Type="http://schemas.openxmlformats.org/officeDocument/2006/relationships/image" Target="../media/image186.png"/><Relationship Id="rId202" Type="http://schemas.openxmlformats.org/officeDocument/2006/relationships/image" Target="../media/image116.png"/><Relationship Id="rId223" Type="http://schemas.openxmlformats.org/officeDocument/2006/relationships/customXml" Target="../ink/ink113.xml"/><Relationship Id="rId244" Type="http://schemas.openxmlformats.org/officeDocument/2006/relationships/image" Target="../media/image137.png"/><Relationship Id="rId18" Type="http://schemas.openxmlformats.org/officeDocument/2006/relationships/image" Target="../media/image23.png"/><Relationship Id="rId39" Type="http://schemas.openxmlformats.org/officeDocument/2006/relationships/customXml" Target="../ink/ink21.xml"/><Relationship Id="rId265" Type="http://schemas.openxmlformats.org/officeDocument/2006/relationships/customXml" Target="../ink/ink134.xml"/><Relationship Id="rId286" Type="http://schemas.openxmlformats.org/officeDocument/2006/relationships/image" Target="../media/image158.png"/><Relationship Id="rId50" Type="http://schemas.openxmlformats.org/officeDocument/2006/relationships/image" Target="../media/image39.png"/><Relationship Id="rId104" Type="http://schemas.openxmlformats.org/officeDocument/2006/relationships/image" Target="../media/image66.png"/><Relationship Id="rId125" Type="http://schemas.openxmlformats.org/officeDocument/2006/relationships/customXml" Target="../ink/ink64.xml"/><Relationship Id="rId146" Type="http://schemas.openxmlformats.org/officeDocument/2006/relationships/image" Target="../media/image87.png"/><Relationship Id="rId167" Type="http://schemas.openxmlformats.org/officeDocument/2006/relationships/customXml" Target="../ink/ink85.xml"/><Relationship Id="rId188" Type="http://schemas.openxmlformats.org/officeDocument/2006/relationships/image" Target="../media/image108.png"/><Relationship Id="rId311" Type="http://schemas.openxmlformats.org/officeDocument/2006/relationships/customXml" Target="../ink/ink157.xml"/><Relationship Id="rId332" Type="http://schemas.openxmlformats.org/officeDocument/2006/relationships/image" Target="../media/image181.png"/><Relationship Id="rId71" Type="http://schemas.openxmlformats.org/officeDocument/2006/relationships/customXml" Target="../ink/ink37.xml"/><Relationship Id="rId92" Type="http://schemas.openxmlformats.org/officeDocument/2006/relationships/image" Target="../media/image60.png"/><Relationship Id="rId213" Type="http://schemas.openxmlformats.org/officeDocument/2006/relationships/customXml" Target="../ink/ink108.xml"/><Relationship Id="rId234" Type="http://schemas.openxmlformats.org/officeDocument/2006/relationships/image" Target="../media/image132.png"/><Relationship Id="rId2" Type="http://schemas.openxmlformats.org/officeDocument/2006/relationships/image" Target="../media/image15.png"/><Relationship Id="rId29" Type="http://schemas.openxmlformats.org/officeDocument/2006/relationships/customXml" Target="../ink/ink16.xml"/><Relationship Id="rId255" Type="http://schemas.openxmlformats.org/officeDocument/2006/relationships/customXml" Target="../ink/ink129.xml"/><Relationship Id="rId276" Type="http://schemas.openxmlformats.org/officeDocument/2006/relationships/image" Target="../media/image153.png"/><Relationship Id="rId297" Type="http://schemas.openxmlformats.org/officeDocument/2006/relationships/customXml" Target="../ink/ink150.xml"/><Relationship Id="rId40" Type="http://schemas.openxmlformats.org/officeDocument/2006/relationships/image" Target="../media/image34.png"/><Relationship Id="rId115" Type="http://schemas.openxmlformats.org/officeDocument/2006/relationships/customXml" Target="../ink/ink59.xml"/><Relationship Id="rId136" Type="http://schemas.openxmlformats.org/officeDocument/2006/relationships/image" Target="../media/image82.png"/><Relationship Id="rId157" Type="http://schemas.openxmlformats.org/officeDocument/2006/relationships/customXml" Target="../ink/ink80.xml"/><Relationship Id="rId178" Type="http://schemas.openxmlformats.org/officeDocument/2006/relationships/image" Target="../media/image103.png"/><Relationship Id="rId301" Type="http://schemas.openxmlformats.org/officeDocument/2006/relationships/customXml" Target="../ink/ink152.xml"/><Relationship Id="rId322" Type="http://schemas.openxmlformats.org/officeDocument/2006/relationships/image" Target="../media/image176.png"/><Relationship Id="rId343" Type="http://schemas.openxmlformats.org/officeDocument/2006/relationships/customXml" Target="../ink/ink173.xml"/><Relationship Id="rId61" Type="http://schemas.openxmlformats.org/officeDocument/2006/relationships/customXml" Target="../ink/ink32.xml"/><Relationship Id="rId82" Type="http://schemas.openxmlformats.org/officeDocument/2006/relationships/image" Target="../media/image55.png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19" Type="http://schemas.openxmlformats.org/officeDocument/2006/relationships/customXml" Target="../ink/ink11.xml"/><Relationship Id="rId224" Type="http://schemas.openxmlformats.org/officeDocument/2006/relationships/image" Target="../media/image127.png"/><Relationship Id="rId245" Type="http://schemas.openxmlformats.org/officeDocument/2006/relationships/customXml" Target="../ink/ink124.xml"/><Relationship Id="rId266" Type="http://schemas.openxmlformats.org/officeDocument/2006/relationships/image" Target="../media/image148.png"/><Relationship Id="rId287" Type="http://schemas.openxmlformats.org/officeDocument/2006/relationships/customXml" Target="../ink/ink145.xml"/><Relationship Id="rId30" Type="http://schemas.openxmlformats.org/officeDocument/2006/relationships/image" Target="../media/image29.png"/><Relationship Id="rId105" Type="http://schemas.openxmlformats.org/officeDocument/2006/relationships/customXml" Target="../ink/ink54.xml"/><Relationship Id="rId126" Type="http://schemas.openxmlformats.org/officeDocument/2006/relationships/image" Target="../media/image77.png"/><Relationship Id="rId147" Type="http://schemas.openxmlformats.org/officeDocument/2006/relationships/customXml" Target="../ink/ink75.xml"/><Relationship Id="rId168" Type="http://schemas.openxmlformats.org/officeDocument/2006/relationships/image" Target="../media/image98.png"/><Relationship Id="rId312" Type="http://schemas.openxmlformats.org/officeDocument/2006/relationships/image" Target="../media/image171.png"/><Relationship Id="rId333" Type="http://schemas.openxmlformats.org/officeDocument/2006/relationships/customXml" Target="../ink/ink168.xml"/><Relationship Id="rId51" Type="http://schemas.openxmlformats.org/officeDocument/2006/relationships/customXml" Target="../ink/ink27.xml"/><Relationship Id="rId72" Type="http://schemas.openxmlformats.org/officeDocument/2006/relationships/image" Target="../media/image50.png"/><Relationship Id="rId93" Type="http://schemas.openxmlformats.org/officeDocument/2006/relationships/customXml" Target="../ink/ink48.xml"/><Relationship Id="rId189" Type="http://schemas.openxmlformats.org/officeDocument/2006/relationships/customXml" Target="../ink/ink96.xml"/><Relationship Id="rId3" Type="http://schemas.openxmlformats.org/officeDocument/2006/relationships/customXml" Target="../ink/ink3.xml"/><Relationship Id="rId214" Type="http://schemas.openxmlformats.org/officeDocument/2006/relationships/image" Target="../media/image122.png"/><Relationship Id="rId235" Type="http://schemas.openxmlformats.org/officeDocument/2006/relationships/customXml" Target="../ink/ink119.xml"/><Relationship Id="rId256" Type="http://schemas.openxmlformats.org/officeDocument/2006/relationships/image" Target="../media/image143.png"/><Relationship Id="rId277" Type="http://schemas.openxmlformats.org/officeDocument/2006/relationships/customXml" Target="../ink/ink140.xml"/><Relationship Id="rId298" Type="http://schemas.openxmlformats.org/officeDocument/2006/relationships/image" Target="../media/image164.png"/><Relationship Id="rId116" Type="http://schemas.openxmlformats.org/officeDocument/2006/relationships/image" Target="../media/image72.png"/><Relationship Id="rId137" Type="http://schemas.openxmlformats.org/officeDocument/2006/relationships/customXml" Target="../ink/ink70.xml"/><Relationship Id="rId158" Type="http://schemas.openxmlformats.org/officeDocument/2006/relationships/image" Target="../media/image93.png"/><Relationship Id="rId302" Type="http://schemas.openxmlformats.org/officeDocument/2006/relationships/image" Target="../media/image166.png"/><Relationship Id="rId323" Type="http://schemas.openxmlformats.org/officeDocument/2006/relationships/customXml" Target="../ink/ink163.xml"/><Relationship Id="rId344" Type="http://schemas.openxmlformats.org/officeDocument/2006/relationships/image" Target="../media/image187.png"/><Relationship Id="rId20" Type="http://schemas.openxmlformats.org/officeDocument/2006/relationships/image" Target="../media/image24.png"/><Relationship Id="rId41" Type="http://schemas.openxmlformats.org/officeDocument/2006/relationships/customXml" Target="../ink/ink22.xml"/><Relationship Id="rId62" Type="http://schemas.openxmlformats.org/officeDocument/2006/relationships/image" Target="../media/image45.png"/><Relationship Id="rId83" Type="http://schemas.openxmlformats.org/officeDocument/2006/relationships/customXml" Target="../ink/ink43.xml"/><Relationship Id="rId179" Type="http://schemas.openxmlformats.org/officeDocument/2006/relationships/customXml" Target="../ink/ink91.xml"/><Relationship Id="rId190" Type="http://schemas.openxmlformats.org/officeDocument/2006/relationships/image" Target="../media/image109.png"/><Relationship Id="rId204" Type="http://schemas.openxmlformats.org/officeDocument/2006/relationships/image" Target="../media/image117.png"/><Relationship Id="rId225" Type="http://schemas.openxmlformats.org/officeDocument/2006/relationships/customXml" Target="../ink/ink114.xml"/><Relationship Id="rId246" Type="http://schemas.openxmlformats.org/officeDocument/2006/relationships/image" Target="../media/image138.png"/><Relationship Id="rId267" Type="http://schemas.openxmlformats.org/officeDocument/2006/relationships/customXml" Target="../ink/ink135.xml"/><Relationship Id="rId288" Type="http://schemas.openxmlformats.org/officeDocument/2006/relationships/image" Target="../media/image159.png"/><Relationship Id="rId106" Type="http://schemas.openxmlformats.org/officeDocument/2006/relationships/image" Target="../media/image67.png"/><Relationship Id="rId127" Type="http://schemas.openxmlformats.org/officeDocument/2006/relationships/customXml" Target="../ink/ink65.xml"/><Relationship Id="rId313" Type="http://schemas.openxmlformats.org/officeDocument/2006/relationships/customXml" Target="../ink/ink158.xml"/><Relationship Id="rId10" Type="http://schemas.openxmlformats.org/officeDocument/2006/relationships/image" Target="../media/image19.png"/><Relationship Id="rId31" Type="http://schemas.openxmlformats.org/officeDocument/2006/relationships/customXml" Target="../ink/ink17.xml"/><Relationship Id="rId52" Type="http://schemas.openxmlformats.org/officeDocument/2006/relationships/image" Target="../media/image40.png"/><Relationship Id="rId73" Type="http://schemas.openxmlformats.org/officeDocument/2006/relationships/customXml" Target="../ink/ink38.xml"/><Relationship Id="rId94" Type="http://schemas.openxmlformats.org/officeDocument/2006/relationships/image" Target="../media/image61.png"/><Relationship Id="rId148" Type="http://schemas.openxmlformats.org/officeDocument/2006/relationships/image" Target="../media/image88.png"/><Relationship Id="rId169" Type="http://schemas.openxmlformats.org/officeDocument/2006/relationships/customXml" Target="../ink/ink86.xml"/><Relationship Id="rId334" Type="http://schemas.openxmlformats.org/officeDocument/2006/relationships/image" Target="../media/image182.png"/><Relationship Id="rId4" Type="http://schemas.openxmlformats.org/officeDocument/2006/relationships/image" Target="../media/image16.png"/><Relationship Id="rId180" Type="http://schemas.openxmlformats.org/officeDocument/2006/relationships/image" Target="../media/image104.png"/><Relationship Id="rId215" Type="http://schemas.openxmlformats.org/officeDocument/2006/relationships/customXml" Target="../ink/ink109.xml"/><Relationship Id="rId236" Type="http://schemas.openxmlformats.org/officeDocument/2006/relationships/image" Target="../media/image133.png"/><Relationship Id="rId257" Type="http://schemas.openxmlformats.org/officeDocument/2006/relationships/customXml" Target="../ink/ink130.xml"/><Relationship Id="rId278" Type="http://schemas.openxmlformats.org/officeDocument/2006/relationships/image" Target="../media/image154.png"/><Relationship Id="rId303" Type="http://schemas.openxmlformats.org/officeDocument/2006/relationships/customXml" Target="../ink/ink153.xml"/><Relationship Id="rId42" Type="http://schemas.openxmlformats.org/officeDocument/2006/relationships/image" Target="../media/image35.png"/><Relationship Id="rId84" Type="http://schemas.openxmlformats.org/officeDocument/2006/relationships/image" Target="../media/image56.png"/><Relationship Id="rId138" Type="http://schemas.openxmlformats.org/officeDocument/2006/relationships/image" Target="../media/image83.png"/><Relationship Id="rId345" Type="http://schemas.openxmlformats.org/officeDocument/2006/relationships/customXml" Target="../ink/ink174.xml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107" Type="http://schemas.openxmlformats.org/officeDocument/2006/relationships/customXml" Target="../ink/ink55.xml"/><Relationship Id="rId289" Type="http://schemas.openxmlformats.org/officeDocument/2006/relationships/customXml" Target="../ink/ink146.xml"/><Relationship Id="rId11" Type="http://schemas.openxmlformats.org/officeDocument/2006/relationships/customXml" Target="../ink/ink7.xml"/><Relationship Id="rId53" Type="http://schemas.openxmlformats.org/officeDocument/2006/relationships/customXml" Target="../ink/ink28.xml"/><Relationship Id="rId149" Type="http://schemas.openxmlformats.org/officeDocument/2006/relationships/customXml" Target="../ink/ink76.xml"/><Relationship Id="rId314" Type="http://schemas.openxmlformats.org/officeDocument/2006/relationships/image" Target="../media/image172.png"/><Relationship Id="rId95" Type="http://schemas.openxmlformats.org/officeDocument/2006/relationships/customXml" Target="../ink/ink49.xml"/><Relationship Id="rId160" Type="http://schemas.openxmlformats.org/officeDocument/2006/relationships/image" Target="../media/image94.png"/><Relationship Id="rId216" Type="http://schemas.openxmlformats.org/officeDocument/2006/relationships/image" Target="../media/image123.png"/><Relationship Id="rId258" Type="http://schemas.openxmlformats.org/officeDocument/2006/relationships/image" Target="../media/image144.png"/><Relationship Id="rId22" Type="http://schemas.openxmlformats.org/officeDocument/2006/relationships/image" Target="../media/image25.png"/><Relationship Id="rId64" Type="http://schemas.openxmlformats.org/officeDocument/2006/relationships/image" Target="../media/image46.png"/><Relationship Id="rId118" Type="http://schemas.openxmlformats.org/officeDocument/2006/relationships/image" Target="../media/image73.png"/><Relationship Id="rId325" Type="http://schemas.openxmlformats.org/officeDocument/2006/relationships/customXml" Target="../ink/ink164.xml"/><Relationship Id="rId171" Type="http://schemas.openxmlformats.org/officeDocument/2006/relationships/customXml" Target="../ink/ink87.xml"/><Relationship Id="rId227" Type="http://schemas.openxmlformats.org/officeDocument/2006/relationships/customXml" Target="../ink/ink115.xml"/><Relationship Id="rId269" Type="http://schemas.openxmlformats.org/officeDocument/2006/relationships/customXml" Target="../ink/ink136.xml"/><Relationship Id="rId33" Type="http://schemas.openxmlformats.org/officeDocument/2006/relationships/customXml" Target="../ink/ink18.xml"/><Relationship Id="rId129" Type="http://schemas.openxmlformats.org/officeDocument/2006/relationships/customXml" Target="../ink/ink66.xml"/><Relationship Id="rId280" Type="http://schemas.openxmlformats.org/officeDocument/2006/relationships/image" Target="../media/image155.png"/><Relationship Id="rId336" Type="http://schemas.openxmlformats.org/officeDocument/2006/relationships/image" Target="../media/image183.png"/><Relationship Id="rId75" Type="http://schemas.openxmlformats.org/officeDocument/2006/relationships/customXml" Target="../ink/ink39.xml"/><Relationship Id="rId140" Type="http://schemas.openxmlformats.org/officeDocument/2006/relationships/image" Target="../media/image84.png"/><Relationship Id="rId182" Type="http://schemas.openxmlformats.org/officeDocument/2006/relationships/image" Target="../media/image105.png"/><Relationship Id="rId6" Type="http://schemas.openxmlformats.org/officeDocument/2006/relationships/image" Target="../media/image17.png"/><Relationship Id="rId238" Type="http://schemas.openxmlformats.org/officeDocument/2006/relationships/image" Target="../media/image134.png"/><Relationship Id="rId291" Type="http://schemas.openxmlformats.org/officeDocument/2006/relationships/customXml" Target="../ink/ink147.xml"/><Relationship Id="rId305" Type="http://schemas.openxmlformats.org/officeDocument/2006/relationships/customXml" Target="../ink/ink154.xml"/><Relationship Id="rId347" Type="http://schemas.openxmlformats.org/officeDocument/2006/relationships/customXml" Target="../ink/ink175.xml"/><Relationship Id="rId44" Type="http://schemas.openxmlformats.org/officeDocument/2006/relationships/image" Target="../media/image36.png"/><Relationship Id="rId86" Type="http://schemas.openxmlformats.org/officeDocument/2006/relationships/image" Target="../media/image57.png"/><Relationship Id="rId151" Type="http://schemas.openxmlformats.org/officeDocument/2006/relationships/customXml" Target="../ink/ink77.xml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49" Type="http://schemas.openxmlformats.org/officeDocument/2006/relationships/customXml" Target="../ink/ink126.xml"/><Relationship Id="rId13" Type="http://schemas.openxmlformats.org/officeDocument/2006/relationships/customXml" Target="../ink/ink8.xml"/><Relationship Id="rId109" Type="http://schemas.openxmlformats.org/officeDocument/2006/relationships/customXml" Target="../ink/ink56.xml"/><Relationship Id="rId260" Type="http://schemas.openxmlformats.org/officeDocument/2006/relationships/image" Target="../media/image145.png"/><Relationship Id="rId316" Type="http://schemas.openxmlformats.org/officeDocument/2006/relationships/image" Target="../media/image173.png"/><Relationship Id="rId55" Type="http://schemas.openxmlformats.org/officeDocument/2006/relationships/customXml" Target="../ink/ink29.xml"/><Relationship Id="rId97" Type="http://schemas.openxmlformats.org/officeDocument/2006/relationships/customXml" Target="../ink/ink50.xml"/><Relationship Id="rId120" Type="http://schemas.openxmlformats.org/officeDocument/2006/relationships/image" Target="../media/image74.png"/><Relationship Id="rId162" Type="http://schemas.openxmlformats.org/officeDocument/2006/relationships/image" Target="../media/image95.png"/><Relationship Id="rId218" Type="http://schemas.openxmlformats.org/officeDocument/2006/relationships/image" Target="../media/image124.png"/><Relationship Id="rId271" Type="http://schemas.openxmlformats.org/officeDocument/2006/relationships/customXml" Target="../ink/ink137.xml"/><Relationship Id="rId24" Type="http://schemas.openxmlformats.org/officeDocument/2006/relationships/image" Target="../media/image26.png"/><Relationship Id="rId66" Type="http://schemas.openxmlformats.org/officeDocument/2006/relationships/image" Target="../media/image47.png"/><Relationship Id="rId131" Type="http://schemas.openxmlformats.org/officeDocument/2006/relationships/customXml" Target="../ink/ink67.xml"/><Relationship Id="rId327" Type="http://schemas.openxmlformats.org/officeDocument/2006/relationships/customXml" Target="../ink/ink165.xml"/><Relationship Id="rId173" Type="http://schemas.openxmlformats.org/officeDocument/2006/relationships/customXml" Target="../ink/ink88.xml"/><Relationship Id="rId229" Type="http://schemas.openxmlformats.org/officeDocument/2006/relationships/customXml" Target="../ink/ink116.xml"/><Relationship Id="rId240" Type="http://schemas.openxmlformats.org/officeDocument/2006/relationships/image" Target="../media/image135.png"/><Relationship Id="rId35" Type="http://schemas.openxmlformats.org/officeDocument/2006/relationships/customXml" Target="../ink/ink19.xml"/><Relationship Id="rId77" Type="http://schemas.openxmlformats.org/officeDocument/2006/relationships/customXml" Target="../ink/ink40.xml"/><Relationship Id="rId100" Type="http://schemas.openxmlformats.org/officeDocument/2006/relationships/image" Target="../media/image64.png"/><Relationship Id="rId282" Type="http://schemas.openxmlformats.org/officeDocument/2006/relationships/image" Target="../media/image156.png"/><Relationship Id="rId338" Type="http://schemas.openxmlformats.org/officeDocument/2006/relationships/image" Target="../media/image18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3.png"/><Relationship Id="rId4" Type="http://schemas.openxmlformats.org/officeDocument/2006/relationships/image" Target="../media/image28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2.png"/><Relationship Id="rId4" Type="http://schemas.openxmlformats.org/officeDocument/2006/relationships/image" Target="../media/image2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4 Marcador de contenido" descr="LOGO-PUCP col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3284" y="2348880"/>
            <a:ext cx="562598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7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Dinámica del Observador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Los estados estimados deberán seguir a los estados de la planta con error cero.</a:t>
            </a:r>
          </a:p>
          <a:p>
            <a:pPr algn="just"/>
            <a:r>
              <a:rPr lang="es-ES" sz="2000" dirty="0">
                <a:latin typeface="+mj-lt"/>
              </a:rPr>
              <a:t>En realidad, existirá errores de estimación provocados </a:t>
            </a:r>
          </a:p>
          <a:p>
            <a:pPr lvl="1" algn="just"/>
            <a:r>
              <a:rPr lang="es-ES" sz="2000" dirty="0">
                <a:latin typeface="+mj-lt"/>
              </a:rPr>
              <a:t>por disturbios en la planta e </a:t>
            </a:r>
          </a:p>
          <a:p>
            <a:pPr lvl="1" algn="just"/>
            <a:r>
              <a:rPr lang="es-ES" sz="2000" dirty="0">
                <a:latin typeface="+mj-lt"/>
              </a:rPr>
              <a:t>imperfecciones del modelo.</a:t>
            </a:r>
          </a:p>
          <a:p>
            <a:pPr algn="just"/>
            <a:r>
              <a:rPr lang="es-ES" sz="2000" dirty="0">
                <a:latin typeface="+mj-lt"/>
              </a:rPr>
              <a:t>Estos errores se pueden mantener pequeños si los </a:t>
            </a:r>
            <a:r>
              <a:rPr lang="es-ES" sz="2000" dirty="0" err="1">
                <a:latin typeface="+mj-lt"/>
              </a:rPr>
              <a:t>autovalores</a:t>
            </a:r>
            <a:r>
              <a:rPr lang="es-ES" sz="2000" dirty="0">
                <a:latin typeface="+mj-lt"/>
              </a:rPr>
              <a:t> del sistema</a:t>
            </a: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r>
              <a:rPr lang="es-ES" sz="2000" dirty="0">
                <a:latin typeface="+mj-lt"/>
              </a:rPr>
              <a:t>Son bien amortiguados y relativamente rápidos comparado con la dinámica de lazo cerrado de la planta.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04" y="4001294"/>
            <a:ext cx="2570764" cy="57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6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Observador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B96A8AB-3AD5-6452-6E12-B6F7FA0459AA}"/>
                  </a:ext>
                </a:extLst>
              </p:cNvPr>
              <p:cNvSpPr txBox="1"/>
              <p:nvPr/>
            </p:nvSpPr>
            <p:spPr>
              <a:xfrm>
                <a:off x="431483" y="1623527"/>
                <a:ext cx="8171341" cy="379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>
                    <a:latin typeface="+mj-lt"/>
                  </a:rPr>
                  <a:t>Polinomio característico para la dinámica del error: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PE" sz="2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PE" sz="2000" dirty="0">
                  <a:latin typeface="+mj-lt"/>
                </a:endParaRPr>
              </a:p>
              <a:p>
                <a:endParaRPr lang="es-PE" sz="20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>
                    <a:latin typeface="+mj-lt"/>
                  </a:rPr>
                  <a:t>Polinomio característico deseado: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PE" sz="2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sz="2000" b="0" dirty="0">
                  <a:latin typeface="+mj-lt"/>
                </a:endParaRPr>
              </a:p>
              <a:p>
                <a:endParaRPr lang="es-PE" sz="20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PE" sz="2000" dirty="0">
                  <a:latin typeface="+mj-lt"/>
                </a:endParaRPr>
              </a:p>
              <a:p>
                <a:endParaRPr lang="es-PE" sz="20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>
                    <a:latin typeface="+mj-lt"/>
                  </a:rPr>
                  <a:t>Probado que el sistema es </a:t>
                </a:r>
                <a:r>
                  <a:rPr lang="es-PE" sz="2000" b="1" dirty="0">
                    <a:latin typeface="+mj-lt"/>
                  </a:rPr>
                  <a:t>observable</a:t>
                </a:r>
                <a:r>
                  <a:rPr lang="es-PE" sz="2000" dirty="0">
                    <a:latin typeface="+mj-lt"/>
                  </a:rPr>
                  <a:t>, podemos resolver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PE" sz="2000" dirty="0">
                    <a:latin typeface="+mj-lt"/>
                  </a:rPr>
                  <a:t> para calcular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PE" sz="20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B96A8AB-3AD5-6452-6E12-B6F7FA04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83" y="1623527"/>
                <a:ext cx="8171341" cy="3792641"/>
              </a:xfrm>
              <a:prstGeom prst="rect">
                <a:avLst/>
              </a:prstGeom>
              <a:blipFill>
                <a:blip r:embed="rId2"/>
                <a:stretch>
                  <a:fillRect l="-672" t="-804" b="-19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67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6741"/>
          </a:xfrm>
        </p:spPr>
        <p:txBody>
          <a:bodyPr/>
          <a:lstStyle/>
          <a:p>
            <a:r>
              <a:rPr lang="es-ES" dirty="0"/>
              <a:t>Cálculo de L en la forma canónica</a:t>
            </a:r>
            <a:endParaRPr lang="es-P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08200176-AD17-4D20-8C24-41B63E9BAD8A}"/>
                  </a:ext>
                </a:extLst>
              </p14:cNvPr>
              <p14:cNvContentPartPr/>
              <p14:nvPr/>
            </p14:nvContentPartPr>
            <p14:xfrm>
              <a:off x="8421292" y="3759458"/>
              <a:ext cx="360" cy="360"/>
            </p14:xfrm>
          </p:contentPart>
        </mc:Choice>
        <mc:Fallback xmlns=""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08200176-AD17-4D20-8C24-41B63E9BAD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2292" y="37504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02DEE4E-9B38-4AA2-A1A4-0E32E35F54D5}"/>
                  </a:ext>
                </a:extLst>
              </p:cNvPr>
              <p:cNvSpPr txBox="1"/>
              <p:nvPr/>
            </p:nvSpPr>
            <p:spPr>
              <a:xfrm>
                <a:off x="628650" y="1101119"/>
                <a:ext cx="8047941" cy="4747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La solución para la matriz de ganancia L del estimador es trivial si las ecuaciones están en la forma canónica observable.</a:t>
                </a:r>
              </a:p>
              <a:p>
                <a:r>
                  <a:rPr lang="es-ES" sz="2000" dirty="0">
                    <a:latin typeface="+mj-lt"/>
                  </a:rPr>
                  <a:t>La matriz del sistema para la ecuación de error 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𝑜𝑏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𝑜𝑏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brk m:alnAt="7"/>
                                </m:rP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 1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[0  0  … 1]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brk m:alnAt="7"/>
                                </m:rP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 1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s-PE" dirty="0">
                    <a:latin typeface="+mj-lt"/>
                  </a:rPr>
                  <a:t>Donde: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s-PE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02DEE4E-9B38-4AA2-A1A4-0E32E35F5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101119"/>
                <a:ext cx="8047941" cy="4747518"/>
              </a:xfrm>
              <a:prstGeom prst="rect">
                <a:avLst/>
              </a:prstGeom>
              <a:blipFill>
                <a:blip r:embed="rId5"/>
                <a:stretch>
                  <a:fillRect l="-758" t="-771" r="-8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88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6741"/>
          </a:xfrm>
        </p:spPr>
        <p:txBody>
          <a:bodyPr/>
          <a:lstStyle/>
          <a:p>
            <a:r>
              <a:rPr lang="es-ES" dirty="0"/>
              <a:t>Cálculo de L en la forma canónica</a:t>
            </a:r>
            <a:endParaRPr lang="es-P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08200176-AD17-4D20-8C24-41B63E9BAD8A}"/>
                  </a:ext>
                </a:extLst>
              </p14:cNvPr>
              <p14:cNvContentPartPr/>
              <p14:nvPr/>
            </p14:nvContentPartPr>
            <p14:xfrm>
              <a:off x="8421292" y="3759458"/>
              <a:ext cx="360" cy="360"/>
            </p14:xfrm>
          </p:contentPart>
        </mc:Choice>
        <mc:Fallback xmlns=""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08200176-AD17-4D20-8C24-41B63E9BAD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2292" y="37504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02DEE4E-9B38-4AA2-A1A4-0E32E35F54D5}"/>
                  </a:ext>
                </a:extLst>
              </p:cNvPr>
              <p:cNvSpPr txBox="1"/>
              <p:nvPr/>
            </p:nvSpPr>
            <p:spPr>
              <a:xfrm>
                <a:off x="722347" y="1226941"/>
                <a:ext cx="8047941" cy="3491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E" sz="2000" dirty="0">
                    <a:latin typeface="+mj-lt"/>
                  </a:rPr>
                  <a:t>El polinomio característico de la dinámica del observador es (considerando que la matriz anterior está en la forma canónica observable):</a:t>
                </a:r>
              </a:p>
              <a:p>
                <a:endParaRPr lang="es-PE" sz="2000" dirty="0">
                  <a:latin typeface="+mj-lt"/>
                </a:endParaRPr>
              </a:p>
              <a:p>
                <a:pPr algn="ctr"/>
                <a:r>
                  <a:rPr lang="es-PE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sz="2000" dirty="0">
                    <a:latin typeface="+mj-lt"/>
                  </a:rPr>
                  <a:t>+…+</a:t>
                </a:r>
                <a:r>
                  <a:rPr lang="es-E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s-PE" sz="2000" dirty="0">
                  <a:latin typeface="+mj-lt"/>
                </a:endParaRPr>
              </a:p>
              <a:p>
                <a:endParaRPr lang="es-PE" sz="2000" dirty="0">
                  <a:latin typeface="+mj-lt"/>
                </a:endParaRPr>
              </a:p>
              <a:p>
                <a:r>
                  <a:rPr lang="es-PE" sz="2000" dirty="0">
                    <a:latin typeface="+mj-lt"/>
                  </a:rPr>
                  <a:t>Compare con el polinomio característico deseado: </a:t>
                </a:r>
              </a:p>
              <a:p>
                <a:endParaRPr lang="es-PE" sz="2000" dirty="0">
                  <a:latin typeface="+mj-lt"/>
                </a:endParaRPr>
              </a:p>
              <a:p>
                <a:pPr algn="ctr"/>
                <a:r>
                  <a:rPr lang="es-PE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E" sz="2000" dirty="0">
                    <a:latin typeface="+mj-lt"/>
                  </a:rPr>
                  <a:t>+…+</a:t>
                </a:r>
                <a:r>
                  <a:rPr lang="es-E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s-PE" sz="2000" dirty="0">
                  <a:latin typeface="+mj-lt"/>
                </a:endParaRPr>
              </a:p>
              <a:p>
                <a:endParaRPr lang="es-PE" sz="2000" dirty="0">
                  <a:latin typeface="+mj-lt"/>
                </a:endParaRPr>
              </a:p>
              <a:p>
                <a:r>
                  <a:rPr lang="es-PE" sz="2000" dirty="0">
                    <a:latin typeface="+mj-lt"/>
                  </a:rPr>
                  <a:t>Luego: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02DEE4E-9B38-4AA2-A1A4-0E32E35F5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7" y="1226941"/>
                <a:ext cx="8047941" cy="3491853"/>
              </a:xfrm>
              <a:prstGeom prst="rect">
                <a:avLst/>
              </a:prstGeom>
              <a:blipFill>
                <a:blip r:embed="rId5"/>
                <a:stretch>
                  <a:fillRect l="-757" t="-873" b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29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Cálculo de L utilizando una matriz de transformación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sz="2000" dirty="0">
                    <a:latin typeface="+mj-lt"/>
                  </a:rPr>
                  <a:t>Sea el sistema: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Du</m:t>
                    </m:r>
                  </m:oMath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Compruebe la condición de </a:t>
                </a:r>
                <a:r>
                  <a:rPr lang="es-ES" sz="2000" dirty="0" err="1">
                    <a:latin typeface="+mj-lt"/>
                  </a:rPr>
                  <a:t>observabilidad</a:t>
                </a:r>
                <a:r>
                  <a:rPr lang="es-ES" sz="2000" dirty="0">
                    <a:latin typeface="+mj-lt"/>
                  </a:rPr>
                  <a:t> para el sistema. Si el sistema es de estado completamente observable, siga los pasos siguientes: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Determine el polinomio característico del sistema.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Determine la matriz de transformación T (transforma un sistema a la forma canónica observable):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e>
                          </m:d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r>
                  <a:rPr lang="es-ES" sz="2000" dirty="0">
                    <a:latin typeface="+mj-lt"/>
                  </a:rPr>
                  <a:t>    Donde N es la matriz de </a:t>
                </a:r>
                <a:r>
                  <a:rPr lang="es-ES" sz="2000" dirty="0" err="1">
                    <a:latin typeface="+mj-lt"/>
                  </a:rPr>
                  <a:t>observabilidad</a:t>
                </a:r>
                <a:r>
                  <a:rPr lang="es-ES" sz="2000" dirty="0">
                    <a:latin typeface="+mj-lt"/>
                  </a:rPr>
                  <a:t> y </a:t>
                </a: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40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8CA3DDC1-EE84-4965-9711-744BB4F1D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101" y="4091553"/>
            <a:ext cx="3054854" cy="163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8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Cálculo de L utilizando una matriz de transformación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Dado que la matriz de transformación T convierte al sistema a su forma canónica observable: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𝑜𝑏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brk m:alnAt="7"/>
                              </m:rPr>
                              <a:rPr lang="es-ES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    1  </m:t>
                            </m:r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m:rPr>
                                <m:brk m:alnAt="7"/>
                              </m:rPr>
                              <a:rPr lang="es-E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  1</m:t>
                            </m:r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brk m:alnAt="7"/>
                              </m:rPr>
                              <a:rPr lang="es-E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s-ES" sz="2000" dirty="0">
                    <a:latin typeface="+mj-lt"/>
                  </a:rPr>
                  <a:t>;    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𝑜𝑏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𝐶𝑇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0  .  .   0    1</m:t>
                        </m:r>
                      </m:e>
                    </m:d>
                  </m:oMath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Entonces, </a:t>
                </a:r>
                <a:r>
                  <a:rPr lang="es-MX" sz="2000" dirty="0">
                    <a:latin typeface="+mj-lt"/>
                  </a:rPr>
                  <a:t>las ganancias del controlador de la planta en la forma canónica observable se calculan</a:t>
                </a:r>
                <a:r>
                  <a:rPr lang="es-ES" sz="2000" dirty="0">
                    <a:latin typeface="+mj-lt"/>
                  </a:rPr>
                  <a:t> de la siguiente manera: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𝑜𝑏𝑖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latin typeface="+mj-lt"/>
                  </a:rPr>
                  <a:t> son los coeficientes del polinomio característico deseado del observador: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58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Cálculo de L utilizando una matriz de transformación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Finalmente, calcule la matriz L de la siguiente manera:</a:t>
                </a:r>
              </a:p>
              <a:p>
                <a:pPr algn="just"/>
                <a:endParaRPr lang="es-ES" sz="6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𝑜𝑏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𝑜𝑏</m:t>
                                  </m:r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𝑜𝑏</m:t>
                                  </m:r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𝑜𝑏</m:t>
                                  </m:r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>
            <a:extLst>
              <a:ext uri="{FF2B5EF4-FFF2-40B4-BE49-F238E27FC236}">
                <a16:creationId xmlns:a16="http://schemas.microsoft.com/office/drawing/2014/main" id="{908B56EE-43B7-4E50-B0F8-C43FC3DFE646}"/>
              </a:ext>
            </a:extLst>
          </p:cNvPr>
          <p:cNvGrpSpPr/>
          <p:nvPr/>
        </p:nvGrpSpPr>
        <p:grpSpPr>
          <a:xfrm>
            <a:off x="1938291" y="3822749"/>
            <a:ext cx="277560" cy="319680"/>
            <a:chOff x="2256339" y="4291873"/>
            <a:chExt cx="27756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9753F34C-6001-40E5-8644-6E2D73EC1355}"/>
                    </a:ext>
                  </a:extLst>
                </p14:cNvPr>
                <p14:cNvContentPartPr/>
                <p14:nvPr/>
              </p14:nvContentPartPr>
              <p14:xfrm>
                <a:off x="2256339" y="4291873"/>
                <a:ext cx="70560" cy="2127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9753F34C-6001-40E5-8644-6E2D73EC13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38339" y="4273873"/>
                  <a:ext cx="106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5B81BE95-0DBD-4574-A7BC-9BF97683B066}"/>
                    </a:ext>
                  </a:extLst>
                </p14:cNvPr>
                <p14:cNvContentPartPr/>
                <p14:nvPr/>
              </p14:nvContentPartPr>
              <p14:xfrm>
                <a:off x="2394579" y="4497073"/>
                <a:ext cx="60480" cy="9468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5B81BE95-0DBD-4574-A7BC-9BF97683B0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76939" y="4479433"/>
                  <a:ext cx="96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893E710C-5314-4B5E-BFD1-ECED1AEBE76F}"/>
                    </a:ext>
                  </a:extLst>
                </p14:cNvPr>
                <p14:cNvContentPartPr/>
                <p14:nvPr/>
              </p14:nvContentPartPr>
              <p14:xfrm>
                <a:off x="2465139" y="4456033"/>
                <a:ext cx="68760" cy="1555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893E710C-5314-4B5E-BFD1-ECED1AEBE7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47139" y="4438393"/>
                  <a:ext cx="10440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FF2335E6-BEC4-496C-A373-9145ABF6F6EC}"/>
              </a:ext>
            </a:extLst>
          </p:cNvPr>
          <p:cNvGrpSpPr/>
          <p:nvPr/>
        </p:nvGrpSpPr>
        <p:grpSpPr>
          <a:xfrm>
            <a:off x="470931" y="3594869"/>
            <a:ext cx="1284840" cy="556560"/>
            <a:chOff x="788979" y="4063993"/>
            <a:chExt cx="1284840" cy="5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EEB40B90-8EE5-44D3-9BAA-3E64C667F210}"/>
                    </a:ext>
                  </a:extLst>
                </p14:cNvPr>
                <p14:cNvContentPartPr/>
                <p14:nvPr/>
              </p14:nvContentPartPr>
              <p14:xfrm>
                <a:off x="891939" y="4266313"/>
                <a:ext cx="169920" cy="22392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EEB40B90-8EE5-44D3-9BAA-3E64C667F2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3939" y="4248313"/>
                  <a:ext cx="205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4AB0FB9A-1372-4BBC-AD4C-E91EA303FFCC}"/>
                    </a:ext>
                  </a:extLst>
                </p14:cNvPr>
                <p14:cNvContentPartPr/>
                <p14:nvPr/>
              </p14:nvContentPartPr>
              <p14:xfrm>
                <a:off x="898419" y="4300873"/>
                <a:ext cx="156240" cy="17064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4AB0FB9A-1372-4BBC-AD4C-E91EA303FF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0419" y="4283233"/>
                  <a:ext cx="191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861EA2C9-1669-4D2E-9244-C17A8C3FCB6B}"/>
                    </a:ext>
                  </a:extLst>
                </p14:cNvPr>
                <p14:cNvContentPartPr/>
                <p14:nvPr/>
              </p14:nvContentPartPr>
              <p14:xfrm>
                <a:off x="788979" y="4172713"/>
                <a:ext cx="326160" cy="11088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861EA2C9-1669-4D2E-9244-C17A8C3FCB6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0979" y="4154713"/>
                  <a:ext cx="361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9497E05E-F32F-4ACF-AC10-EF223CD4999F}"/>
                    </a:ext>
                  </a:extLst>
                </p14:cNvPr>
                <p14:cNvContentPartPr/>
                <p14:nvPr/>
              </p14:nvContentPartPr>
              <p14:xfrm>
                <a:off x="962499" y="4063993"/>
                <a:ext cx="45000" cy="442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9497E05E-F32F-4ACF-AC10-EF223CD4999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4859" y="4046353"/>
                  <a:ext cx="80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FC5924B2-AAEB-451F-A057-A5598897CA1E}"/>
                    </a:ext>
                  </a:extLst>
                </p14:cNvPr>
                <p14:cNvContentPartPr/>
                <p14:nvPr/>
              </p14:nvContentPartPr>
              <p14:xfrm>
                <a:off x="1172019" y="4357393"/>
                <a:ext cx="90000" cy="147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FC5924B2-AAEB-451F-A057-A5598897CA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54019" y="4339393"/>
                  <a:ext cx="125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FB03C145-21E7-4973-84E1-47128A9E4FF5}"/>
                    </a:ext>
                  </a:extLst>
                </p14:cNvPr>
                <p14:cNvContentPartPr/>
                <p14:nvPr/>
              </p14:nvContentPartPr>
              <p14:xfrm>
                <a:off x="1134579" y="4443433"/>
                <a:ext cx="125640" cy="234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FB03C145-21E7-4973-84E1-47128A9E4F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16579" y="4425433"/>
                  <a:ext cx="161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1AE1328A-C39C-457B-A386-2F149AAD36E2}"/>
                    </a:ext>
                  </a:extLst>
                </p14:cNvPr>
                <p14:cNvContentPartPr/>
                <p14:nvPr/>
              </p14:nvContentPartPr>
              <p14:xfrm>
                <a:off x="1384059" y="4237153"/>
                <a:ext cx="150480" cy="3456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1AE1328A-C39C-457B-A386-2F149AAD36E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66059" y="4219153"/>
                  <a:ext cx="1861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E7B33B82-C08F-400A-8706-C76B5928FB5A}"/>
                    </a:ext>
                  </a:extLst>
                </p14:cNvPr>
                <p14:cNvContentPartPr/>
                <p14:nvPr/>
              </p14:nvContentPartPr>
              <p14:xfrm>
                <a:off x="1580979" y="4329673"/>
                <a:ext cx="129600" cy="1605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E7B33B82-C08F-400A-8706-C76B5928FB5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62979" y="4311673"/>
                  <a:ext cx="165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16880E49-98F4-43B3-929A-E5FB1E8CD64C}"/>
                    </a:ext>
                  </a:extLst>
                </p14:cNvPr>
                <p14:cNvContentPartPr/>
                <p14:nvPr/>
              </p14:nvContentPartPr>
              <p14:xfrm>
                <a:off x="1645779" y="4402393"/>
                <a:ext cx="72720" cy="2736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16880E49-98F4-43B3-929A-E5FB1E8CD64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27779" y="4384753"/>
                  <a:ext cx="108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1E687CEA-AB91-49C6-8E0E-241F54B6DD23}"/>
                    </a:ext>
                  </a:extLst>
                </p14:cNvPr>
                <p14:cNvContentPartPr/>
                <p14:nvPr/>
              </p14:nvContentPartPr>
              <p14:xfrm>
                <a:off x="1726059" y="4477993"/>
                <a:ext cx="53640" cy="921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1E687CEA-AB91-49C6-8E0E-241F54B6DD2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08419" y="4460353"/>
                  <a:ext cx="892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C50B3324-721E-4A9B-BAF6-CCA340F8FD2C}"/>
                    </a:ext>
                  </a:extLst>
                </p14:cNvPr>
                <p14:cNvContentPartPr/>
                <p14:nvPr/>
              </p14:nvContentPartPr>
              <p14:xfrm>
                <a:off x="1820379" y="4441993"/>
                <a:ext cx="59760" cy="1299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C50B3324-721E-4A9B-BAF6-CCA340F8FD2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02739" y="4424353"/>
                  <a:ext cx="95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D14E941B-64AC-4934-86F7-FA99EE7021B1}"/>
                    </a:ext>
                  </a:extLst>
                </p14:cNvPr>
                <p14:cNvContentPartPr/>
                <p14:nvPr/>
              </p14:nvContentPartPr>
              <p14:xfrm>
                <a:off x="2003259" y="4423633"/>
                <a:ext cx="70560" cy="32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D14E941B-64AC-4934-86F7-FA99EE7021B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85619" y="4405633"/>
                  <a:ext cx="1062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1F482C9E-E010-48A6-9ADC-58F13DB8F382}"/>
                    </a:ext>
                  </a:extLst>
                </p14:cNvPr>
                <p14:cNvContentPartPr/>
                <p14:nvPr/>
              </p14:nvContentPartPr>
              <p14:xfrm>
                <a:off x="1015419" y="4498513"/>
                <a:ext cx="42120" cy="9648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1F482C9E-E010-48A6-9ADC-58F13DB8F3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779" y="4480513"/>
                  <a:ext cx="77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5B978580-F947-4D32-959C-2A73168787F3}"/>
                    </a:ext>
                  </a:extLst>
                </p14:cNvPr>
                <p14:cNvContentPartPr/>
                <p14:nvPr/>
              </p14:nvContentPartPr>
              <p14:xfrm>
                <a:off x="1087059" y="4485913"/>
                <a:ext cx="73080" cy="13464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5B978580-F947-4D32-959C-2A73168787F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69059" y="4467913"/>
                  <a:ext cx="10872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5E809A7D-7C5A-4902-BBA0-93930F7C4D6B}"/>
              </a:ext>
            </a:extLst>
          </p:cNvPr>
          <p:cNvGrpSpPr/>
          <p:nvPr/>
        </p:nvGrpSpPr>
        <p:grpSpPr>
          <a:xfrm>
            <a:off x="2395131" y="3709709"/>
            <a:ext cx="981000" cy="502560"/>
            <a:chOff x="2713179" y="4178833"/>
            <a:chExt cx="98100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8F31FC71-C2F7-464C-9574-5DCB6FAAAFC4}"/>
                    </a:ext>
                  </a:extLst>
                </p14:cNvPr>
                <p14:cNvContentPartPr/>
                <p14:nvPr/>
              </p14:nvContentPartPr>
              <p14:xfrm>
                <a:off x="2713179" y="4293313"/>
                <a:ext cx="129240" cy="16704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8F31FC71-C2F7-464C-9574-5DCB6FAAAFC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5539" y="4275673"/>
                  <a:ext cx="164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EA4F7A55-9CB0-4D98-8618-D51C4CB2F9C9}"/>
                    </a:ext>
                  </a:extLst>
                </p14:cNvPr>
                <p14:cNvContentPartPr/>
                <p14:nvPr/>
              </p14:nvContentPartPr>
              <p14:xfrm>
                <a:off x="2835939" y="4513273"/>
                <a:ext cx="49680" cy="9000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EA4F7A55-9CB0-4D98-8618-D51C4CB2F9C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7939" y="4495633"/>
                  <a:ext cx="85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CEF6653E-3992-4896-9DCE-A45E85F61B1A}"/>
                    </a:ext>
                  </a:extLst>
                </p14:cNvPr>
                <p14:cNvContentPartPr/>
                <p14:nvPr/>
              </p14:nvContentPartPr>
              <p14:xfrm>
                <a:off x="2919819" y="4459633"/>
                <a:ext cx="91800" cy="16200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CEF6653E-3992-4896-9DCE-A45E85F61B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01819" y="4441993"/>
                  <a:ext cx="127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DCF7CC3F-6325-4043-ABD2-A4787CC8AED1}"/>
                    </a:ext>
                  </a:extLst>
                </p14:cNvPr>
                <p14:cNvContentPartPr/>
                <p14:nvPr/>
              </p14:nvContentPartPr>
              <p14:xfrm>
                <a:off x="3046539" y="4249393"/>
                <a:ext cx="129960" cy="43200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DCF7CC3F-6325-4043-ABD2-A4787CC8AE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028539" y="4231393"/>
                  <a:ext cx="1656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2BA50D75-0742-4667-A950-233BF85AA5C9}"/>
                    </a:ext>
                  </a:extLst>
                </p14:cNvPr>
                <p14:cNvContentPartPr/>
                <p14:nvPr/>
              </p14:nvContentPartPr>
              <p14:xfrm>
                <a:off x="3287019" y="4322833"/>
                <a:ext cx="172800" cy="21168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2BA50D75-0742-4667-A950-233BF85AA5C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69019" y="4305193"/>
                  <a:ext cx="2084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6C352FDF-F4C5-4E4A-9A2E-78E0EE0120B4}"/>
                    </a:ext>
                  </a:extLst>
                </p14:cNvPr>
                <p14:cNvContentPartPr/>
                <p14:nvPr/>
              </p14:nvContentPartPr>
              <p14:xfrm>
                <a:off x="3337419" y="4339753"/>
                <a:ext cx="131040" cy="17856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6C352FDF-F4C5-4E4A-9A2E-78E0EE0120B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19419" y="4321753"/>
                  <a:ext cx="166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B7A467B9-F925-4584-B8FC-4D338BD58F32}"/>
                    </a:ext>
                  </a:extLst>
                </p14:cNvPr>
                <p14:cNvContentPartPr/>
                <p14:nvPr/>
              </p14:nvContentPartPr>
              <p14:xfrm>
                <a:off x="3294579" y="4178833"/>
                <a:ext cx="197640" cy="7560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B7A467B9-F925-4584-B8FC-4D338BD58F3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76579" y="4161193"/>
                  <a:ext cx="233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70CD49B2-494E-4863-9455-FEFF57DA86C1}"/>
                    </a:ext>
                  </a:extLst>
                </p14:cNvPr>
                <p14:cNvContentPartPr/>
                <p14:nvPr/>
              </p14:nvContentPartPr>
              <p14:xfrm>
                <a:off x="3511659" y="4528753"/>
                <a:ext cx="46800" cy="10044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70CD49B2-494E-4863-9455-FEFF57DA86C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93659" y="4511113"/>
                  <a:ext cx="82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0F5F3166-4CB7-4EAB-9857-3D37299FED6D}"/>
                    </a:ext>
                  </a:extLst>
                </p14:cNvPr>
                <p14:cNvContentPartPr/>
                <p14:nvPr/>
              </p14:nvContentPartPr>
              <p14:xfrm>
                <a:off x="3576819" y="4454233"/>
                <a:ext cx="117360" cy="19044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0F5F3166-4CB7-4EAB-9857-3D37299FED6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59179" y="4436233"/>
                  <a:ext cx="15300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A4A0B79B-C9E3-4648-A3CE-5CD0CF6D1A22}"/>
              </a:ext>
            </a:extLst>
          </p:cNvPr>
          <p:cNvGrpSpPr/>
          <p:nvPr/>
        </p:nvGrpSpPr>
        <p:grpSpPr>
          <a:xfrm>
            <a:off x="4710291" y="3747869"/>
            <a:ext cx="1443960" cy="455760"/>
            <a:chOff x="5028339" y="4216993"/>
            <a:chExt cx="144396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27457AE9-15D9-441C-9BBD-1C2500019712}"/>
                    </a:ext>
                  </a:extLst>
                </p14:cNvPr>
                <p14:cNvContentPartPr/>
                <p14:nvPr/>
              </p14:nvContentPartPr>
              <p14:xfrm>
                <a:off x="5044899" y="4341193"/>
                <a:ext cx="204480" cy="28800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27457AE9-15D9-441C-9BBD-1C250001971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27259" y="4323553"/>
                  <a:ext cx="2401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73488B26-32B7-4C99-AA95-C82F70AF68D5}"/>
                    </a:ext>
                  </a:extLst>
                </p14:cNvPr>
                <p14:cNvContentPartPr/>
                <p14:nvPr/>
              </p14:nvContentPartPr>
              <p14:xfrm>
                <a:off x="5106819" y="4345873"/>
                <a:ext cx="214560" cy="25452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73488B26-32B7-4C99-AA95-C82F70AF68D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88819" y="4328233"/>
                  <a:ext cx="2502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AAF54E05-528B-46AB-8287-48FEA9BDC3A5}"/>
                    </a:ext>
                  </a:extLst>
                </p14:cNvPr>
                <p14:cNvContentPartPr/>
                <p14:nvPr/>
              </p14:nvContentPartPr>
              <p14:xfrm>
                <a:off x="5415339" y="4428673"/>
                <a:ext cx="114120" cy="1296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AAF54E05-528B-46AB-8287-48FEA9BDC3A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97339" y="4410673"/>
                  <a:ext cx="149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2CAC1234-31D9-4534-B7D8-AE900A63DD8A}"/>
                    </a:ext>
                  </a:extLst>
                </p14:cNvPr>
                <p14:cNvContentPartPr/>
                <p14:nvPr/>
              </p14:nvContentPartPr>
              <p14:xfrm>
                <a:off x="5419659" y="4507513"/>
                <a:ext cx="125640" cy="540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2CAC1234-31D9-4534-B7D8-AE900A63DD8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02019" y="4489873"/>
                  <a:ext cx="161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11D70495-9DE3-46D4-BE9D-AE8099541894}"/>
                    </a:ext>
                  </a:extLst>
                </p14:cNvPr>
                <p14:cNvContentPartPr/>
                <p14:nvPr/>
              </p14:nvContentPartPr>
              <p14:xfrm>
                <a:off x="5733219" y="4322833"/>
                <a:ext cx="32760" cy="20160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11D70495-9DE3-46D4-BE9D-AE809954189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5579" y="4305193"/>
                  <a:ext cx="68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693087C-424C-4037-9F34-A9ADF61B5BCE}"/>
                    </a:ext>
                  </a:extLst>
                </p14:cNvPr>
                <p14:cNvContentPartPr/>
                <p14:nvPr/>
              </p14:nvContentPartPr>
              <p14:xfrm>
                <a:off x="5600379" y="4324273"/>
                <a:ext cx="325440" cy="1152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693087C-424C-4037-9F34-A9ADF61B5BC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82739" y="4306273"/>
                  <a:ext cx="361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068EAF15-14C7-4D0D-84E3-016B5F712FD0}"/>
                    </a:ext>
                  </a:extLst>
                </p14:cNvPr>
                <p14:cNvContentPartPr/>
                <p14:nvPr/>
              </p14:nvContentPartPr>
              <p14:xfrm>
                <a:off x="5981979" y="4348753"/>
                <a:ext cx="140040" cy="20160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068EAF15-14C7-4D0D-84E3-016B5F712FD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64339" y="4330753"/>
                  <a:ext cx="175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E2F47E1E-E04B-4E33-B896-AC102F0B97AE}"/>
                    </a:ext>
                  </a:extLst>
                </p14:cNvPr>
                <p14:cNvContentPartPr/>
                <p14:nvPr/>
              </p14:nvContentPartPr>
              <p14:xfrm>
                <a:off x="6011499" y="4340113"/>
                <a:ext cx="137160" cy="17136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E2F47E1E-E04B-4E33-B896-AC102F0B97A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993859" y="4322113"/>
                  <a:ext cx="172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5617236F-E60A-4857-A66E-C729C8B79658}"/>
                    </a:ext>
                  </a:extLst>
                </p14:cNvPr>
                <p14:cNvContentPartPr/>
                <p14:nvPr/>
              </p14:nvContentPartPr>
              <p14:xfrm>
                <a:off x="6240819" y="4528033"/>
                <a:ext cx="68040" cy="10332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5617236F-E60A-4857-A66E-C729C8B7965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22819" y="4510393"/>
                  <a:ext cx="103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E534D154-C0F9-4FC5-B44C-550454705CB1}"/>
                    </a:ext>
                  </a:extLst>
                </p14:cNvPr>
                <p14:cNvContentPartPr/>
                <p14:nvPr/>
              </p14:nvContentPartPr>
              <p14:xfrm>
                <a:off x="6367179" y="4486273"/>
                <a:ext cx="105120" cy="18648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E534D154-C0F9-4FC5-B44C-550454705CB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49179" y="4468633"/>
                  <a:ext cx="140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61F36B0E-38AC-4C45-89A0-C9BFE7CE2EDA}"/>
                    </a:ext>
                  </a:extLst>
                </p14:cNvPr>
                <p14:cNvContentPartPr/>
                <p14:nvPr/>
              </p14:nvContentPartPr>
              <p14:xfrm>
                <a:off x="5028339" y="4231033"/>
                <a:ext cx="249120" cy="4824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61F36B0E-38AC-4C45-89A0-C9BFE7CE2ED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10699" y="4213033"/>
                  <a:ext cx="284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05CE4E27-BB0B-4516-A46F-B03A04D5D514}"/>
                    </a:ext>
                  </a:extLst>
                </p14:cNvPr>
                <p14:cNvContentPartPr/>
                <p14:nvPr/>
              </p14:nvContentPartPr>
              <p14:xfrm>
                <a:off x="6002499" y="4216993"/>
                <a:ext cx="160920" cy="7164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05CE4E27-BB0B-4516-A46F-B03A04D5D51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84499" y="4199353"/>
                  <a:ext cx="19656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9F42565A-AD5A-490F-A819-366342EAD0F3}"/>
              </a:ext>
            </a:extLst>
          </p:cNvPr>
          <p:cNvGrpSpPr/>
          <p:nvPr/>
        </p:nvGrpSpPr>
        <p:grpSpPr>
          <a:xfrm>
            <a:off x="7114731" y="3600269"/>
            <a:ext cx="1514880" cy="527760"/>
            <a:chOff x="7432779" y="4069393"/>
            <a:chExt cx="151488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9319A48C-BEE8-4FCB-8307-DC41CF2D086A}"/>
                    </a:ext>
                  </a:extLst>
                </p14:cNvPr>
                <p14:cNvContentPartPr/>
                <p14:nvPr/>
              </p14:nvContentPartPr>
              <p14:xfrm>
                <a:off x="7432779" y="4336153"/>
                <a:ext cx="167760" cy="19044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9319A48C-BEE8-4FCB-8307-DC41CF2D086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15139" y="4318153"/>
                  <a:ext cx="203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7CF91C30-8EFE-428F-8EB9-918B9BB381EF}"/>
                    </a:ext>
                  </a:extLst>
                </p14:cNvPr>
                <p14:cNvContentPartPr/>
                <p14:nvPr/>
              </p14:nvContentPartPr>
              <p14:xfrm>
                <a:off x="7446819" y="4304473"/>
                <a:ext cx="187200" cy="19692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7CF91C30-8EFE-428F-8EB9-918B9BB381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29179" y="4286473"/>
                  <a:ext cx="222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32B57AB7-BFDE-4B87-A051-2B1532527D1D}"/>
                    </a:ext>
                  </a:extLst>
                </p14:cNvPr>
                <p14:cNvContentPartPr/>
                <p14:nvPr/>
              </p14:nvContentPartPr>
              <p14:xfrm>
                <a:off x="7438899" y="4159033"/>
                <a:ext cx="292320" cy="8928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32B57AB7-BFDE-4B87-A051-2B1532527D1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421259" y="4141393"/>
                  <a:ext cx="327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1470867F-D525-4CDF-8EAE-ADB77847B6AE}"/>
                    </a:ext>
                  </a:extLst>
                </p14:cNvPr>
                <p14:cNvContentPartPr/>
                <p14:nvPr/>
              </p14:nvContentPartPr>
              <p14:xfrm>
                <a:off x="7649859" y="4483393"/>
                <a:ext cx="51480" cy="9324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1470867F-D525-4CDF-8EAE-ADB77847B6A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632219" y="4465393"/>
                  <a:ext cx="87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4C3C7DF3-BBED-431B-8F8A-09B227CFBB58}"/>
                    </a:ext>
                  </a:extLst>
                </p14:cNvPr>
                <p14:cNvContentPartPr/>
                <p14:nvPr/>
              </p14:nvContentPartPr>
              <p14:xfrm>
                <a:off x="7750659" y="4464673"/>
                <a:ext cx="99720" cy="13248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4C3C7DF3-BBED-431B-8F8A-09B227CFBB5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32659" y="4447033"/>
                  <a:ext cx="135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C112ED9C-EBF2-4CC1-8003-974AF76CD709}"/>
                    </a:ext>
                  </a:extLst>
                </p14:cNvPr>
                <p14:cNvContentPartPr/>
                <p14:nvPr/>
              </p14:nvContentPartPr>
              <p14:xfrm>
                <a:off x="8020659" y="4398073"/>
                <a:ext cx="118080" cy="1476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C112ED9C-EBF2-4CC1-8003-974AF76CD70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02659" y="4380433"/>
                  <a:ext cx="153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B9E97B12-410C-4700-AB93-C676172D4558}"/>
                    </a:ext>
                  </a:extLst>
                </p14:cNvPr>
                <p14:cNvContentPartPr/>
                <p14:nvPr/>
              </p14:nvContentPartPr>
              <p14:xfrm>
                <a:off x="8004459" y="4487353"/>
                <a:ext cx="144360" cy="2232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B9E97B12-410C-4700-AB93-C676172D455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86819" y="4469353"/>
                  <a:ext cx="180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E36109BC-557D-481F-9208-02B9D81FC0BE}"/>
                    </a:ext>
                  </a:extLst>
                </p14:cNvPr>
                <p14:cNvContentPartPr/>
                <p14:nvPr/>
              </p14:nvContentPartPr>
              <p14:xfrm>
                <a:off x="8282739" y="4288993"/>
                <a:ext cx="22680" cy="24336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E36109BC-557D-481F-9208-02B9D81FC0B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65099" y="4271353"/>
                  <a:ext cx="583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647C9672-B45F-4498-A97C-93EFD2DBB72B}"/>
                    </a:ext>
                  </a:extLst>
                </p14:cNvPr>
                <p14:cNvContentPartPr/>
                <p14:nvPr/>
              </p14:nvContentPartPr>
              <p14:xfrm>
                <a:off x="8215059" y="4287913"/>
                <a:ext cx="220680" cy="1080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647C9672-B45F-4498-A97C-93EFD2DBB72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197419" y="4269913"/>
                  <a:ext cx="256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FF62CD0-985A-41BD-8026-B04DF3BB40A6}"/>
                    </a:ext>
                  </a:extLst>
                </p14:cNvPr>
                <p14:cNvContentPartPr/>
                <p14:nvPr/>
              </p14:nvContentPartPr>
              <p14:xfrm>
                <a:off x="8439339" y="4128073"/>
                <a:ext cx="86040" cy="1800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FF62CD0-985A-41BD-8026-B04DF3BB40A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421339" y="4110073"/>
                  <a:ext cx="121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951EC6C6-6EE6-4B45-88E6-716C4B6FCB5E}"/>
                    </a:ext>
                  </a:extLst>
                </p14:cNvPr>
                <p14:cNvContentPartPr/>
                <p14:nvPr/>
              </p14:nvContentPartPr>
              <p14:xfrm>
                <a:off x="8624379" y="4069393"/>
                <a:ext cx="30960" cy="14292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951EC6C6-6EE6-4B45-88E6-716C4B6FCB5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06379" y="4051753"/>
                  <a:ext cx="66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647E7F24-9BF4-4794-B623-39FD55239616}"/>
                    </a:ext>
                  </a:extLst>
                </p14:cNvPr>
                <p14:cNvContentPartPr/>
                <p14:nvPr/>
              </p14:nvContentPartPr>
              <p14:xfrm>
                <a:off x="8683419" y="4325713"/>
                <a:ext cx="194760" cy="20592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647E7F24-9BF4-4794-B623-39FD5523961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665419" y="4308073"/>
                  <a:ext cx="230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3E3AF76B-3CB2-4E70-8524-FEC56F4EEE78}"/>
                    </a:ext>
                  </a:extLst>
                </p14:cNvPr>
                <p14:cNvContentPartPr/>
                <p14:nvPr/>
              </p14:nvContentPartPr>
              <p14:xfrm>
                <a:off x="8727339" y="4337233"/>
                <a:ext cx="122760" cy="16344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3E3AF76B-3CB2-4E70-8524-FEC56F4EEE7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709339" y="4319233"/>
                  <a:ext cx="158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B4328945-6BAD-432B-A297-B7F318F9C813}"/>
                    </a:ext>
                  </a:extLst>
                </p14:cNvPr>
                <p14:cNvContentPartPr/>
                <p14:nvPr/>
              </p14:nvContentPartPr>
              <p14:xfrm>
                <a:off x="8729859" y="4214833"/>
                <a:ext cx="217800" cy="7200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B4328945-6BAD-432B-A297-B7F318F9C81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11859" y="4196833"/>
                  <a:ext cx="25344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89CF87A5-2154-4174-BF4B-773AFF3AD2A0}"/>
              </a:ext>
            </a:extLst>
          </p:cNvPr>
          <p:cNvGrpSpPr/>
          <p:nvPr/>
        </p:nvGrpSpPr>
        <p:grpSpPr>
          <a:xfrm>
            <a:off x="105531" y="4533389"/>
            <a:ext cx="798840" cy="450720"/>
            <a:chOff x="423579" y="5002513"/>
            <a:chExt cx="79884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5349067A-05F3-4586-BDA4-FEA17EE5B971}"/>
                    </a:ext>
                  </a:extLst>
                </p14:cNvPr>
                <p14:cNvContentPartPr/>
                <p14:nvPr/>
              </p14:nvContentPartPr>
              <p14:xfrm>
                <a:off x="491259" y="5206993"/>
                <a:ext cx="45360" cy="22752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5349067A-05F3-4586-BDA4-FEA17EE5B97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73619" y="5189353"/>
                  <a:ext cx="81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8CA9AAC5-4368-463E-89F6-6BB94CAA9E29}"/>
                    </a:ext>
                  </a:extLst>
                </p14:cNvPr>
                <p14:cNvContentPartPr/>
                <p14:nvPr/>
              </p14:nvContentPartPr>
              <p14:xfrm>
                <a:off x="423579" y="5192233"/>
                <a:ext cx="192600" cy="1548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8CA9AAC5-4368-463E-89F6-6BB94CAA9E2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05579" y="5174593"/>
                  <a:ext cx="228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942A08D7-9C92-4760-B16A-06DAA579C445}"/>
                    </a:ext>
                  </a:extLst>
                </p14:cNvPr>
                <p14:cNvContentPartPr/>
                <p14:nvPr/>
              </p14:nvContentPartPr>
              <p14:xfrm>
                <a:off x="608979" y="5086393"/>
                <a:ext cx="52560" cy="1728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942A08D7-9C92-4760-B16A-06DAA579C44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1339" y="5068393"/>
                  <a:ext cx="88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C3AF59FD-082A-400F-A96B-5FDECB5E354A}"/>
                    </a:ext>
                  </a:extLst>
                </p14:cNvPr>
                <p14:cNvContentPartPr/>
                <p14:nvPr/>
              </p14:nvContentPartPr>
              <p14:xfrm>
                <a:off x="733899" y="5066953"/>
                <a:ext cx="20880" cy="10476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C3AF59FD-082A-400F-A96B-5FDECB5E354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15899" y="5049313"/>
                  <a:ext cx="56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F7ADFF89-3A33-4D46-B50F-E796B4DEC5E7}"/>
                    </a:ext>
                  </a:extLst>
                </p14:cNvPr>
                <p14:cNvContentPartPr/>
                <p14:nvPr/>
              </p14:nvContentPartPr>
              <p14:xfrm>
                <a:off x="781779" y="5235433"/>
                <a:ext cx="190800" cy="19440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F7ADFF89-3A33-4D46-B50F-E796B4DEC5E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9" y="5217793"/>
                  <a:ext cx="226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7E4CD0B8-B7EC-4D85-80D0-EB5910F1917A}"/>
                    </a:ext>
                  </a:extLst>
                </p14:cNvPr>
                <p14:cNvContentPartPr/>
                <p14:nvPr/>
              </p14:nvContentPartPr>
              <p14:xfrm>
                <a:off x="827859" y="5231833"/>
                <a:ext cx="108720" cy="17568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7E4CD0B8-B7EC-4D85-80D0-EB5910F1917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10219" y="5214193"/>
                  <a:ext cx="144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F10F7931-3674-4AD1-9F73-FCCAE6A36038}"/>
                    </a:ext>
                  </a:extLst>
                </p14:cNvPr>
                <p14:cNvContentPartPr/>
                <p14:nvPr/>
              </p14:nvContentPartPr>
              <p14:xfrm>
                <a:off x="854499" y="5120953"/>
                <a:ext cx="187560" cy="4068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F10F7931-3674-4AD1-9F73-FCCAE6A3603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36859" y="5102953"/>
                  <a:ext cx="223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BDDCCD52-00A4-4C8D-B94A-F98AA489B000}"/>
                    </a:ext>
                  </a:extLst>
                </p14:cNvPr>
                <p14:cNvContentPartPr/>
                <p14:nvPr/>
              </p14:nvContentPartPr>
              <p14:xfrm>
                <a:off x="949899" y="5002513"/>
                <a:ext cx="47520" cy="514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BDDCCD52-00A4-4C8D-B94A-F98AA489B00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31899" y="4984873"/>
                  <a:ext cx="83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D0ADD169-DB18-45C8-8016-41D95F02765B}"/>
                    </a:ext>
                  </a:extLst>
                </p14:cNvPr>
                <p14:cNvContentPartPr/>
                <p14:nvPr/>
              </p14:nvContentPartPr>
              <p14:xfrm>
                <a:off x="1146459" y="5350273"/>
                <a:ext cx="75960" cy="216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D0ADD169-DB18-45C8-8016-41D95F02765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28819" y="5332633"/>
                  <a:ext cx="111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63197904-6990-4AE8-AA78-666D9CA92E33}"/>
                    </a:ext>
                  </a:extLst>
                </p14:cNvPr>
                <p14:cNvContentPartPr/>
                <p14:nvPr/>
              </p14:nvContentPartPr>
              <p14:xfrm>
                <a:off x="1114419" y="5445313"/>
                <a:ext cx="101880" cy="792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63197904-6990-4AE8-AA78-666D9CA92E3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96779" y="5427313"/>
                  <a:ext cx="13752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1" name="Entrada de lápiz 80">
                <a:extLst>
                  <a:ext uri="{FF2B5EF4-FFF2-40B4-BE49-F238E27FC236}">
                    <a16:creationId xmlns:a16="http://schemas.microsoft.com/office/drawing/2014/main" id="{5F66B7D9-E8A2-4F4B-B8FC-0CDA9ABE7066}"/>
                  </a:ext>
                </a:extLst>
              </p14:cNvPr>
              <p14:cNvContentPartPr/>
              <p14:nvPr/>
            </p14:nvContentPartPr>
            <p14:xfrm>
              <a:off x="1095171" y="4675589"/>
              <a:ext cx="251640" cy="449640"/>
            </p14:xfrm>
          </p:contentPart>
        </mc:Choice>
        <mc:Fallback xmlns="">
          <p:pic>
            <p:nvPicPr>
              <p:cNvPr id="81" name="Entrada de lápiz 80">
                <a:extLst>
                  <a:ext uri="{FF2B5EF4-FFF2-40B4-BE49-F238E27FC236}">
                    <a16:creationId xmlns:a16="http://schemas.microsoft.com/office/drawing/2014/main" id="{5F66B7D9-E8A2-4F4B-B8FC-0CDA9ABE706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77531" y="4657589"/>
                <a:ext cx="287280" cy="48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upo 93">
            <a:extLst>
              <a:ext uri="{FF2B5EF4-FFF2-40B4-BE49-F238E27FC236}">
                <a16:creationId xmlns:a16="http://schemas.microsoft.com/office/drawing/2014/main" id="{4D0F9491-A586-4B7A-A574-C785E75EA674}"/>
              </a:ext>
            </a:extLst>
          </p:cNvPr>
          <p:cNvGrpSpPr/>
          <p:nvPr/>
        </p:nvGrpSpPr>
        <p:grpSpPr>
          <a:xfrm>
            <a:off x="1364091" y="4615469"/>
            <a:ext cx="1074960" cy="430560"/>
            <a:chOff x="1682139" y="5084593"/>
            <a:chExt cx="107496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157099D0-2CC0-4423-8B2E-566ACB3BEFD2}"/>
                    </a:ext>
                  </a:extLst>
                </p14:cNvPr>
                <p14:cNvContentPartPr/>
                <p14:nvPr/>
              </p14:nvContentPartPr>
              <p14:xfrm>
                <a:off x="1755579" y="5280793"/>
                <a:ext cx="8640" cy="23148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157099D0-2CC0-4423-8B2E-566ACB3BEFD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737579" y="5262793"/>
                  <a:ext cx="442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94D9C2FC-7AD4-4732-9B07-F5B085F6F03F}"/>
                    </a:ext>
                  </a:extLst>
                </p14:cNvPr>
                <p14:cNvContentPartPr/>
                <p14:nvPr/>
              </p14:nvContentPartPr>
              <p14:xfrm>
                <a:off x="1682139" y="5259913"/>
                <a:ext cx="149040" cy="1080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94D9C2FC-7AD4-4732-9B07-F5B085F6F03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64139" y="5242273"/>
                  <a:ext cx="184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A6393CB3-EC6F-4E58-9B59-3FBACF04A783}"/>
                    </a:ext>
                  </a:extLst>
                </p14:cNvPr>
                <p14:cNvContentPartPr/>
                <p14:nvPr/>
              </p14:nvContentPartPr>
              <p14:xfrm>
                <a:off x="1853499" y="5156233"/>
                <a:ext cx="81360" cy="1620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A6393CB3-EC6F-4E58-9B59-3FBACF04A78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35499" y="5138593"/>
                  <a:ext cx="117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7771FC39-D1B5-4F73-B052-F13C1130F5A7}"/>
                    </a:ext>
                  </a:extLst>
                </p14:cNvPr>
                <p14:cNvContentPartPr/>
                <p14:nvPr/>
              </p14:nvContentPartPr>
              <p14:xfrm>
                <a:off x="2016939" y="5084593"/>
                <a:ext cx="36360" cy="15804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7771FC39-D1B5-4F73-B052-F13C1130F5A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998939" y="5066953"/>
                  <a:ext cx="72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D50DB7D9-009C-4718-BA16-6B98CAB9FBEC}"/>
                    </a:ext>
                  </a:extLst>
                </p14:cNvPr>
                <p14:cNvContentPartPr/>
                <p14:nvPr/>
              </p14:nvContentPartPr>
              <p14:xfrm>
                <a:off x="2046459" y="5272513"/>
                <a:ext cx="180000" cy="24264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D50DB7D9-009C-4718-BA16-6B98CAB9FBE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28819" y="5254513"/>
                  <a:ext cx="2156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056F4D8D-6908-4750-B6F1-42BB16BC1F90}"/>
                    </a:ext>
                  </a:extLst>
                </p14:cNvPr>
                <p14:cNvContentPartPr/>
                <p14:nvPr/>
              </p14:nvContentPartPr>
              <p14:xfrm>
                <a:off x="2112339" y="5402473"/>
                <a:ext cx="119880" cy="2700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056F4D8D-6908-4750-B6F1-42BB16BC1F9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094699" y="5384833"/>
                  <a:ext cx="155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BE0F0E2C-30AA-446A-A06A-4FF7AB698913}"/>
                    </a:ext>
                  </a:extLst>
                </p14:cNvPr>
                <p14:cNvContentPartPr/>
                <p14:nvPr/>
              </p14:nvContentPartPr>
              <p14:xfrm>
                <a:off x="2361819" y="5292313"/>
                <a:ext cx="10800" cy="20808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BE0F0E2C-30AA-446A-A06A-4FF7AB69891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43819" y="5274673"/>
                  <a:ext cx="46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8548AE99-F756-46EF-B394-2DC1207396F0}"/>
                    </a:ext>
                  </a:extLst>
                </p14:cNvPr>
                <p14:cNvContentPartPr/>
                <p14:nvPr/>
              </p14:nvContentPartPr>
              <p14:xfrm>
                <a:off x="2299179" y="5259913"/>
                <a:ext cx="188640" cy="612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8548AE99-F756-46EF-B394-2DC1207396F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281539" y="5242273"/>
                  <a:ext cx="224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82FBB009-2400-419C-9231-1EA292556F49}"/>
                    </a:ext>
                  </a:extLst>
                </p14:cNvPr>
                <p14:cNvContentPartPr/>
                <p14:nvPr/>
              </p14:nvContentPartPr>
              <p14:xfrm>
                <a:off x="2609499" y="5346313"/>
                <a:ext cx="147600" cy="1656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82FBB009-2400-419C-9231-1EA292556F4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591859" y="5328313"/>
                  <a:ext cx="18324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5B2D9282-2A2E-41BF-8AF5-31FB02F9E7BA}"/>
              </a:ext>
            </a:extLst>
          </p:cNvPr>
          <p:cNvGrpSpPr/>
          <p:nvPr/>
        </p:nvGrpSpPr>
        <p:grpSpPr>
          <a:xfrm>
            <a:off x="2579811" y="4638509"/>
            <a:ext cx="1410120" cy="565200"/>
            <a:chOff x="2897859" y="5107633"/>
            <a:chExt cx="1410120" cy="5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018B82C2-7674-453B-85C0-63074E214E9B}"/>
                    </a:ext>
                  </a:extLst>
                </p14:cNvPr>
                <p14:cNvContentPartPr/>
                <p14:nvPr/>
              </p14:nvContentPartPr>
              <p14:xfrm>
                <a:off x="2897859" y="5233633"/>
                <a:ext cx="86040" cy="26856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018B82C2-7674-453B-85C0-63074E214E9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880219" y="5215633"/>
                  <a:ext cx="1216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98815E42-8564-436E-869F-B789B6B5EC2B}"/>
                    </a:ext>
                  </a:extLst>
                </p14:cNvPr>
                <p14:cNvContentPartPr/>
                <p14:nvPr/>
              </p14:nvContentPartPr>
              <p14:xfrm>
                <a:off x="3048339" y="5461513"/>
                <a:ext cx="61200" cy="11160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98815E42-8564-436E-869F-B789B6B5EC2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030339" y="5443513"/>
                  <a:ext cx="96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68B6FEB1-CC09-4C3D-B03E-87DEAAA921A0}"/>
                    </a:ext>
                  </a:extLst>
                </p14:cNvPr>
                <p14:cNvContentPartPr/>
                <p14:nvPr/>
              </p14:nvContentPartPr>
              <p14:xfrm>
                <a:off x="3140139" y="5383033"/>
                <a:ext cx="85680" cy="17100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68B6FEB1-CC09-4C3D-B03E-87DEAAA921A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122499" y="5365033"/>
                  <a:ext cx="121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76A5B480-A97B-445D-870F-72B082653B64}"/>
                    </a:ext>
                  </a:extLst>
                </p14:cNvPr>
                <p14:cNvContentPartPr/>
                <p14:nvPr/>
              </p14:nvContentPartPr>
              <p14:xfrm>
                <a:off x="3317979" y="5267113"/>
                <a:ext cx="162360" cy="17712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76A5B480-A97B-445D-870F-72B082653B6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300339" y="5249473"/>
                  <a:ext cx="1980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01D40162-2072-4173-A9E1-380E50EE7853}"/>
                    </a:ext>
                  </a:extLst>
                </p14:cNvPr>
                <p14:cNvContentPartPr/>
                <p14:nvPr/>
              </p14:nvContentPartPr>
              <p14:xfrm>
                <a:off x="3651339" y="5257753"/>
                <a:ext cx="24120" cy="18180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01D40162-2072-4173-A9E1-380E50EE785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633699" y="5240113"/>
                  <a:ext cx="59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BEB7AC11-D924-402D-BC62-8216DDC2DF23}"/>
                    </a:ext>
                  </a:extLst>
                </p14:cNvPr>
                <p14:cNvContentPartPr/>
                <p14:nvPr/>
              </p14:nvContentPartPr>
              <p14:xfrm>
                <a:off x="3606339" y="5195833"/>
                <a:ext cx="213480" cy="1224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BEB7AC11-D924-402D-BC62-8216DDC2DF2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588699" y="5178193"/>
                  <a:ext cx="249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B907194F-874B-478C-ABC4-B3CF57CD8527}"/>
                    </a:ext>
                  </a:extLst>
                </p14:cNvPr>
                <p14:cNvContentPartPr/>
                <p14:nvPr/>
              </p14:nvContentPartPr>
              <p14:xfrm>
                <a:off x="3785979" y="5143273"/>
                <a:ext cx="168120" cy="52956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B907194F-874B-478C-ABC4-B3CF57CD852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768339" y="5125633"/>
                  <a:ext cx="20376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88B47379-0419-4853-9052-7CB39D13A461}"/>
                    </a:ext>
                  </a:extLst>
                </p14:cNvPr>
                <p14:cNvContentPartPr/>
                <p14:nvPr/>
              </p14:nvContentPartPr>
              <p14:xfrm>
                <a:off x="4028979" y="5328673"/>
                <a:ext cx="36000" cy="21060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88B47379-0419-4853-9052-7CB39D13A46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11339" y="5311033"/>
                  <a:ext cx="716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8FDA0038-283F-49C3-9CBA-4CB8FE2A8CC0}"/>
                    </a:ext>
                  </a:extLst>
                </p14:cNvPr>
                <p14:cNvContentPartPr/>
                <p14:nvPr/>
              </p14:nvContentPartPr>
              <p14:xfrm>
                <a:off x="3976059" y="5316073"/>
                <a:ext cx="131760" cy="1368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8FDA0038-283F-49C3-9CBA-4CB8FE2A8CC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958419" y="5298433"/>
                  <a:ext cx="167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63C593E5-9C06-4800-BBB7-7EAACD0BA4FF}"/>
                    </a:ext>
                  </a:extLst>
                </p14:cNvPr>
                <p14:cNvContentPartPr/>
                <p14:nvPr/>
              </p14:nvContentPartPr>
              <p14:xfrm>
                <a:off x="4142739" y="5205553"/>
                <a:ext cx="78120" cy="864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63C593E5-9C06-4800-BBB7-7EAACD0BA4F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125099" y="5187913"/>
                  <a:ext cx="113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AEBA537E-06BC-4DA1-AFCF-882B99D72435}"/>
                    </a:ext>
                  </a:extLst>
                </p14:cNvPr>
                <p14:cNvContentPartPr/>
                <p14:nvPr/>
              </p14:nvContentPartPr>
              <p14:xfrm>
                <a:off x="4296459" y="5107633"/>
                <a:ext cx="11520" cy="16236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AEBA537E-06BC-4DA1-AFCF-882B99D7243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278819" y="5089993"/>
                  <a:ext cx="4716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5117D5A4-976B-4288-9F83-06209BDAD708}"/>
              </a:ext>
            </a:extLst>
          </p:cNvPr>
          <p:cNvGrpSpPr/>
          <p:nvPr/>
        </p:nvGrpSpPr>
        <p:grpSpPr>
          <a:xfrm>
            <a:off x="4081731" y="4754069"/>
            <a:ext cx="196920" cy="354960"/>
            <a:chOff x="4399779" y="5223193"/>
            <a:chExt cx="19692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6C85FCC0-6C57-4E4F-8950-D3C692D3A9E4}"/>
                    </a:ext>
                  </a:extLst>
                </p14:cNvPr>
                <p14:cNvContentPartPr/>
                <p14:nvPr/>
              </p14:nvContentPartPr>
              <p14:xfrm>
                <a:off x="4399779" y="5343073"/>
                <a:ext cx="150120" cy="23508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6C85FCC0-6C57-4E4F-8950-D3C692D3A9E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381779" y="5325433"/>
                  <a:ext cx="185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F47D6EDE-AEEA-4284-A5B4-00CE010D6F0C}"/>
                    </a:ext>
                  </a:extLst>
                </p14:cNvPr>
                <p14:cNvContentPartPr/>
                <p14:nvPr/>
              </p14:nvContentPartPr>
              <p14:xfrm>
                <a:off x="4451619" y="5356393"/>
                <a:ext cx="115920" cy="16884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F47D6EDE-AEEA-4284-A5B4-00CE010D6F0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433979" y="5338753"/>
                  <a:ext cx="151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64A6A771-4C22-420D-BEEF-88C3664A8875}"/>
                    </a:ext>
                  </a:extLst>
                </p14:cNvPr>
                <p14:cNvContentPartPr/>
                <p14:nvPr/>
              </p14:nvContentPartPr>
              <p14:xfrm>
                <a:off x="4426419" y="5223193"/>
                <a:ext cx="170280" cy="6156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64A6A771-4C22-420D-BEEF-88C3664A887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08419" y="5205193"/>
                  <a:ext cx="20592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7C86639A-9B6C-4B24-893C-0C9D3C85A2A2}"/>
              </a:ext>
            </a:extLst>
          </p:cNvPr>
          <p:cNvGrpSpPr/>
          <p:nvPr/>
        </p:nvGrpSpPr>
        <p:grpSpPr>
          <a:xfrm>
            <a:off x="5228691" y="4565789"/>
            <a:ext cx="458640" cy="473760"/>
            <a:chOff x="5546739" y="5034913"/>
            <a:chExt cx="45864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3CFA2BB0-6883-4C90-811E-744DC9290117}"/>
                    </a:ext>
                  </a:extLst>
                </p14:cNvPr>
                <p14:cNvContentPartPr/>
                <p14:nvPr/>
              </p14:nvContentPartPr>
              <p14:xfrm>
                <a:off x="5589939" y="5245153"/>
                <a:ext cx="167040" cy="17820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3CFA2BB0-6883-4C90-811E-744DC929011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571939" y="5227153"/>
                  <a:ext cx="202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E26E1CC4-40B5-4659-BA82-EDE7EB66AEF0}"/>
                    </a:ext>
                  </a:extLst>
                </p14:cNvPr>
                <p14:cNvContentPartPr/>
                <p14:nvPr/>
              </p14:nvContentPartPr>
              <p14:xfrm>
                <a:off x="5578059" y="5247313"/>
                <a:ext cx="160560" cy="18000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E26E1CC4-40B5-4659-BA82-EDE7EB66AEF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560419" y="5229673"/>
                  <a:ext cx="196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1CD31A9A-965D-43C5-93F2-92FACACA2668}"/>
                    </a:ext>
                  </a:extLst>
                </p14:cNvPr>
                <p14:cNvContentPartPr/>
                <p14:nvPr/>
              </p14:nvContentPartPr>
              <p14:xfrm>
                <a:off x="5546739" y="5134993"/>
                <a:ext cx="305280" cy="6840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1CD31A9A-965D-43C5-93F2-92FACACA266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528739" y="5116993"/>
                  <a:ext cx="340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A2FFBFE1-2B05-406B-A2AB-D198B6FF167A}"/>
                    </a:ext>
                  </a:extLst>
                </p14:cNvPr>
                <p14:cNvContentPartPr/>
                <p14:nvPr/>
              </p14:nvContentPartPr>
              <p14:xfrm>
                <a:off x="5682099" y="5034913"/>
                <a:ext cx="41400" cy="7416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A2FFBFE1-2B05-406B-A2AB-D198B6FF167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664459" y="5017273"/>
                  <a:ext cx="77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C294F2F7-ECAD-4653-B922-2BC5EBEB6F9B}"/>
                    </a:ext>
                  </a:extLst>
                </p14:cNvPr>
                <p14:cNvContentPartPr/>
                <p14:nvPr/>
              </p14:nvContentPartPr>
              <p14:xfrm>
                <a:off x="5929059" y="5382313"/>
                <a:ext cx="74880" cy="792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C294F2F7-ECAD-4653-B922-2BC5EBEB6F9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911059" y="5364313"/>
                  <a:ext cx="110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B09A3E02-969C-4874-A59B-7CCA64B5D7BD}"/>
                    </a:ext>
                  </a:extLst>
                </p14:cNvPr>
                <p14:cNvContentPartPr/>
                <p14:nvPr/>
              </p14:nvContentPartPr>
              <p14:xfrm>
                <a:off x="5906739" y="5490313"/>
                <a:ext cx="98640" cy="1836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B09A3E02-969C-4874-A59B-7CCA64B5D7B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888739" y="5472313"/>
                  <a:ext cx="13428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1866939A-4BDF-4A4F-B41A-7073FB472495}"/>
              </a:ext>
            </a:extLst>
          </p:cNvPr>
          <p:cNvGrpSpPr/>
          <p:nvPr/>
        </p:nvGrpSpPr>
        <p:grpSpPr>
          <a:xfrm>
            <a:off x="5969931" y="4713029"/>
            <a:ext cx="540360" cy="307080"/>
            <a:chOff x="6287979" y="5182153"/>
            <a:chExt cx="54036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9395AA02-774F-4053-A41C-FC76DA82B7EF}"/>
                    </a:ext>
                  </a:extLst>
                </p14:cNvPr>
                <p14:cNvContentPartPr/>
                <p14:nvPr/>
              </p14:nvContentPartPr>
              <p14:xfrm>
                <a:off x="6287979" y="5233273"/>
                <a:ext cx="202320" cy="25596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9395AA02-774F-4053-A41C-FC76DA82B7E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269979" y="5215273"/>
                  <a:ext cx="2379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592E98CE-E9F7-4D96-BBDF-8A1851AAF268}"/>
                    </a:ext>
                  </a:extLst>
                </p14:cNvPr>
                <p14:cNvContentPartPr/>
                <p14:nvPr/>
              </p14:nvContentPartPr>
              <p14:xfrm>
                <a:off x="6379419" y="5341273"/>
                <a:ext cx="142200" cy="3204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592E98CE-E9F7-4D96-BBDF-8A1851AAF26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361779" y="5323273"/>
                  <a:ext cx="177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51E2570B-F9CF-4EB3-A3C6-59A9FCCF4577}"/>
                    </a:ext>
                  </a:extLst>
                </p14:cNvPr>
                <p14:cNvContentPartPr/>
                <p14:nvPr/>
              </p14:nvContentPartPr>
              <p14:xfrm>
                <a:off x="6643659" y="5322913"/>
                <a:ext cx="94680" cy="12528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51E2570B-F9CF-4EB3-A3C6-59A9FCCF457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626019" y="5304913"/>
                  <a:ext cx="1303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94C1C4D1-E4BB-4700-9FF9-ACC85CC57940}"/>
                    </a:ext>
                  </a:extLst>
                </p14:cNvPr>
                <p14:cNvContentPartPr/>
                <p14:nvPr/>
              </p14:nvContentPartPr>
              <p14:xfrm>
                <a:off x="6669219" y="5278273"/>
                <a:ext cx="81360" cy="14472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94C1C4D1-E4BB-4700-9FF9-ACC85CC5794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651579" y="5260273"/>
                  <a:ext cx="117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9CC220A2-9C7F-497B-80C3-E1A4F8E53D46}"/>
                    </a:ext>
                  </a:extLst>
                </p14:cNvPr>
                <p14:cNvContentPartPr/>
                <p14:nvPr/>
              </p14:nvContentPartPr>
              <p14:xfrm>
                <a:off x="6632859" y="5182153"/>
                <a:ext cx="195480" cy="5076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9CC220A2-9C7F-497B-80C3-E1A4F8E53D4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615219" y="5164153"/>
                  <a:ext cx="23112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9" name="Entrada de lápiz 148">
                <a:extLst>
                  <a:ext uri="{FF2B5EF4-FFF2-40B4-BE49-F238E27FC236}">
                    <a16:creationId xmlns:a16="http://schemas.microsoft.com/office/drawing/2014/main" id="{07645A7E-77A7-4290-A0C3-3A06922AF8CB}"/>
                  </a:ext>
                </a:extLst>
              </p14:cNvPr>
              <p14:cNvContentPartPr/>
              <p14:nvPr/>
            </p14:nvContentPartPr>
            <p14:xfrm>
              <a:off x="6637011" y="4830749"/>
              <a:ext cx="133560" cy="24480"/>
            </p14:xfrm>
          </p:contentPart>
        </mc:Choice>
        <mc:Fallback xmlns="">
          <p:pic>
            <p:nvPicPr>
              <p:cNvPr id="149" name="Entrada de lápiz 148">
                <a:extLst>
                  <a:ext uri="{FF2B5EF4-FFF2-40B4-BE49-F238E27FC236}">
                    <a16:creationId xmlns:a16="http://schemas.microsoft.com/office/drawing/2014/main" id="{07645A7E-77A7-4290-A0C3-3A06922AF8CB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619011" y="4813109"/>
                <a:ext cx="1692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50" name="Entrada de lápiz 149">
                <a:extLst>
                  <a:ext uri="{FF2B5EF4-FFF2-40B4-BE49-F238E27FC236}">
                    <a16:creationId xmlns:a16="http://schemas.microsoft.com/office/drawing/2014/main" id="{3B92D455-1D01-4575-95B3-F4275ED0F0CB}"/>
                  </a:ext>
                </a:extLst>
              </p14:cNvPr>
              <p14:cNvContentPartPr/>
              <p14:nvPr/>
            </p14:nvContentPartPr>
            <p14:xfrm>
              <a:off x="6939051" y="4750109"/>
              <a:ext cx="23400" cy="185760"/>
            </p14:xfrm>
          </p:contentPart>
        </mc:Choice>
        <mc:Fallback xmlns="">
          <p:pic>
            <p:nvPicPr>
              <p:cNvPr id="150" name="Entrada de lápiz 149">
                <a:extLst>
                  <a:ext uri="{FF2B5EF4-FFF2-40B4-BE49-F238E27FC236}">
                    <a16:creationId xmlns:a16="http://schemas.microsoft.com/office/drawing/2014/main" id="{3B92D455-1D01-4575-95B3-F4275ED0F0C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6921411" y="4732109"/>
                <a:ext cx="590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51" name="Entrada de lápiz 150">
                <a:extLst>
                  <a:ext uri="{FF2B5EF4-FFF2-40B4-BE49-F238E27FC236}">
                    <a16:creationId xmlns:a16="http://schemas.microsoft.com/office/drawing/2014/main" id="{D86C48FB-E020-4C24-9A65-279C6F938961}"/>
                  </a:ext>
                </a:extLst>
              </p14:cNvPr>
              <p14:cNvContentPartPr/>
              <p14:nvPr/>
            </p14:nvContentPartPr>
            <p14:xfrm>
              <a:off x="6881451" y="4743269"/>
              <a:ext cx="159480" cy="5040"/>
            </p14:xfrm>
          </p:contentPart>
        </mc:Choice>
        <mc:Fallback xmlns="">
          <p:pic>
            <p:nvPicPr>
              <p:cNvPr id="151" name="Entrada de lápiz 150">
                <a:extLst>
                  <a:ext uri="{FF2B5EF4-FFF2-40B4-BE49-F238E27FC236}">
                    <a16:creationId xmlns:a16="http://schemas.microsoft.com/office/drawing/2014/main" id="{D86C48FB-E020-4C24-9A65-279C6F938961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6863451" y="4725629"/>
                <a:ext cx="19512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upo 163">
            <a:extLst>
              <a:ext uri="{FF2B5EF4-FFF2-40B4-BE49-F238E27FC236}">
                <a16:creationId xmlns:a16="http://schemas.microsoft.com/office/drawing/2014/main" id="{C5F66A81-AC19-43F3-9C16-941ED85E7AFC}"/>
              </a:ext>
            </a:extLst>
          </p:cNvPr>
          <p:cNvGrpSpPr/>
          <p:nvPr/>
        </p:nvGrpSpPr>
        <p:grpSpPr>
          <a:xfrm>
            <a:off x="7151451" y="4626629"/>
            <a:ext cx="1004400" cy="417960"/>
            <a:chOff x="7469499" y="5095753"/>
            <a:chExt cx="100440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82768FF8-D074-46BE-AE63-412CCA0B88D2}"/>
                    </a:ext>
                  </a:extLst>
                </p14:cNvPr>
                <p14:cNvContentPartPr/>
                <p14:nvPr/>
              </p14:nvContentPartPr>
              <p14:xfrm>
                <a:off x="7469499" y="5180713"/>
                <a:ext cx="74880" cy="23760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82768FF8-D074-46BE-AE63-412CCA0B88D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451859" y="5162713"/>
                  <a:ext cx="110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88F4D234-D1E1-4C89-B236-1D87D316BFCA}"/>
                    </a:ext>
                  </a:extLst>
                </p14:cNvPr>
                <p14:cNvContentPartPr/>
                <p14:nvPr/>
              </p14:nvContentPartPr>
              <p14:xfrm>
                <a:off x="7622139" y="5356753"/>
                <a:ext cx="65880" cy="12060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88F4D234-D1E1-4C89-B236-1D87D316BFC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604499" y="5339113"/>
                  <a:ext cx="101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530AE08A-CBFF-4F85-BC00-D92C6314A53A}"/>
                    </a:ext>
                  </a:extLst>
                </p14:cNvPr>
                <p14:cNvContentPartPr/>
                <p14:nvPr/>
              </p14:nvContentPartPr>
              <p14:xfrm>
                <a:off x="7706379" y="5258113"/>
                <a:ext cx="123840" cy="25560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530AE08A-CBFF-4F85-BC00-D92C6314A53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688739" y="5240113"/>
                  <a:ext cx="1594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82C8AC43-22FD-4E67-B689-95291E007D61}"/>
                    </a:ext>
                  </a:extLst>
                </p14:cNvPr>
                <p14:cNvContentPartPr/>
                <p14:nvPr/>
              </p14:nvContentPartPr>
              <p14:xfrm>
                <a:off x="7951539" y="5241193"/>
                <a:ext cx="166680" cy="18108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82C8AC43-22FD-4E67-B689-95291E007D6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933899" y="5223193"/>
                  <a:ext cx="202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1DD7F5DB-B2CE-4A6D-88A0-5CF8F883636C}"/>
                    </a:ext>
                  </a:extLst>
                </p14:cNvPr>
                <p14:cNvContentPartPr/>
                <p14:nvPr/>
              </p14:nvContentPartPr>
              <p14:xfrm>
                <a:off x="8234499" y="5197273"/>
                <a:ext cx="144000" cy="17676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1DD7F5DB-B2CE-4A6D-88A0-5CF8F883636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216859" y="5179273"/>
                  <a:ext cx="179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67E70833-D34A-4079-BEAE-4BBA81A03963}"/>
                    </a:ext>
                  </a:extLst>
                </p14:cNvPr>
                <p14:cNvContentPartPr/>
                <p14:nvPr/>
              </p14:nvContentPartPr>
              <p14:xfrm>
                <a:off x="8263659" y="5184673"/>
                <a:ext cx="119160" cy="14796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67E70833-D34A-4079-BEAE-4BBA81A0396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246019" y="5166673"/>
                  <a:ext cx="154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2924666D-E640-46D9-A197-9468C115B9D6}"/>
                    </a:ext>
                  </a:extLst>
                </p14:cNvPr>
                <p14:cNvContentPartPr/>
                <p14:nvPr/>
              </p14:nvContentPartPr>
              <p14:xfrm>
                <a:off x="8260419" y="5095753"/>
                <a:ext cx="213480" cy="4608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2924666D-E640-46D9-A197-9468C115B9D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242779" y="5077753"/>
                  <a:ext cx="24912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A45B5E53-9354-4E83-B3F6-0D502735F402}"/>
              </a:ext>
            </a:extLst>
          </p:cNvPr>
          <p:cNvGrpSpPr/>
          <p:nvPr/>
        </p:nvGrpSpPr>
        <p:grpSpPr>
          <a:xfrm>
            <a:off x="317931" y="5322696"/>
            <a:ext cx="252000" cy="396360"/>
            <a:chOff x="635979" y="5378353"/>
            <a:chExt cx="2520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FECE087F-3AB9-474F-BACE-DD8C82DC49AB}"/>
                    </a:ext>
                  </a:extLst>
                </p14:cNvPr>
                <p14:cNvContentPartPr/>
                <p14:nvPr/>
              </p14:nvContentPartPr>
              <p14:xfrm>
                <a:off x="643899" y="5586793"/>
                <a:ext cx="190800" cy="18792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FECE087F-3AB9-474F-BACE-DD8C82DC49A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26259" y="5569153"/>
                  <a:ext cx="226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E2BC7F43-269A-4D4D-B649-C20F8DBCAD9E}"/>
                    </a:ext>
                  </a:extLst>
                </p14:cNvPr>
                <p14:cNvContentPartPr/>
                <p14:nvPr/>
              </p14:nvContentPartPr>
              <p14:xfrm>
                <a:off x="650379" y="5569873"/>
                <a:ext cx="196560" cy="19296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E2BC7F43-269A-4D4D-B649-C20F8DBCAD9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32739" y="5552233"/>
                  <a:ext cx="232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43BA26B8-B991-49C4-8399-85284DDCCD8D}"/>
                    </a:ext>
                  </a:extLst>
                </p14:cNvPr>
                <p14:cNvContentPartPr/>
                <p14:nvPr/>
              </p14:nvContentPartPr>
              <p14:xfrm>
                <a:off x="635979" y="5499313"/>
                <a:ext cx="252000" cy="5544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43BA26B8-B991-49C4-8399-85284DDCCD8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7979" y="5481313"/>
                  <a:ext cx="287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6DD192FD-64E8-4202-A392-8D11DE2E809F}"/>
                    </a:ext>
                  </a:extLst>
                </p14:cNvPr>
                <p14:cNvContentPartPr/>
                <p14:nvPr/>
              </p14:nvContentPartPr>
              <p14:xfrm>
                <a:off x="800499" y="5378353"/>
                <a:ext cx="29880" cy="6588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6DD192FD-64E8-4202-A392-8D11DE2E809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82499" y="5360713"/>
                  <a:ext cx="6552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0C29144A-C01D-45E5-834F-07D74AB3C9E9}"/>
              </a:ext>
            </a:extLst>
          </p:cNvPr>
          <p:cNvGrpSpPr/>
          <p:nvPr/>
        </p:nvGrpSpPr>
        <p:grpSpPr>
          <a:xfrm>
            <a:off x="756771" y="5561016"/>
            <a:ext cx="171360" cy="98280"/>
            <a:chOff x="1074819" y="5616673"/>
            <a:chExt cx="171360" cy="9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630C8DEB-5A4F-4E97-AFAC-F2C6B0FAE124}"/>
                    </a:ext>
                  </a:extLst>
                </p14:cNvPr>
                <p14:cNvContentPartPr/>
                <p14:nvPr/>
              </p14:nvContentPartPr>
              <p14:xfrm>
                <a:off x="1074819" y="5616673"/>
                <a:ext cx="114840" cy="1188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630C8DEB-5A4F-4E97-AFAC-F2C6B0FAE12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57179" y="5598673"/>
                  <a:ext cx="150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7EE4D346-47C4-4B42-B2C5-2CEAD8144B53}"/>
                    </a:ext>
                  </a:extLst>
                </p14:cNvPr>
                <p14:cNvContentPartPr/>
                <p14:nvPr/>
              </p14:nvContentPartPr>
              <p14:xfrm>
                <a:off x="1081659" y="5705953"/>
                <a:ext cx="164520" cy="900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7EE4D346-47C4-4B42-B2C5-2CEAD8144B5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64019" y="5687953"/>
                  <a:ext cx="2001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61A26C70-6BF9-4F3A-B84A-24E40E48974B}"/>
              </a:ext>
            </a:extLst>
          </p:cNvPr>
          <p:cNvGrpSpPr/>
          <p:nvPr/>
        </p:nvGrpSpPr>
        <p:grpSpPr>
          <a:xfrm>
            <a:off x="1176531" y="5331336"/>
            <a:ext cx="1373400" cy="496800"/>
            <a:chOff x="1494579" y="5386993"/>
            <a:chExt cx="137340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CE55AB27-0BE7-4F08-B545-C598FD3D1FA0}"/>
                    </a:ext>
                  </a:extLst>
                </p14:cNvPr>
                <p14:cNvContentPartPr/>
                <p14:nvPr/>
              </p14:nvContentPartPr>
              <p14:xfrm>
                <a:off x="1548939" y="5532073"/>
                <a:ext cx="203040" cy="21240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CE55AB27-0BE7-4F08-B545-C598FD3D1FA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31299" y="5514433"/>
                  <a:ext cx="238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9E7BAEA8-EAC7-45A1-9E04-56A3080B86DF}"/>
                    </a:ext>
                  </a:extLst>
                </p14:cNvPr>
                <p14:cNvContentPartPr/>
                <p14:nvPr/>
              </p14:nvContentPartPr>
              <p14:xfrm>
                <a:off x="1649739" y="5664193"/>
                <a:ext cx="104040" cy="396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9E7BAEA8-EAC7-45A1-9E04-56A3080B86D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632099" y="5646553"/>
                  <a:ext cx="139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D64E4808-8AED-441C-B1E4-349A6B9249B1}"/>
                    </a:ext>
                  </a:extLst>
                </p14:cNvPr>
                <p14:cNvContentPartPr/>
                <p14:nvPr/>
              </p14:nvContentPartPr>
              <p14:xfrm>
                <a:off x="1494579" y="5386993"/>
                <a:ext cx="127080" cy="49680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D64E4808-8AED-441C-B1E4-349A6B9249B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476939" y="5368993"/>
                  <a:ext cx="1627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76D2A91A-DEEE-4A9B-A64C-819719F58672}"/>
                    </a:ext>
                  </a:extLst>
                </p14:cNvPr>
                <p14:cNvContentPartPr/>
                <p14:nvPr/>
              </p14:nvContentPartPr>
              <p14:xfrm>
                <a:off x="1885899" y="5668873"/>
                <a:ext cx="195840" cy="324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76D2A91A-DEEE-4A9B-A64C-819719F5867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868259" y="5650873"/>
                  <a:ext cx="231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29C7E664-B920-4A9D-9882-1BB6ABF203AA}"/>
                    </a:ext>
                  </a:extLst>
                </p14:cNvPr>
                <p14:cNvContentPartPr/>
                <p14:nvPr/>
              </p14:nvContentPartPr>
              <p14:xfrm>
                <a:off x="2281539" y="5562673"/>
                <a:ext cx="43920" cy="19440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29C7E664-B920-4A9D-9882-1BB6ABF203A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263899" y="5545033"/>
                  <a:ext cx="79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1FF8E6B6-7436-42C8-B22F-888F53136C31}"/>
                    </a:ext>
                  </a:extLst>
                </p14:cNvPr>
                <p14:cNvContentPartPr/>
                <p14:nvPr/>
              </p14:nvContentPartPr>
              <p14:xfrm>
                <a:off x="2250579" y="5540353"/>
                <a:ext cx="180000" cy="504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1FF8E6B6-7436-42C8-B22F-888F53136C3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232579" y="5522713"/>
                  <a:ext cx="215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140D45EF-9357-4224-AA61-ECD3D8C69F7E}"/>
                    </a:ext>
                  </a:extLst>
                </p14:cNvPr>
                <p14:cNvContentPartPr/>
                <p14:nvPr/>
              </p14:nvContentPartPr>
              <p14:xfrm>
                <a:off x="2475219" y="5531713"/>
                <a:ext cx="111960" cy="25200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140D45EF-9357-4224-AA61-ECD3D8C69F7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457579" y="5514073"/>
                  <a:ext cx="147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59CC8D3C-3E02-4B63-BCCE-20A1D14A8CC1}"/>
                    </a:ext>
                  </a:extLst>
                </p14:cNvPr>
                <p14:cNvContentPartPr/>
                <p14:nvPr/>
              </p14:nvContentPartPr>
              <p14:xfrm>
                <a:off x="2666739" y="5701273"/>
                <a:ext cx="46080" cy="10800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59CC8D3C-3E02-4B63-BCCE-20A1D14A8CC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649099" y="5683273"/>
                  <a:ext cx="81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077A0C8B-0003-4145-9759-88C02E252993}"/>
                    </a:ext>
                  </a:extLst>
                </p14:cNvPr>
                <p14:cNvContentPartPr/>
                <p14:nvPr/>
              </p14:nvContentPartPr>
              <p14:xfrm>
                <a:off x="2781939" y="5630713"/>
                <a:ext cx="86040" cy="19980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077A0C8B-0003-4145-9759-88C02E25299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764299" y="5612713"/>
                  <a:ext cx="121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6520A893-9F27-4132-9502-8FD624A0D037}"/>
                    </a:ext>
                  </a:extLst>
                </p14:cNvPr>
                <p14:cNvContentPartPr/>
                <p14:nvPr/>
              </p14:nvContentPartPr>
              <p14:xfrm>
                <a:off x="2781579" y="5750593"/>
                <a:ext cx="9000" cy="3672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6520A893-9F27-4132-9502-8FD624A0D03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763579" y="5732953"/>
                  <a:ext cx="446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0B08E45B-23DA-4909-8D6B-3C9885DDC569}"/>
              </a:ext>
            </a:extLst>
          </p:cNvPr>
          <p:cNvGrpSpPr/>
          <p:nvPr/>
        </p:nvGrpSpPr>
        <p:grpSpPr>
          <a:xfrm>
            <a:off x="2897691" y="5419536"/>
            <a:ext cx="486360" cy="352440"/>
            <a:chOff x="3215739" y="5475193"/>
            <a:chExt cx="48636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34FEF510-FA25-4B95-8FFD-26C5B222811A}"/>
                    </a:ext>
                  </a:extLst>
                </p14:cNvPr>
                <p14:cNvContentPartPr/>
                <p14:nvPr/>
              </p14:nvContentPartPr>
              <p14:xfrm>
                <a:off x="3215739" y="5475193"/>
                <a:ext cx="140760" cy="35244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34FEF510-FA25-4B95-8FFD-26C5B222811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197739" y="5457553"/>
                  <a:ext cx="1764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FF7C1778-8DED-46F8-AB14-817C4333E022}"/>
                    </a:ext>
                  </a:extLst>
                </p14:cNvPr>
                <p14:cNvContentPartPr/>
                <p14:nvPr/>
              </p14:nvContentPartPr>
              <p14:xfrm>
                <a:off x="3483579" y="5620273"/>
                <a:ext cx="133200" cy="14400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FF7C1778-8DED-46F8-AB14-817C4333E02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465579" y="5602633"/>
                  <a:ext cx="168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32779E34-8A11-455A-987F-FFA4F9CAD137}"/>
                    </a:ext>
                  </a:extLst>
                </p14:cNvPr>
                <p14:cNvContentPartPr/>
                <p14:nvPr/>
              </p14:nvContentPartPr>
              <p14:xfrm>
                <a:off x="3516699" y="5606953"/>
                <a:ext cx="106200" cy="12312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32779E34-8A11-455A-987F-FFA4F9CAD13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498699" y="5589313"/>
                  <a:ext cx="141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C303437F-24B2-4DB7-8F77-E3A7F33CE213}"/>
                    </a:ext>
                  </a:extLst>
                </p14:cNvPr>
                <p14:cNvContentPartPr/>
                <p14:nvPr/>
              </p14:nvContentPartPr>
              <p14:xfrm>
                <a:off x="3503739" y="5479513"/>
                <a:ext cx="198360" cy="5976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C303437F-24B2-4DB7-8F77-E3A7F33CE2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485739" y="5461513"/>
                  <a:ext cx="2340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95" name="Entrada de lápiz 194">
                <a:extLst>
                  <a:ext uri="{FF2B5EF4-FFF2-40B4-BE49-F238E27FC236}">
                    <a16:creationId xmlns:a16="http://schemas.microsoft.com/office/drawing/2014/main" id="{F5854082-E4F7-4B68-A2C8-C18B5021E26B}"/>
                  </a:ext>
                </a:extLst>
              </p14:cNvPr>
              <p14:cNvContentPartPr/>
              <p14:nvPr/>
            </p14:nvContentPartPr>
            <p14:xfrm>
              <a:off x="2677371" y="5562456"/>
              <a:ext cx="87480" cy="158400"/>
            </p14:xfrm>
          </p:contentPart>
        </mc:Choice>
        <mc:Fallback xmlns="">
          <p:pic>
            <p:nvPicPr>
              <p:cNvPr id="195" name="Entrada de lápiz 194">
                <a:extLst>
                  <a:ext uri="{FF2B5EF4-FFF2-40B4-BE49-F238E27FC236}">
                    <a16:creationId xmlns:a16="http://schemas.microsoft.com/office/drawing/2014/main" id="{F5854082-E4F7-4B68-A2C8-C18B5021E26B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659371" y="5544816"/>
                <a:ext cx="12312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upo 200">
            <a:extLst>
              <a:ext uri="{FF2B5EF4-FFF2-40B4-BE49-F238E27FC236}">
                <a16:creationId xmlns:a16="http://schemas.microsoft.com/office/drawing/2014/main" id="{66A4E373-4E7E-4750-BF6C-5DCA5A3A7323}"/>
              </a:ext>
            </a:extLst>
          </p:cNvPr>
          <p:cNvGrpSpPr/>
          <p:nvPr/>
        </p:nvGrpSpPr>
        <p:grpSpPr>
          <a:xfrm>
            <a:off x="3991011" y="5515656"/>
            <a:ext cx="668880" cy="236880"/>
            <a:chOff x="4309059" y="5571313"/>
            <a:chExt cx="66888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E48E9F36-27EE-4EF4-B6C1-A66F5D366A38}"/>
                    </a:ext>
                  </a:extLst>
                </p14:cNvPr>
                <p14:cNvContentPartPr/>
                <p14:nvPr/>
              </p14:nvContentPartPr>
              <p14:xfrm>
                <a:off x="4309059" y="5571313"/>
                <a:ext cx="105840" cy="12888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E48E9F36-27EE-4EF4-B6C1-A66F5D366A3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291059" y="5553673"/>
                  <a:ext cx="141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9F3A85FF-77E3-409A-8AFD-426E7509EA29}"/>
                    </a:ext>
                  </a:extLst>
                </p14:cNvPr>
                <p14:cNvContentPartPr/>
                <p14:nvPr/>
              </p14:nvContentPartPr>
              <p14:xfrm>
                <a:off x="4476459" y="5583913"/>
                <a:ext cx="79200" cy="12240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9F3A85FF-77E3-409A-8AFD-426E7509EA2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458819" y="5566273"/>
                  <a:ext cx="114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AF93301E-5202-449D-8458-B4C776D1BF21}"/>
                    </a:ext>
                  </a:extLst>
                </p14:cNvPr>
                <p14:cNvContentPartPr/>
                <p14:nvPr/>
              </p14:nvContentPartPr>
              <p14:xfrm>
                <a:off x="4612899" y="5602993"/>
                <a:ext cx="149040" cy="16632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AF93301E-5202-449D-8458-B4C776D1BF2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595259" y="5584993"/>
                  <a:ext cx="184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71A7D554-26AD-41D5-8FF3-0C88810668E6}"/>
                    </a:ext>
                  </a:extLst>
                </p14:cNvPr>
                <p14:cNvContentPartPr/>
                <p14:nvPr/>
              </p14:nvContentPartPr>
              <p14:xfrm>
                <a:off x="4824219" y="5590393"/>
                <a:ext cx="136440" cy="21780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71A7D554-26AD-41D5-8FF3-0C88810668E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806219" y="5572753"/>
                  <a:ext cx="172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15C53AE4-0149-4AB1-A391-F66332CF09D2}"/>
                    </a:ext>
                  </a:extLst>
                </p14:cNvPr>
                <p14:cNvContentPartPr/>
                <p14:nvPr/>
              </p14:nvContentPartPr>
              <p14:xfrm>
                <a:off x="4951659" y="5736553"/>
                <a:ext cx="26280" cy="1764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15C53AE4-0149-4AB1-A391-F66332CF09D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933659" y="5718553"/>
                  <a:ext cx="619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D18C6461-B7CD-42B6-B04C-3D823D3419E1}"/>
              </a:ext>
            </a:extLst>
          </p:cNvPr>
          <p:cNvGrpSpPr/>
          <p:nvPr/>
        </p:nvGrpSpPr>
        <p:grpSpPr>
          <a:xfrm>
            <a:off x="4813971" y="5539776"/>
            <a:ext cx="532800" cy="150480"/>
            <a:chOff x="5132019" y="5595433"/>
            <a:chExt cx="53280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3BD2B5F4-2E70-446E-A9C4-1B2DA66F7DA6}"/>
                    </a:ext>
                  </a:extLst>
                </p14:cNvPr>
                <p14:cNvContentPartPr/>
                <p14:nvPr/>
              </p14:nvContentPartPr>
              <p14:xfrm>
                <a:off x="5132019" y="5637553"/>
                <a:ext cx="65880" cy="8316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3BD2B5F4-2E70-446E-A9C4-1B2DA66F7DA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114379" y="5619913"/>
                  <a:ext cx="101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DE4380FC-07E7-4C54-BB36-FA15467265DA}"/>
                    </a:ext>
                  </a:extLst>
                </p14:cNvPr>
                <p14:cNvContentPartPr/>
                <p14:nvPr/>
              </p14:nvContentPartPr>
              <p14:xfrm>
                <a:off x="5284659" y="5601553"/>
                <a:ext cx="53640" cy="12744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DE4380FC-07E7-4C54-BB36-FA15467265D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267019" y="5583913"/>
                  <a:ext cx="89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28C97706-2803-4747-9546-FC4BC655E3AD}"/>
                    </a:ext>
                  </a:extLst>
                </p14:cNvPr>
                <p14:cNvContentPartPr/>
                <p14:nvPr/>
              </p14:nvContentPartPr>
              <p14:xfrm>
                <a:off x="5423619" y="5608393"/>
                <a:ext cx="108000" cy="9828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28C97706-2803-4747-9546-FC4BC655E3A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405619" y="5590393"/>
                  <a:ext cx="1436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671853F1-E810-4D50-8513-3A644840F444}"/>
                    </a:ext>
                  </a:extLst>
                </p14:cNvPr>
                <p14:cNvContentPartPr/>
                <p14:nvPr/>
              </p14:nvContentPartPr>
              <p14:xfrm>
                <a:off x="5643579" y="5595433"/>
                <a:ext cx="21240" cy="2880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671853F1-E810-4D50-8513-3A644840F44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625579" y="5577433"/>
                  <a:ext cx="56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87F51338-8387-4B69-9E75-40EDA83D3371}"/>
                    </a:ext>
                  </a:extLst>
                </p14:cNvPr>
                <p14:cNvContentPartPr/>
                <p14:nvPr/>
              </p14:nvContentPartPr>
              <p14:xfrm>
                <a:off x="5625939" y="5723233"/>
                <a:ext cx="29160" cy="2268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87F51338-8387-4B69-9E75-40EDA83D337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608299" y="5705233"/>
                  <a:ext cx="6480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upo 212">
            <a:extLst>
              <a:ext uri="{FF2B5EF4-FFF2-40B4-BE49-F238E27FC236}">
                <a16:creationId xmlns:a16="http://schemas.microsoft.com/office/drawing/2014/main" id="{73B1A8EF-A2F0-4430-861B-8A199A2E7114}"/>
              </a:ext>
            </a:extLst>
          </p:cNvPr>
          <p:cNvGrpSpPr/>
          <p:nvPr/>
        </p:nvGrpSpPr>
        <p:grpSpPr>
          <a:xfrm>
            <a:off x="5670771" y="5313336"/>
            <a:ext cx="264960" cy="335520"/>
            <a:chOff x="5988819" y="5368993"/>
            <a:chExt cx="26496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EB02A40D-92C3-4A41-962C-CB56CA4FBE0D}"/>
                    </a:ext>
                  </a:extLst>
                </p14:cNvPr>
                <p14:cNvContentPartPr/>
                <p14:nvPr/>
              </p14:nvContentPartPr>
              <p14:xfrm>
                <a:off x="5988819" y="5554393"/>
                <a:ext cx="173520" cy="15012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EB02A40D-92C3-4A41-962C-CB56CA4FBE0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970819" y="5536753"/>
                  <a:ext cx="209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5433DD0B-1CA5-43FC-881A-3D236AF14DA7}"/>
                    </a:ext>
                  </a:extLst>
                </p14:cNvPr>
                <p14:cNvContentPartPr/>
                <p14:nvPr/>
              </p14:nvContentPartPr>
              <p14:xfrm>
                <a:off x="6024099" y="5523073"/>
                <a:ext cx="154800" cy="12204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5433DD0B-1CA5-43FC-881A-3D236AF14DA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006099" y="5505433"/>
                  <a:ext cx="190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BAA8E46A-2CEE-4C83-A236-1AD119A2F72C}"/>
                    </a:ext>
                  </a:extLst>
                </p14:cNvPr>
                <p14:cNvContentPartPr/>
                <p14:nvPr/>
              </p14:nvContentPartPr>
              <p14:xfrm>
                <a:off x="6042819" y="5429833"/>
                <a:ext cx="210960" cy="5724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BAA8E46A-2CEE-4C83-A236-1AD119A2F72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024819" y="5411833"/>
                  <a:ext cx="246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96FC158B-5465-45A7-905D-BD939E145641}"/>
                    </a:ext>
                  </a:extLst>
                </p14:cNvPr>
                <p14:cNvContentPartPr/>
                <p14:nvPr/>
              </p14:nvContentPartPr>
              <p14:xfrm>
                <a:off x="6151899" y="5376913"/>
                <a:ext cx="43200" cy="34200"/>
              </p14:xfrm>
            </p:contentPart>
          </mc:Choice>
          <mc:Fallback xmlns=""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96FC158B-5465-45A7-905D-BD939E14564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133899" y="5359273"/>
                  <a:ext cx="78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334327C1-7415-47EF-8EFF-EE6683CDBEDB}"/>
                    </a:ext>
                  </a:extLst>
                </p14:cNvPr>
                <p14:cNvContentPartPr/>
                <p14:nvPr/>
              </p14:nvContentPartPr>
              <p14:xfrm>
                <a:off x="6168099" y="5368993"/>
                <a:ext cx="21960" cy="1800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334327C1-7415-47EF-8EFF-EE6683CDBED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150099" y="5350993"/>
                  <a:ext cx="576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upo 241">
            <a:extLst>
              <a:ext uri="{FF2B5EF4-FFF2-40B4-BE49-F238E27FC236}">
                <a16:creationId xmlns:a16="http://schemas.microsoft.com/office/drawing/2014/main" id="{169F83A7-66C0-4FA0-BC63-D967EE99EDF9}"/>
              </a:ext>
            </a:extLst>
          </p:cNvPr>
          <p:cNvGrpSpPr/>
          <p:nvPr/>
        </p:nvGrpSpPr>
        <p:grpSpPr>
          <a:xfrm>
            <a:off x="6071811" y="5311176"/>
            <a:ext cx="2641320" cy="455400"/>
            <a:chOff x="6389859" y="5366833"/>
            <a:chExt cx="264132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7C5690E2-BDB9-4E0A-B24A-AC5B03C62B1A}"/>
                    </a:ext>
                  </a:extLst>
                </p14:cNvPr>
                <p14:cNvContentPartPr/>
                <p14:nvPr/>
              </p14:nvContentPartPr>
              <p14:xfrm>
                <a:off x="6389859" y="5577073"/>
                <a:ext cx="109440" cy="1152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7C5690E2-BDB9-4E0A-B24A-AC5B03C62B1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371859" y="5559073"/>
                  <a:ext cx="145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E007B8B3-2E69-4637-A3F0-8AA74964DF42}"/>
                    </a:ext>
                  </a:extLst>
                </p14:cNvPr>
                <p14:cNvContentPartPr/>
                <p14:nvPr/>
              </p14:nvContentPartPr>
              <p14:xfrm>
                <a:off x="6420819" y="5658073"/>
                <a:ext cx="107640" cy="1512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E007B8B3-2E69-4637-A3F0-8AA74964DF4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402819" y="5640433"/>
                  <a:ext cx="143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70F4364D-ADCC-499A-8DE5-84950E827C32}"/>
                    </a:ext>
                  </a:extLst>
                </p14:cNvPr>
                <p14:cNvContentPartPr/>
                <p14:nvPr/>
              </p14:nvContentPartPr>
              <p14:xfrm>
                <a:off x="6626739" y="5413633"/>
                <a:ext cx="201960" cy="40860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70F4364D-ADCC-499A-8DE5-84950E827C3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608739" y="5395633"/>
                  <a:ext cx="2376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170A53AD-A759-45B5-8D12-E6CE7E7DD24B}"/>
                    </a:ext>
                  </a:extLst>
                </p14:cNvPr>
                <p14:cNvContentPartPr/>
                <p14:nvPr/>
              </p14:nvContentPartPr>
              <p14:xfrm>
                <a:off x="6842739" y="5502553"/>
                <a:ext cx="158760" cy="22104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170A53AD-A759-45B5-8D12-E6CE7E7DD24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824739" y="5484913"/>
                  <a:ext cx="194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106866B4-8AB6-4ED5-A813-4DB774B3BA13}"/>
                    </a:ext>
                  </a:extLst>
                </p14:cNvPr>
                <p14:cNvContentPartPr/>
                <p14:nvPr/>
              </p14:nvContentPartPr>
              <p14:xfrm>
                <a:off x="6909699" y="5626033"/>
                <a:ext cx="117360" cy="1836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106866B4-8AB6-4ED5-A813-4DB774B3BA1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892059" y="5608033"/>
                  <a:ext cx="153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432FD4E9-BFBD-4656-8B45-1457558B10CF}"/>
                    </a:ext>
                  </a:extLst>
                </p14:cNvPr>
                <p14:cNvContentPartPr/>
                <p14:nvPr/>
              </p14:nvContentPartPr>
              <p14:xfrm>
                <a:off x="7090419" y="5633593"/>
                <a:ext cx="114120" cy="1116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432FD4E9-BFBD-4656-8B45-1457558B10C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072779" y="5615593"/>
                  <a:ext cx="149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19792D40-EF2E-414F-8C1A-6A7C325431D1}"/>
                    </a:ext>
                  </a:extLst>
                </p14:cNvPr>
                <p14:cNvContentPartPr/>
                <p14:nvPr/>
              </p14:nvContentPartPr>
              <p14:xfrm>
                <a:off x="7289499" y="5439913"/>
                <a:ext cx="122400" cy="27828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19792D40-EF2E-414F-8C1A-6A7C325431D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271859" y="5421913"/>
                  <a:ext cx="1580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24087F9D-52C3-4930-98E9-32A1E11E21D5}"/>
                    </a:ext>
                  </a:extLst>
                </p14:cNvPr>
                <p14:cNvContentPartPr/>
                <p14:nvPr/>
              </p14:nvContentPartPr>
              <p14:xfrm>
                <a:off x="7506579" y="5503633"/>
                <a:ext cx="101880" cy="155160"/>
              </p14:xfrm>
            </p:contentPart>
          </mc:Choice>
          <mc:Fallback xmlns=""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24087F9D-52C3-4930-98E9-32A1E11E21D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488939" y="5485633"/>
                  <a:ext cx="137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03ED5703-D2A5-47AD-A415-0B83B93D6C1B}"/>
                    </a:ext>
                  </a:extLst>
                </p14:cNvPr>
                <p14:cNvContentPartPr/>
                <p14:nvPr/>
              </p14:nvContentPartPr>
              <p14:xfrm>
                <a:off x="7706379" y="5382673"/>
                <a:ext cx="84600" cy="33984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03ED5703-D2A5-47AD-A415-0B83B93D6C1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688739" y="5365033"/>
                  <a:ext cx="1202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FD5DAD5F-BE46-480A-BB86-7E1A1903323B}"/>
                    </a:ext>
                  </a:extLst>
                </p14:cNvPr>
                <p14:cNvContentPartPr/>
                <p14:nvPr/>
              </p14:nvContentPartPr>
              <p14:xfrm>
                <a:off x="7919499" y="5487433"/>
                <a:ext cx="163800" cy="16704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FD5DAD5F-BE46-480A-BB86-7E1A1903323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901499" y="5469433"/>
                  <a:ext cx="199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6618B401-016C-4F09-AFB9-7EFE31D036FB}"/>
                    </a:ext>
                  </a:extLst>
                </p14:cNvPr>
                <p14:cNvContentPartPr/>
                <p14:nvPr/>
              </p14:nvContentPartPr>
              <p14:xfrm>
                <a:off x="7937499" y="5471593"/>
                <a:ext cx="110880" cy="16776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6618B401-016C-4F09-AFB9-7EFE31D036F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919859" y="5453953"/>
                  <a:ext cx="146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A5545A57-2279-4931-8AEE-5BE5BC3BEEC5}"/>
                    </a:ext>
                  </a:extLst>
                </p14:cNvPr>
                <p14:cNvContentPartPr/>
                <p14:nvPr/>
              </p14:nvContentPartPr>
              <p14:xfrm>
                <a:off x="7929939" y="5395273"/>
                <a:ext cx="164880" cy="5508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A5545A57-2279-4931-8AEE-5BE5BC3BEEC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912299" y="5377273"/>
                  <a:ext cx="200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A2F2186E-D3B3-4120-9DB1-491FB1D49E4F}"/>
                    </a:ext>
                  </a:extLst>
                </p14:cNvPr>
                <p14:cNvContentPartPr/>
                <p14:nvPr/>
              </p14:nvContentPartPr>
              <p14:xfrm>
                <a:off x="8243139" y="5535673"/>
                <a:ext cx="87840" cy="8640"/>
              </p14:xfrm>
            </p:contentPart>
          </mc:Choice>
          <mc:Fallback xmlns=""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A2F2186E-D3B3-4120-9DB1-491FB1D49E4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225499" y="5518033"/>
                  <a:ext cx="123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6477A8F1-8DDC-4DCB-80E0-6BADFC1E1A77}"/>
                    </a:ext>
                  </a:extLst>
                </p14:cNvPr>
                <p14:cNvContentPartPr/>
                <p14:nvPr/>
              </p14:nvContentPartPr>
              <p14:xfrm>
                <a:off x="8248179" y="5583193"/>
                <a:ext cx="110520" cy="7560"/>
              </p14:xfrm>
            </p:contentPart>
          </mc:Choice>
          <mc:Fallback xmlns=""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6477A8F1-8DDC-4DCB-80E0-6BADFC1E1A7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230179" y="5565193"/>
                  <a:ext cx="146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29" name="Entrada de lápiz 228">
                  <a:extLst>
                    <a:ext uri="{FF2B5EF4-FFF2-40B4-BE49-F238E27FC236}">
                      <a16:creationId xmlns:a16="http://schemas.microsoft.com/office/drawing/2014/main" id="{783CFFC7-912E-4FB7-A685-FE50A366A6AE}"/>
                    </a:ext>
                  </a:extLst>
                </p14:cNvPr>
                <p14:cNvContentPartPr/>
                <p14:nvPr/>
              </p14:nvContentPartPr>
              <p14:xfrm>
                <a:off x="8352939" y="5435593"/>
                <a:ext cx="137880" cy="264240"/>
              </p14:xfrm>
            </p:contentPart>
          </mc:Choice>
          <mc:Fallback xmlns="">
            <p:pic>
              <p:nvPicPr>
                <p:cNvPr id="229" name="Entrada de lápiz 228">
                  <a:extLst>
                    <a:ext uri="{FF2B5EF4-FFF2-40B4-BE49-F238E27FC236}">
                      <a16:creationId xmlns:a16="http://schemas.microsoft.com/office/drawing/2014/main" id="{783CFFC7-912E-4FB7-A685-FE50A366A6A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334939" y="5417953"/>
                  <a:ext cx="1735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9F2AEB3F-2369-4A0E-BEDB-E51B0DCF1C78}"/>
                    </a:ext>
                  </a:extLst>
                </p14:cNvPr>
                <p14:cNvContentPartPr/>
                <p14:nvPr/>
              </p14:nvContentPartPr>
              <p14:xfrm>
                <a:off x="8529699" y="5366833"/>
                <a:ext cx="86040" cy="310320"/>
              </p14:xfrm>
            </p:contentPart>
          </mc:Choice>
          <mc:Fallback xmlns=""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9F2AEB3F-2369-4A0E-BEDB-E51B0DCF1C7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511699" y="5348833"/>
                  <a:ext cx="1216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BAF48E8B-98F6-469F-B4BB-F5E8D02524EA}"/>
                    </a:ext>
                  </a:extLst>
                </p14:cNvPr>
                <p14:cNvContentPartPr/>
                <p14:nvPr/>
              </p14:nvContentPartPr>
              <p14:xfrm>
                <a:off x="8715459" y="5507233"/>
                <a:ext cx="61560" cy="4320"/>
              </p14:xfrm>
            </p:contentPart>
          </mc:Choice>
          <mc:Fallback xmlns=""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BAF48E8B-98F6-469F-B4BB-F5E8D02524E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697819" y="5489593"/>
                  <a:ext cx="97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1E85D8AB-4479-43D0-BC61-51A80F23B255}"/>
                    </a:ext>
                  </a:extLst>
                </p14:cNvPr>
                <p14:cNvContentPartPr/>
                <p14:nvPr/>
              </p14:nvContentPartPr>
              <p14:xfrm>
                <a:off x="8711139" y="5567353"/>
                <a:ext cx="68760" cy="11160"/>
              </p14:xfrm>
            </p:contentPart>
          </mc:Choice>
          <mc:Fallback xmlns=""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1E85D8AB-4479-43D0-BC61-51A80F23B25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693139" y="5549713"/>
                  <a:ext cx="104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C7F7988B-A725-462A-8C1C-649E88CC9013}"/>
                    </a:ext>
                  </a:extLst>
                </p14:cNvPr>
                <p14:cNvContentPartPr/>
                <p14:nvPr/>
              </p14:nvContentPartPr>
              <p14:xfrm>
                <a:off x="8895459" y="5455753"/>
                <a:ext cx="23760" cy="166680"/>
              </p14:xfrm>
            </p:contentPart>
          </mc:Choice>
          <mc:Fallback xmlns=""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C7F7988B-A725-462A-8C1C-649E88CC901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877459" y="5437753"/>
                  <a:ext cx="59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0059DF64-F294-4540-B435-DA9BDD6D89D4}"/>
                    </a:ext>
                  </a:extLst>
                </p14:cNvPr>
                <p14:cNvContentPartPr/>
                <p14:nvPr/>
              </p14:nvContentPartPr>
              <p14:xfrm>
                <a:off x="8838579" y="5416513"/>
                <a:ext cx="192600" cy="18000"/>
              </p14:xfrm>
            </p:contentPart>
          </mc:Choice>
          <mc:Fallback xmlns=""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0059DF64-F294-4540-B435-DA9BDD6D89D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820939" y="5398873"/>
                  <a:ext cx="22824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243" name="Entrada de lápiz 242">
                <a:extLst>
                  <a:ext uri="{FF2B5EF4-FFF2-40B4-BE49-F238E27FC236}">
                    <a16:creationId xmlns:a16="http://schemas.microsoft.com/office/drawing/2014/main" id="{FFB57C5E-FE92-4908-997A-E53EF43C41AE}"/>
                  </a:ext>
                </a:extLst>
              </p14:cNvPr>
              <p14:cNvContentPartPr/>
              <p14:nvPr/>
            </p14:nvContentPartPr>
            <p14:xfrm>
              <a:off x="8718891" y="5326296"/>
              <a:ext cx="98280" cy="269640"/>
            </p14:xfrm>
          </p:contentPart>
        </mc:Choice>
        <mc:Fallback xmlns="">
          <p:pic>
            <p:nvPicPr>
              <p:cNvPr id="243" name="Entrada de lápiz 242">
                <a:extLst>
                  <a:ext uri="{FF2B5EF4-FFF2-40B4-BE49-F238E27FC236}">
                    <a16:creationId xmlns:a16="http://schemas.microsoft.com/office/drawing/2014/main" id="{FFB57C5E-FE92-4908-997A-E53EF43C41AE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8700891" y="5308296"/>
                <a:ext cx="133920" cy="30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upo 247">
            <a:extLst>
              <a:ext uri="{FF2B5EF4-FFF2-40B4-BE49-F238E27FC236}">
                <a16:creationId xmlns:a16="http://schemas.microsoft.com/office/drawing/2014/main" id="{5CF91296-1DF7-4ED3-820B-5DD2A25E4075}"/>
              </a:ext>
            </a:extLst>
          </p:cNvPr>
          <p:cNvGrpSpPr/>
          <p:nvPr/>
        </p:nvGrpSpPr>
        <p:grpSpPr>
          <a:xfrm>
            <a:off x="8808891" y="5507736"/>
            <a:ext cx="246240" cy="158040"/>
            <a:chOff x="9126939" y="5563393"/>
            <a:chExt cx="24624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9BD12775-4719-4623-9BB2-1B656C894896}"/>
                    </a:ext>
                  </a:extLst>
                </p14:cNvPr>
                <p14:cNvContentPartPr/>
                <p14:nvPr/>
              </p14:nvContentPartPr>
              <p14:xfrm>
                <a:off x="9126939" y="5608393"/>
                <a:ext cx="72000" cy="10836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9BD12775-4719-4623-9BB2-1B656C89489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109299" y="5590753"/>
                  <a:ext cx="107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0DD4E584-7991-4DB4-86BC-12DDB3124109}"/>
                    </a:ext>
                  </a:extLst>
                </p14:cNvPr>
                <p14:cNvContentPartPr/>
                <p14:nvPr/>
              </p14:nvContentPartPr>
              <p14:xfrm>
                <a:off x="9292539" y="5563393"/>
                <a:ext cx="80640" cy="158040"/>
              </p14:xfrm>
            </p:contentPart>
          </mc:Choice>
          <mc:Fallback xmlns=""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0DD4E584-7991-4DB4-86BC-12DDB312410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274539" y="5545393"/>
                  <a:ext cx="11628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upo 250">
            <a:extLst>
              <a:ext uri="{FF2B5EF4-FFF2-40B4-BE49-F238E27FC236}">
                <a16:creationId xmlns:a16="http://schemas.microsoft.com/office/drawing/2014/main" id="{8F158856-95F2-47CF-9482-E8997A565FDF}"/>
              </a:ext>
            </a:extLst>
          </p:cNvPr>
          <p:cNvGrpSpPr/>
          <p:nvPr/>
        </p:nvGrpSpPr>
        <p:grpSpPr>
          <a:xfrm>
            <a:off x="3877779" y="4006393"/>
            <a:ext cx="108720" cy="268200"/>
            <a:chOff x="3877779" y="4006393"/>
            <a:chExt cx="10872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A432DF0C-46F1-421F-8677-1A78F48FE30F}"/>
                    </a:ext>
                  </a:extLst>
                </p14:cNvPr>
                <p14:cNvContentPartPr/>
                <p14:nvPr/>
              </p14:nvContentPartPr>
              <p14:xfrm>
                <a:off x="3964539" y="4006393"/>
                <a:ext cx="21960" cy="32040"/>
              </p14:xfrm>
            </p:contentPart>
          </mc:Choice>
          <mc:Fallback xmlns=""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A432DF0C-46F1-421F-8677-1A78F48FE30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946539" y="3988393"/>
                  <a:ext cx="57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50" name="Entrada de lápiz 249">
                  <a:extLst>
                    <a:ext uri="{FF2B5EF4-FFF2-40B4-BE49-F238E27FC236}">
                      <a16:creationId xmlns:a16="http://schemas.microsoft.com/office/drawing/2014/main" id="{3C72F3C8-BAEC-410F-B81D-A14063F3CBE4}"/>
                    </a:ext>
                  </a:extLst>
                </p14:cNvPr>
                <p14:cNvContentPartPr/>
                <p14:nvPr/>
              </p14:nvContentPartPr>
              <p14:xfrm>
                <a:off x="3877779" y="4128793"/>
                <a:ext cx="78120" cy="145800"/>
              </p14:xfrm>
            </p:contentPart>
          </mc:Choice>
          <mc:Fallback xmlns="">
            <p:pic>
              <p:nvPicPr>
                <p:cNvPr id="250" name="Entrada de lápiz 249">
                  <a:extLst>
                    <a:ext uri="{FF2B5EF4-FFF2-40B4-BE49-F238E27FC236}">
                      <a16:creationId xmlns:a16="http://schemas.microsoft.com/office/drawing/2014/main" id="{3C72F3C8-BAEC-410F-B81D-A14063F3CBE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859779" y="4110793"/>
                  <a:ext cx="11376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86234A96-931C-4B1B-89AE-513435C29D68}"/>
              </a:ext>
            </a:extLst>
          </p:cNvPr>
          <p:cNvGrpSpPr/>
          <p:nvPr/>
        </p:nvGrpSpPr>
        <p:grpSpPr>
          <a:xfrm>
            <a:off x="6467619" y="4015393"/>
            <a:ext cx="74880" cy="229320"/>
            <a:chOff x="6467619" y="4015393"/>
            <a:chExt cx="7488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52" name="Entrada de lápiz 251">
                  <a:extLst>
                    <a:ext uri="{FF2B5EF4-FFF2-40B4-BE49-F238E27FC236}">
                      <a16:creationId xmlns:a16="http://schemas.microsoft.com/office/drawing/2014/main" id="{A4B768B1-610F-4BE8-8FF1-C2CED5FAFB40}"/>
                    </a:ext>
                  </a:extLst>
                </p14:cNvPr>
                <p14:cNvContentPartPr/>
                <p14:nvPr/>
              </p14:nvContentPartPr>
              <p14:xfrm>
                <a:off x="6519459" y="4015393"/>
                <a:ext cx="12960" cy="16920"/>
              </p14:xfrm>
            </p:contentPart>
          </mc:Choice>
          <mc:Fallback xmlns="">
            <p:pic>
              <p:nvPicPr>
                <p:cNvPr id="252" name="Entrada de lápiz 251">
                  <a:extLst>
                    <a:ext uri="{FF2B5EF4-FFF2-40B4-BE49-F238E27FC236}">
                      <a16:creationId xmlns:a16="http://schemas.microsoft.com/office/drawing/2014/main" id="{A4B768B1-610F-4BE8-8FF1-C2CED5FAFB4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501459" y="3997393"/>
                  <a:ext cx="48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53" name="Entrada de lápiz 252">
                  <a:extLst>
                    <a:ext uri="{FF2B5EF4-FFF2-40B4-BE49-F238E27FC236}">
                      <a16:creationId xmlns:a16="http://schemas.microsoft.com/office/drawing/2014/main" id="{99D4F5C8-FBDF-4935-98E2-7F0677A9D03E}"/>
                    </a:ext>
                  </a:extLst>
                </p14:cNvPr>
                <p14:cNvContentPartPr/>
                <p14:nvPr/>
              </p14:nvContentPartPr>
              <p14:xfrm>
                <a:off x="6467619" y="4104673"/>
                <a:ext cx="74880" cy="140040"/>
              </p14:xfrm>
            </p:contentPart>
          </mc:Choice>
          <mc:Fallback xmlns="">
            <p:pic>
              <p:nvPicPr>
                <p:cNvPr id="253" name="Entrada de lápiz 252">
                  <a:extLst>
                    <a:ext uri="{FF2B5EF4-FFF2-40B4-BE49-F238E27FC236}">
                      <a16:creationId xmlns:a16="http://schemas.microsoft.com/office/drawing/2014/main" id="{99D4F5C8-FBDF-4935-98E2-7F0677A9D03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449979" y="4086673"/>
                  <a:ext cx="11052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55" name="Entrada de lápiz 254">
                <a:extLst>
                  <a:ext uri="{FF2B5EF4-FFF2-40B4-BE49-F238E27FC236}">
                    <a16:creationId xmlns:a16="http://schemas.microsoft.com/office/drawing/2014/main" id="{BE11B2E8-751A-4F9B-ADDA-4D978FFE1E52}"/>
                  </a:ext>
                </a:extLst>
              </p14:cNvPr>
              <p14:cNvContentPartPr/>
              <p14:nvPr/>
            </p14:nvContentPartPr>
            <p14:xfrm>
              <a:off x="4662219" y="4839793"/>
              <a:ext cx="16560" cy="23760"/>
            </p14:xfrm>
          </p:contentPart>
        </mc:Choice>
        <mc:Fallback xmlns="">
          <p:pic>
            <p:nvPicPr>
              <p:cNvPr id="255" name="Entrada de lápiz 254">
                <a:extLst>
                  <a:ext uri="{FF2B5EF4-FFF2-40B4-BE49-F238E27FC236}">
                    <a16:creationId xmlns:a16="http://schemas.microsoft.com/office/drawing/2014/main" id="{BE11B2E8-751A-4F9B-ADDA-4D978FFE1E52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4644579" y="4822153"/>
                <a:ext cx="522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56" name="Entrada de lápiz 255">
                <a:extLst>
                  <a:ext uri="{FF2B5EF4-FFF2-40B4-BE49-F238E27FC236}">
                    <a16:creationId xmlns:a16="http://schemas.microsoft.com/office/drawing/2014/main" id="{28C05197-1702-4783-BF0A-53EB846D566B}"/>
                  </a:ext>
                </a:extLst>
              </p14:cNvPr>
              <p14:cNvContentPartPr/>
              <p14:nvPr/>
            </p14:nvContentPartPr>
            <p14:xfrm>
              <a:off x="4611099" y="4993873"/>
              <a:ext cx="68040" cy="156600"/>
            </p14:xfrm>
          </p:contentPart>
        </mc:Choice>
        <mc:Fallback xmlns="">
          <p:pic>
            <p:nvPicPr>
              <p:cNvPr id="256" name="Entrada de lápiz 255">
                <a:extLst>
                  <a:ext uri="{FF2B5EF4-FFF2-40B4-BE49-F238E27FC236}">
                    <a16:creationId xmlns:a16="http://schemas.microsoft.com/office/drawing/2014/main" id="{28C05197-1702-4783-BF0A-53EB846D566B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4593459" y="4976233"/>
                <a:ext cx="1036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257" name="Entrada de lápiz 256">
                <a:extLst>
                  <a:ext uri="{FF2B5EF4-FFF2-40B4-BE49-F238E27FC236}">
                    <a16:creationId xmlns:a16="http://schemas.microsoft.com/office/drawing/2014/main" id="{6447E6A0-9921-4952-B951-25F1369F56B2}"/>
                  </a:ext>
                </a:extLst>
              </p14:cNvPr>
              <p14:cNvContentPartPr/>
              <p14:nvPr/>
            </p14:nvContentPartPr>
            <p14:xfrm>
              <a:off x="3626859" y="5562673"/>
              <a:ext cx="19800" cy="21600"/>
            </p14:xfrm>
          </p:contentPart>
        </mc:Choice>
        <mc:Fallback xmlns="">
          <p:pic>
            <p:nvPicPr>
              <p:cNvPr id="257" name="Entrada de lápiz 256">
                <a:extLst>
                  <a:ext uri="{FF2B5EF4-FFF2-40B4-BE49-F238E27FC236}">
                    <a16:creationId xmlns:a16="http://schemas.microsoft.com/office/drawing/2014/main" id="{6447E6A0-9921-4952-B951-25F1369F56B2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3608859" y="5545033"/>
                <a:ext cx="554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58" name="Entrada de lápiz 257">
                <a:extLst>
                  <a:ext uri="{FF2B5EF4-FFF2-40B4-BE49-F238E27FC236}">
                    <a16:creationId xmlns:a16="http://schemas.microsoft.com/office/drawing/2014/main" id="{9F0C906A-3CCE-4972-A0C5-BD221E07DEF8}"/>
                  </a:ext>
                </a:extLst>
              </p14:cNvPr>
              <p14:cNvContentPartPr/>
              <p14:nvPr/>
            </p14:nvContentPartPr>
            <p14:xfrm>
              <a:off x="3557019" y="5677153"/>
              <a:ext cx="73440" cy="126000"/>
            </p14:xfrm>
          </p:contentPart>
        </mc:Choice>
        <mc:Fallback xmlns="">
          <p:pic>
            <p:nvPicPr>
              <p:cNvPr id="258" name="Entrada de lápiz 257">
                <a:extLst>
                  <a:ext uri="{FF2B5EF4-FFF2-40B4-BE49-F238E27FC236}">
                    <a16:creationId xmlns:a16="http://schemas.microsoft.com/office/drawing/2014/main" id="{9F0C906A-3CCE-4972-A0C5-BD221E07DEF8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3539379" y="5659513"/>
                <a:ext cx="109080" cy="1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452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1219"/>
          </a:xfrm>
        </p:spPr>
        <p:txBody>
          <a:bodyPr>
            <a:noAutofit/>
          </a:bodyPr>
          <a:lstStyle/>
          <a:p>
            <a:r>
              <a:rPr lang="es-ES" sz="3600" dirty="0"/>
              <a:t>Diseño del Observador con la fórmula de </a:t>
            </a:r>
            <a:r>
              <a:rPr lang="es-ES" sz="3600" dirty="0" err="1"/>
              <a:t>Ackermann</a:t>
            </a:r>
            <a:endParaRPr lang="es-P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928852" y="1514802"/>
                <a:ext cx="7481658" cy="4529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000" dirty="0">
                    <a:latin typeface="+mj-lt"/>
                  </a:rPr>
                  <a:t>Otra vez, la fórmula de Ackerman se puede usar efectivamente en el proceso de diseñar las ganancias del estimador.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sz="11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P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PE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PE" sz="2000" b="0" i="1" smtClean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s-P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endParaRPr lang="es-ES" sz="11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2000" dirty="0">
                    <a:latin typeface="+mj-lt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>
                    <a:latin typeface="+mj-lt"/>
                  </a:rPr>
                  <a:t>es la matriz de </a:t>
                </a:r>
                <a:r>
                  <a:rPr lang="es-ES" sz="2000" dirty="0" err="1">
                    <a:latin typeface="+mj-lt"/>
                  </a:rPr>
                  <a:t>observabilidad</a:t>
                </a:r>
                <a:r>
                  <a:rPr lang="es-ES" sz="2000" dirty="0">
                    <a:latin typeface="+mj-lt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s-PE" sz="2000" dirty="0">
                    <a:latin typeface="+mj-lt"/>
                  </a:rPr>
                  <a:t> es:</a:t>
                </a:r>
              </a:p>
              <a:p>
                <a:endParaRPr lang="es-PE" sz="14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E" sz="2000" dirty="0">
                  <a:latin typeface="+mj-lt"/>
                </a:endParaRPr>
              </a:p>
              <a:p>
                <a:endParaRPr lang="es-PE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2000" dirty="0">
                    <a:latin typeface="+mj-lt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latin typeface="+mj-lt"/>
                  </a:rPr>
                  <a:t> son los coeficientes del polinomio característico deseado del observador: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E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00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52" y="1514802"/>
                <a:ext cx="7481658" cy="4529830"/>
              </a:xfrm>
              <a:prstGeom prst="rect">
                <a:avLst/>
              </a:prstGeom>
              <a:blipFill>
                <a:blip r:embed="rId2"/>
                <a:stretch>
                  <a:fillRect l="-733" t="-672" r="-81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23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Observador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En Matlab: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79" y="2615270"/>
            <a:ext cx="6196998" cy="10226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0BAB99E-6C45-4B4D-898E-77FCF0E11F19}"/>
              </a:ext>
            </a:extLst>
          </p:cNvPr>
          <p:cNvSpPr txBox="1"/>
          <p:nvPr/>
        </p:nvSpPr>
        <p:spPr>
          <a:xfrm>
            <a:off x="1296879" y="4523014"/>
            <a:ext cx="3488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Usar place para sistemas MIMO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239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F12FE-EC50-4AD1-97F6-7A292284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18441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32052FB-03FA-4E47-B876-EC0D9217C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0417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s-PE" sz="2000" dirty="0">
                    <a:latin typeface="+mj-lt"/>
                  </a:rPr>
                  <a:t>El modelo de la planta de temperatura es el siguiente:</a:t>
                </a:r>
              </a:p>
              <a:p>
                <a:endParaRPr lang="es-PE" sz="20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0.071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0.213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−0.213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.106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̅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sz="2000" dirty="0">
                  <a:latin typeface="+mj-lt"/>
                </a:endParaRPr>
              </a:p>
              <a:p>
                <a:pPr marL="0" indent="0">
                  <a:buNone/>
                </a:pPr>
                <a:endParaRPr lang="es-PE" sz="20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PE" sz="2000" dirty="0">
                  <a:latin typeface="+mj-lt"/>
                </a:endParaRPr>
              </a:p>
              <a:p>
                <a:pPr marL="0" indent="0">
                  <a:buNone/>
                </a:pPr>
                <a:endParaRPr lang="es-PE" sz="2000" dirty="0">
                  <a:latin typeface="+mj-lt"/>
                </a:endParaRPr>
              </a:p>
              <a:p>
                <a:pPr algn="just"/>
                <a:r>
                  <a:rPr lang="es-PE" sz="2000" dirty="0">
                    <a:latin typeface="+mj-lt"/>
                  </a:rPr>
                  <a:t>Donde: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PE" sz="2000" dirty="0">
                    <a:latin typeface="+mj-lt"/>
                  </a:rPr>
                  <a:t> es el incremento de la apertura de la válvula con respecto a un valor de operación 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E" sz="2000" dirty="0">
                    <a:latin typeface="+mj-lt"/>
                  </a:rPr>
                  <a:t> es igual al incremento de temperatura de salida del agua tibia con respecto a un valor de operación. En el modelo no se considera el retardo característico en este tipo de sistemas.</a:t>
                </a:r>
              </a:p>
              <a:p>
                <a:pPr algn="just"/>
                <a:r>
                  <a:rPr lang="es-PE" sz="2000" dirty="0">
                    <a:latin typeface="+mj-lt"/>
                  </a:rPr>
                  <a:t>Diseñar un observador de estado considerando la dinámica deseada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s-PE" sz="2000" dirty="0">
                    <a:latin typeface="+mj-lt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P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s-PE" sz="20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32052FB-03FA-4E47-B876-EC0D9217C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0417"/>
                <a:ext cx="7886700" cy="4351338"/>
              </a:xfrm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1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TEORÍA DE CONTROL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Celso De La Cruz Casaño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291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414" y="365126"/>
            <a:ext cx="8094936" cy="696419"/>
          </a:xfrm>
        </p:spPr>
        <p:txBody>
          <a:bodyPr>
            <a:noAutofit/>
          </a:bodyPr>
          <a:lstStyle/>
          <a:p>
            <a:r>
              <a:rPr lang="es-ES" sz="2800" b="1" dirty="0"/>
              <a:t>Sistema de control realimentado con estado observado</a:t>
            </a:r>
            <a:endParaRPr lang="es-PE" sz="28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78" y="991919"/>
            <a:ext cx="6143363" cy="48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7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414" y="365126"/>
            <a:ext cx="8094936" cy="696419"/>
          </a:xfrm>
        </p:spPr>
        <p:txBody>
          <a:bodyPr>
            <a:noAutofit/>
          </a:bodyPr>
          <a:lstStyle/>
          <a:p>
            <a:r>
              <a:rPr lang="es-ES" sz="2800" b="1" dirty="0"/>
              <a:t>Sistema de control realimentado con estado observado</a:t>
            </a:r>
            <a:endParaRPr lang="es-PE" sz="2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67A181-9C90-4124-AFD9-58D932FA9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757362"/>
            <a:ext cx="6096000" cy="29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25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414" y="365126"/>
            <a:ext cx="8094936" cy="696419"/>
          </a:xfrm>
        </p:spPr>
        <p:txBody>
          <a:bodyPr>
            <a:noAutofit/>
          </a:bodyPr>
          <a:lstStyle/>
          <a:p>
            <a:r>
              <a:rPr lang="es-ES" sz="2800" b="1" dirty="0"/>
              <a:t>Sistema de control realimentado con estado observado</a:t>
            </a:r>
            <a:endParaRPr lang="es-PE" sz="2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5" y="1106213"/>
            <a:ext cx="7868723" cy="46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1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414" y="365126"/>
            <a:ext cx="8094936" cy="696419"/>
          </a:xfrm>
        </p:spPr>
        <p:txBody>
          <a:bodyPr>
            <a:noAutofit/>
          </a:bodyPr>
          <a:lstStyle/>
          <a:p>
            <a:r>
              <a:rPr lang="es-ES" sz="2800" b="1" dirty="0"/>
              <a:t>Sistema de control realimentado con estado observado</a:t>
            </a:r>
            <a:endParaRPr lang="es-PE" sz="2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63" y="1304925"/>
            <a:ext cx="7862794" cy="44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8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414" y="365126"/>
            <a:ext cx="8094936" cy="696419"/>
          </a:xfrm>
        </p:spPr>
        <p:txBody>
          <a:bodyPr>
            <a:noAutofit/>
          </a:bodyPr>
          <a:lstStyle/>
          <a:p>
            <a:r>
              <a:rPr lang="es-ES" sz="3200" dirty="0"/>
              <a:t>Ejemplo: regulación del nivel de agua en un </a:t>
            </a:r>
            <a:r>
              <a:rPr lang="es-PE" sz="3200" dirty="0"/>
              <a:t>sistema de dos tanques</a:t>
            </a:r>
            <a:endParaRPr lang="es-PE" sz="1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97" y="1271601"/>
            <a:ext cx="7361675" cy="447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01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414" y="365126"/>
            <a:ext cx="8094936" cy="696419"/>
          </a:xfrm>
        </p:spPr>
        <p:txBody>
          <a:bodyPr>
            <a:noAutofit/>
          </a:bodyPr>
          <a:lstStyle/>
          <a:p>
            <a:r>
              <a:rPr lang="es-ES" sz="3200" dirty="0"/>
              <a:t>Ejemplo: regulación del nivel de agua en un </a:t>
            </a:r>
            <a:r>
              <a:rPr lang="es-PE" sz="3200" dirty="0"/>
              <a:t>sistema de dos tanques</a:t>
            </a:r>
            <a:endParaRPr lang="es-PE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734" y="1293101"/>
            <a:ext cx="5155816" cy="2671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2522106" y="4467781"/>
                <a:ext cx="2871427" cy="519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;           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106" y="4467781"/>
                <a:ext cx="2871427" cy="519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2126374" y="5287900"/>
                <a:ext cx="4037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;      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374" y="5287900"/>
                <a:ext cx="4037579" cy="276999"/>
              </a:xfrm>
              <a:prstGeom prst="rect">
                <a:avLst/>
              </a:prstGeom>
              <a:blipFill>
                <a:blip r:embed="rId4"/>
                <a:stretch>
                  <a:fillRect t="-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143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414" y="365126"/>
            <a:ext cx="8094936" cy="696419"/>
          </a:xfrm>
        </p:spPr>
        <p:txBody>
          <a:bodyPr>
            <a:noAutofit/>
          </a:bodyPr>
          <a:lstStyle/>
          <a:p>
            <a:r>
              <a:rPr lang="es-ES" sz="3200" dirty="0"/>
              <a:t>Ejemplo: regulación del nivel de agua en un </a:t>
            </a:r>
            <a:r>
              <a:rPr lang="es-PE" sz="3200" dirty="0"/>
              <a:t>sistema de dos tanques</a:t>
            </a:r>
            <a:endParaRPr lang="es-PE" sz="1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56" y="1752922"/>
            <a:ext cx="5866251" cy="400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09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414" y="365126"/>
            <a:ext cx="8094936" cy="696419"/>
          </a:xfrm>
        </p:spPr>
        <p:txBody>
          <a:bodyPr>
            <a:noAutofit/>
          </a:bodyPr>
          <a:lstStyle/>
          <a:p>
            <a:r>
              <a:rPr lang="es-ES" sz="3200" dirty="0"/>
              <a:t>Ejemplo: regulación del nivel de agua en un </a:t>
            </a:r>
            <a:r>
              <a:rPr lang="es-PE" sz="3200" dirty="0"/>
              <a:t>sistema de dos tanques</a:t>
            </a:r>
            <a:endParaRPr lang="es-PE" sz="1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293029"/>
            <a:ext cx="7048500" cy="452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04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414" y="365126"/>
            <a:ext cx="8094936" cy="696419"/>
          </a:xfrm>
        </p:spPr>
        <p:txBody>
          <a:bodyPr>
            <a:noAutofit/>
          </a:bodyPr>
          <a:lstStyle/>
          <a:p>
            <a:r>
              <a:rPr lang="es-ES" sz="3200" dirty="0"/>
              <a:t>Ejemplo: regulación del nivel de agua en un </a:t>
            </a:r>
            <a:r>
              <a:rPr lang="es-PE" sz="3200" dirty="0"/>
              <a:t>sistema de dos tanques</a:t>
            </a:r>
            <a:endParaRPr lang="es-PE" sz="1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7" y="1408812"/>
            <a:ext cx="7005310" cy="441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56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414" y="365126"/>
            <a:ext cx="8094936" cy="696419"/>
          </a:xfrm>
        </p:spPr>
        <p:txBody>
          <a:bodyPr>
            <a:noAutofit/>
          </a:bodyPr>
          <a:lstStyle/>
          <a:p>
            <a:r>
              <a:rPr lang="es-ES" sz="3200" dirty="0"/>
              <a:t>Ejemplo: regulación del nivel de agua en un </a:t>
            </a:r>
            <a:r>
              <a:rPr lang="es-PE" sz="3200" dirty="0"/>
              <a:t>sistema de dos tanques</a:t>
            </a:r>
            <a:endParaRPr lang="es-PE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83" y="1881352"/>
            <a:ext cx="7386637" cy="38124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1212637"/>
            <a:ext cx="3971925" cy="311339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467882" y="2585545"/>
            <a:ext cx="3554138" cy="174048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248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Observadores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285818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Calibri" panose="020F0502020204030204" pitchFamily="34" charset="0"/>
              </a:rPr>
              <a:t>Texto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b="1" dirty="0"/>
              <a:t>Modern Control </a:t>
            </a:r>
            <a:r>
              <a:rPr lang="es-PE" sz="1800" b="1" dirty="0" err="1"/>
              <a:t>Systems</a:t>
            </a:r>
            <a:r>
              <a:rPr lang="es-PE" sz="1800" b="1" dirty="0"/>
              <a:t>.</a:t>
            </a:r>
            <a:r>
              <a:rPr lang="es-PE" sz="1800" dirty="0"/>
              <a:t> Richard </a:t>
            </a:r>
            <a:r>
              <a:rPr lang="es-PE" sz="1800" dirty="0" err="1"/>
              <a:t>Dorf</a:t>
            </a:r>
            <a:r>
              <a:rPr lang="es-PE" sz="1800" dirty="0"/>
              <a:t> y Robert </a:t>
            </a:r>
            <a:r>
              <a:rPr lang="es-PE" sz="1800" dirty="0" err="1"/>
              <a:t>Bishop</a:t>
            </a:r>
            <a:r>
              <a:rPr lang="en-US" sz="1800" dirty="0"/>
              <a:t>,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Ingeniería</a:t>
            </a:r>
            <a:r>
              <a:rPr lang="en-US" sz="1800" b="1" dirty="0"/>
              <a:t> de Control </a:t>
            </a:r>
            <a:r>
              <a:rPr lang="en-US" sz="1800" b="1" dirty="0" err="1"/>
              <a:t>Moderna</a:t>
            </a:r>
            <a:r>
              <a:rPr lang="en-US" sz="1800" dirty="0"/>
              <a:t>. </a:t>
            </a:r>
            <a:r>
              <a:rPr lang="en-US" sz="1800" dirty="0" err="1"/>
              <a:t>Katsuiko</a:t>
            </a:r>
            <a:r>
              <a:rPr lang="en-US" sz="1800" dirty="0"/>
              <a:t> Ogata, 2010.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14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414" y="365126"/>
            <a:ext cx="8094936" cy="696419"/>
          </a:xfrm>
        </p:spPr>
        <p:txBody>
          <a:bodyPr>
            <a:noAutofit/>
          </a:bodyPr>
          <a:lstStyle/>
          <a:p>
            <a:r>
              <a:rPr lang="es-ES" sz="3200" dirty="0"/>
              <a:t>Ejemplo: regulación del nivel de agua en un </a:t>
            </a:r>
            <a:r>
              <a:rPr lang="es-PE" sz="3200" dirty="0"/>
              <a:t>sistema de dos tanques</a:t>
            </a:r>
            <a:endParaRPr lang="es-PE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631" y="1212637"/>
            <a:ext cx="3971925" cy="311339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18444" y="1617463"/>
            <a:ext cx="388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Función de transferencia de la planta: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9F26F1E-DC81-428D-A5F1-5423A0E80715}"/>
              </a:ext>
            </a:extLst>
          </p:cNvPr>
          <p:cNvSpPr txBox="1"/>
          <p:nvPr/>
        </p:nvSpPr>
        <p:spPr>
          <a:xfrm>
            <a:off x="418444" y="2892506"/>
            <a:ext cx="388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Que resulta en: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579D6A3-49D2-434E-BE0D-CB2335162D92}"/>
                  </a:ext>
                </a:extLst>
              </p:cNvPr>
              <p:cNvSpPr txBox="1"/>
              <p:nvPr/>
            </p:nvSpPr>
            <p:spPr>
              <a:xfrm>
                <a:off x="585419" y="2179022"/>
                <a:ext cx="2759473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b="0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579D6A3-49D2-434E-BE0D-CB2335162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19" y="2179022"/>
                <a:ext cx="2759473" cy="441211"/>
              </a:xfrm>
              <a:prstGeom prst="rect">
                <a:avLst/>
              </a:prstGeom>
              <a:blipFill>
                <a:blip r:embed="rId3"/>
                <a:stretch>
                  <a:fillRect l="-5077" t="-2740" r="-1987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89633DE-9A96-45A5-AF83-988222E26F6F}"/>
                  </a:ext>
                </a:extLst>
              </p:cNvPr>
              <p:cNvSpPr txBox="1"/>
              <p:nvPr/>
            </p:nvSpPr>
            <p:spPr>
              <a:xfrm>
                <a:off x="483819" y="3383363"/>
                <a:ext cx="3487048" cy="582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000" b="0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89633DE-9A96-45A5-AF83-988222E26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19" y="3383363"/>
                <a:ext cx="3487048" cy="582660"/>
              </a:xfrm>
              <a:prstGeom prst="rect">
                <a:avLst/>
              </a:prstGeom>
              <a:blipFill>
                <a:blip r:embed="rId4"/>
                <a:stretch>
                  <a:fillRect l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3908116A-BCC2-49E3-9CB9-D12DEF828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4528716"/>
            <a:ext cx="4847167" cy="12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6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414" y="365126"/>
            <a:ext cx="8094936" cy="696419"/>
          </a:xfrm>
        </p:spPr>
        <p:txBody>
          <a:bodyPr>
            <a:noAutofit/>
          </a:bodyPr>
          <a:lstStyle/>
          <a:p>
            <a:r>
              <a:rPr lang="es-ES" sz="3200" dirty="0"/>
              <a:t>Ejemplo: regulación del nivel de agua en un </a:t>
            </a:r>
            <a:r>
              <a:rPr lang="es-PE" sz="3200" dirty="0"/>
              <a:t>sistema de dos tanques</a:t>
            </a:r>
            <a:endParaRPr lang="es-PE" sz="1800" dirty="0"/>
          </a:p>
        </p:txBody>
      </p:sp>
      <p:sp>
        <p:nvSpPr>
          <p:cNvPr id="9" name="CuadroTexto 8"/>
          <p:cNvSpPr txBox="1"/>
          <p:nvPr/>
        </p:nvSpPr>
        <p:spPr>
          <a:xfrm>
            <a:off x="418444" y="1617463"/>
            <a:ext cx="388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Para el caso de regulación r=0:</a:t>
            </a:r>
            <a:endParaRPr lang="es-PE" sz="2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F8E9C96-4584-4465-8F93-753ED70B9DCF}"/>
              </a:ext>
            </a:extLst>
          </p:cNvPr>
          <p:cNvSpPr txBox="1"/>
          <p:nvPr/>
        </p:nvSpPr>
        <p:spPr>
          <a:xfrm>
            <a:off x="418443" y="4183216"/>
            <a:ext cx="508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FF0000"/>
                </a:solidFill>
              </a:rPr>
              <a:t>¿Cuál es la respuesta en frecuencia?</a:t>
            </a:r>
            <a:endParaRPr lang="es-PE" sz="2000" dirty="0">
              <a:solidFill>
                <a:srgbClr val="FF000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AC366A5-10D3-43B3-AC80-23A98B8CC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11" y="2154860"/>
            <a:ext cx="6762977" cy="16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67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414" y="365126"/>
            <a:ext cx="8094936" cy="696419"/>
          </a:xfrm>
        </p:spPr>
        <p:txBody>
          <a:bodyPr>
            <a:noAutofit/>
          </a:bodyPr>
          <a:lstStyle/>
          <a:p>
            <a:r>
              <a:rPr lang="es-ES" sz="3200" dirty="0"/>
              <a:t>Ejemplo: regulación del nivel de agua en un </a:t>
            </a:r>
            <a:r>
              <a:rPr lang="es-PE" sz="3200" dirty="0"/>
              <a:t>sistema de dos tanques</a:t>
            </a:r>
            <a:endParaRPr lang="es-PE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631" y="1212637"/>
            <a:ext cx="3971925" cy="311339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18444" y="1617463"/>
            <a:ext cx="3885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Ecuación de estados del sistema completo ( planta + controlador + observador):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46C0A9-7A34-4AD3-8BC2-D0749A42D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54" y="2679291"/>
            <a:ext cx="3275013" cy="136236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9F26F1E-DC81-428D-A5F1-5423A0E80715}"/>
              </a:ext>
            </a:extLst>
          </p:cNvPr>
          <p:cNvSpPr txBox="1"/>
          <p:nvPr/>
        </p:nvSpPr>
        <p:spPr>
          <a:xfrm>
            <a:off x="504497" y="4317208"/>
            <a:ext cx="388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Función de transferencia del sistema completo: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579D6A3-49D2-434E-BE0D-CB2335162D92}"/>
                  </a:ext>
                </a:extLst>
              </p:cNvPr>
              <p:cNvSpPr txBox="1"/>
              <p:nvPr/>
            </p:nvSpPr>
            <p:spPr>
              <a:xfrm>
                <a:off x="753533" y="5102037"/>
                <a:ext cx="413215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𝑤𝑙𝑐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𝑤𝑙𝑐</m:t>
                          </m:r>
                        </m:sub>
                      </m:sSub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𝑤𝑙𝑐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𝑤𝑙𝑐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579D6A3-49D2-434E-BE0D-CB2335162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3" y="5102037"/>
                <a:ext cx="4132157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455FC52-2F59-47C5-B7E3-6DF011610B3C}"/>
                  </a:ext>
                </a:extLst>
              </p:cNvPr>
              <p:cNvSpPr txBox="1"/>
              <p:nvPr/>
            </p:nvSpPr>
            <p:spPr>
              <a:xfrm>
                <a:off x="4851226" y="4640373"/>
                <a:ext cx="4083234" cy="1158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𝑤𝑙𝑐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𝐵𝐾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𝐵𝐾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𝑤𝑙𝑐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𝑤𝑙𝑐</m:t>
                          </m:r>
                        </m:sub>
                      </m:sSub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455FC52-2F59-47C5-B7E3-6DF011610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226" y="4640373"/>
                <a:ext cx="4083234" cy="1158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410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414" y="365126"/>
            <a:ext cx="8094936" cy="696419"/>
          </a:xfrm>
        </p:spPr>
        <p:txBody>
          <a:bodyPr>
            <a:noAutofit/>
          </a:bodyPr>
          <a:lstStyle/>
          <a:p>
            <a:r>
              <a:rPr lang="es-ES" sz="3200" dirty="0"/>
              <a:t>Ejemplo: regulación del nivel de agua en un </a:t>
            </a:r>
            <a:r>
              <a:rPr lang="es-PE" sz="3200" dirty="0"/>
              <a:t>sistema de dos tanques</a:t>
            </a:r>
            <a:endParaRPr lang="es-PE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2698537"/>
            <a:ext cx="3971925" cy="31133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646714" y="1345601"/>
                <a:ext cx="7944836" cy="974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dirty="0"/>
                  <a:t>Función de transferencia total: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+73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+1605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+1533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+75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+1750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+15000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+40000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4" y="1345601"/>
                <a:ext cx="7944836" cy="974306"/>
              </a:xfrm>
              <a:prstGeom prst="rect">
                <a:avLst/>
              </a:prstGeom>
              <a:blipFill>
                <a:blip r:embed="rId3"/>
                <a:stretch>
                  <a:fillRect l="-614" t="-37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651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414" y="365126"/>
            <a:ext cx="8094936" cy="696419"/>
          </a:xfrm>
        </p:spPr>
        <p:txBody>
          <a:bodyPr>
            <a:noAutofit/>
          </a:bodyPr>
          <a:lstStyle/>
          <a:p>
            <a:r>
              <a:rPr lang="es-ES" sz="4000" dirty="0"/>
              <a:t>Selección de polos del estimador</a:t>
            </a:r>
            <a:endParaRPr lang="es-PE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9" y="1407498"/>
            <a:ext cx="6741237" cy="44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49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 de polos del regulador más estimador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1184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>
                <a:latin typeface="+mj-lt"/>
              </a:rPr>
              <a:t>Cuando el sistema se diseña por el método de asignación de polos con observador es aconsejable </a:t>
            </a:r>
            <a:r>
              <a:rPr lang="es-ES" sz="2000" b="1" dirty="0">
                <a:latin typeface="+mj-lt"/>
              </a:rPr>
              <a:t>comprobar los márgenes de estabilidad </a:t>
            </a:r>
            <a:r>
              <a:rPr lang="es-ES" sz="2000" dirty="0">
                <a:latin typeface="+mj-lt"/>
              </a:rPr>
              <a:t>(margen de fase y margen de ganancia). Si el sistema diseñado tiene márgenes de estabilidad pobres, es posible que se pueda hacer inestable si el modelo matemático contiene incertidumbres.</a:t>
            </a:r>
          </a:p>
          <a:p>
            <a:pPr marL="0" indent="0" algn="just">
              <a:buNone/>
            </a:pPr>
            <a:r>
              <a:rPr lang="es-ES" sz="2000" dirty="0">
                <a:latin typeface="+mj-lt"/>
              </a:rPr>
              <a:t>Al diseñar un sistema regulador, obsérvese que, </a:t>
            </a:r>
            <a:r>
              <a:rPr lang="es-ES" sz="2000" b="1" dirty="0">
                <a:latin typeface="+mj-lt"/>
              </a:rPr>
              <a:t>si los polos dominantes del controlador se colocan demasiado lejos a la izquierda del eje imaginario</a:t>
            </a:r>
            <a:r>
              <a:rPr lang="es-ES" sz="2000" dirty="0">
                <a:latin typeface="+mj-lt"/>
              </a:rPr>
              <a:t>, los elementos de la matriz de ganancia de realimentación del estado K se harán grandes. Grandes valores de la ganancia harán que la salida del actuador sea también grande, de manera que </a:t>
            </a:r>
            <a:r>
              <a:rPr lang="es-ES" sz="2000" b="1" dirty="0">
                <a:latin typeface="+mj-lt"/>
              </a:rPr>
              <a:t>puede dar lugar a saturación</a:t>
            </a:r>
            <a:r>
              <a:rPr lang="es-ES" sz="2000" dirty="0">
                <a:latin typeface="+mj-lt"/>
              </a:rPr>
              <a:t>. Entonces el sistema diseñado no se comportará como estaba previsto.</a:t>
            </a:r>
          </a:p>
          <a:p>
            <a:pPr marL="0" indent="0" algn="just">
              <a:buNone/>
            </a:pPr>
            <a:r>
              <a:rPr lang="es-ES" sz="2000" dirty="0">
                <a:latin typeface="+mj-lt"/>
              </a:rPr>
              <a:t>También, al colocar los polos del observador demasiado lejos a la izquierda del eje imaginario, da problemas de</a:t>
            </a:r>
            <a:r>
              <a:rPr lang="es-ES" sz="2000" b="1" dirty="0">
                <a:latin typeface="+mj-lt"/>
              </a:rPr>
              <a:t> sensibilidad al ruido</a:t>
            </a:r>
            <a:r>
              <a:rPr lang="es-ES" sz="2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608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Actividad: Regulador más observador de estados de un motor DC.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Asumiendo que la identificación del motor DC da como resultado: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ES" sz="2000" b="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b="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1  0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>
                    <a:latin typeface="+mj-lt"/>
                  </a:rPr>
                  <a:t> es la salida del ángulo del motor.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Diseñar un regulador que tenga una dinámica con un tiempo de establecimiento de 0.5 segundos y un </a:t>
                </a:r>
                <a:r>
                  <a:rPr lang="es-ES" sz="2000" dirty="0" err="1">
                    <a:latin typeface="+mj-lt"/>
                  </a:rPr>
                  <a:t>sobreimpulso</a:t>
                </a:r>
                <a:r>
                  <a:rPr lang="es-ES" sz="2000" dirty="0">
                    <a:latin typeface="+mj-lt"/>
                  </a:rPr>
                  <a:t> menor a 5%.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Diseñar un observador que sea dos veces más rápido que el regulador.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381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571"/>
          </a:xfrm>
        </p:spPr>
        <p:txBody>
          <a:bodyPr/>
          <a:lstStyle/>
          <a:p>
            <a:r>
              <a:rPr lang="es-ES" dirty="0"/>
              <a:t>Ejercicio: péndulo invertido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8668" y="1128857"/>
            <a:ext cx="4461932" cy="46444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>
                <a:latin typeface="+mj-lt"/>
              </a:rPr>
              <a:t>Diseñar un regulador más observador para obtener un tiempo de establecimiento de 2seg. Considerar que se mide: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s-ES" sz="2000" dirty="0">
                <a:latin typeface="+mj-lt"/>
              </a:rPr>
              <a:t>La posición del carro.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s-ES" sz="2000" dirty="0">
                <a:latin typeface="+mj-lt"/>
              </a:rPr>
              <a:t>La posición del carro y el ángulo del péndulo.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812284-AFF5-4055-83C9-5B45D8EB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66" y="1278465"/>
            <a:ext cx="3977567" cy="41131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786687-F84D-442F-8660-0B8B7DDB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64" y="3419829"/>
            <a:ext cx="4108487" cy="17337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01BE616-9119-4806-BB79-62E9DAA7B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816" y="5153574"/>
            <a:ext cx="2270384" cy="658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AC31131-4D46-E278-7A47-BE6403F7134B}"/>
                  </a:ext>
                </a:extLst>
              </p:cNvPr>
              <p:cNvSpPr txBox="1"/>
              <p:nvPr/>
            </p:nvSpPr>
            <p:spPr>
              <a:xfrm>
                <a:off x="5012267" y="5434670"/>
                <a:ext cx="413173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s-PE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dirty="0">
                    <a:latin typeface="+mj-lt"/>
                  </a:rPr>
                  <a:t> es la gravedad.</a:t>
                </a:r>
              </a:p>
              <a:p>
                <a:pPr algn="just"/>
                <a:endParaRPr lang="es-E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AC31131-4D46-E278-7A47-BE6403F71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267" y="5434670"/>
                <a:ext cx="4131733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82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observadores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En el método de asignación de polos para el diseño de sistemas de control, </a:t>
            </a:r>
            <a:r>
              <a:rPr lang="es-ES" sz="2000" b="1" dirty="0">
                <a:latin typeface="+mj-lt"/>
              </a:rPr>
              <a:t>se supuso que todas las variables de estado estaban disponibles </a:t>
            </a:r>
            <a:r>
              <a:rPr lang="es-ES" sz="2000" dirty="0">
                <a:latin typeface="+mj-lt"/>
              </a:rPr>
              <a:t>para su realimentación. </a:t>
            </a:r>
          </a:p>
          <a:p>
            <a:pPr algn="just"/>
            <a:r>
              <a:rPr lang="es-ES" sz="2000" dirty="0">
                <a:latin typeface="+mj-lt"/>
              </a:rPr>
              <a:t>Sin embargo, </a:t>
            </a:r>
            <a:r>
              <a:rPr lang="es-ES" sz="2000" b="1" dirty="0">
                <a:latin typeface="+mj-lt"/>
              </a:rPr>
              <a:t>en</a:t>
            </a:r>
            <a:r>
              <a:rPr lang="es-ES" sz="2000" dirty="0">
                <a:latin typeface="+mj-lt"/>
              </a:rPr>
              <a:t> </a:t>
            </a:r>
            <a:r>
              <a:rPr lang="es-ES" sz="2000" b="1" dirty="0">
                <a:latin typeface="+mj-lt"/>
              </a:rPr>
              <a:t>la práctica no todas las variables de estado están accesibles</a:t>
            </a:r>
            <a:r>
              <a:rPr lang="es-ES" sz="2000" dirty="0">
                <a:latin typeface="+mj-lt"/>
              </a:rPr>
              <a:t> para poder realimentarse. </a:t>
            </a:r>
          </a:p>
          <a:p>
            <a:pPr algn="just"/>
            <a:r>
              <a:rPr lang="es-ES" sz="2000" dirty="0">
                <a:latin typeface="+mj-lt"/>
              </a:rPr>
              <a:t>Entonces, </a:t>
            </a:r>
            <a:r>
              <a:rPr lang="es-ES" sz="2000" b="1" dirty="0">
                <a:latin typeface="+mj-lt"/>
              </a:rPr>
              <a:t>se necesita estimar </a:t>
            </a:r>
            <a:r>
              <a:rPr lang="es-ES" sz="2000" dirty="0">
                <a:latin typeface="+mj-lt"/>
              </a:rPr>
              <a:t>las variables de estado que no están disponibles.</a:t>
            </a:r>
          </a:p>
          <a:p>
            <a:pPr algn="just"/>
            <a:r>
              <a:rPr lang="es-ES" sz="2000" dirty="0">
                <a:latin typeface="+mj-lt"/>
              </a:rPr>
              <a:t>La estimación de variables de estado no medibles se denomina normalmente </a:t>
            </a:r>
            <a:r>
              <a:rPr lang="es-ES" sz="2000" b="1" dirty="0">
                <a:latin typeface="+mj-lt"/>
              </a:rPr>
              <a:t>observación</a:t>
            </a:r>
            <a:r>
              <a:rPr lang="es-ES" sz="2000" dirty="0">
                <a:latin typeface="+mj-lt"/>
              </a:rPr>
              <a:t>. </a:t>
            </a:r>
          </a:p>
          <a:p>
            <a:pPr algn="just"/>
            <a:r>
              <a:rPr lang="es-ES" sz="2000" dirty="0">
                <a:latin typeface="+mj-lt"/>
              </a:rPr>
              <a:t>Un dispositivo (o un programa de computador) que estima u observa las variables de estado se llama un observador de estado, o, simplemente, un </a:t>
            </a:r>
            <a:r>
              <a:rPr lang="es-ES" sz="2000" b="1" dirty="0">
                <a:latin typeface="+mj-lt"/>
              </a:rPr>
              <a:t>observador</a:t>
            </a:r>
            <a:r>
              <a:rPr lang="es-ES" sz="2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45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Observador de estado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Un observador de estado estima las variables de estado </a:t>
            </a:r>
            <a:r>
              <a:rPr lang="es-ES" sz="2000" b="1" dirty="0">
                <a:latin typeface="+mj-lt"/>
              </a:rPr>
              <a:t>basándose en las mediciones de las variables de salida y de control</a:t>
            </a:r>
            <a:r>
              <a:rPr lang="es-ES" sz="2000" dirty="0">
                <a:latin typeface="+mj-lt"/>
              </a:rPr>
              <a:t>. </a:t>
            </a:r>
          </a:p>
          <a:p>
            <a:pPr algn="just"/>
            <a:r>
              <a:rPr lang="es-ES" sz="2000" dirty="0">
                <a:latin typeface="+mj-lt"/>
              </a:rPr>
              <a:t>Por lo tanto, el concepto de </a:t>
            </a:r>
            <a:r>
              <a:rPr lang="es-ES" sz="2000" b="1" dirty="0" err="1">
                <a:latin typeface="+mj-lt"/>
              </a:rPr>
              <a:t>observabilidad</a:t>
            </a:r>
            <a:r>
              <a:rPr lang="es-ES" sz="2000" dirty="0">
                <a:latin typeface="+mj-lt"/>
              </a:rPr>
              <a:t> juega un papel importante.</a:t>
            </a:r>
          </a:p>
        </p:txBody>
      </p:sp>
    </p:spTree>
    <p:extLst>
      <p:ext uri="{BB962C8B-B14F-4D97-AF65-F5344CB8AC3E}">
        <p14:creationId xmlns:p14="http://schemas.microsoft.com/office/powerpoint/2010/main" val="80642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7950"/>
          </a:xfrm>
        </p:spPr>
        <p:txBody>
          <a:bodyPr/>
          <a:lstStyle/>
          <a:p>
            <a:r>
              <a:rPr lang="es-ES" dirty="0"/>
              <a:t>Observador de estado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98" y="975353"/>
            <a:ext cx="7357242" cy="48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5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Observador de estado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En el esquema anterior: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Es un vector de ganancias de realimentación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Desde el diagrama anterior se puede obtener el modelo del estimador: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Esta es la ecuación que se debe implementar en el estimador.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3822618"/>
            <a:ext cx="30194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4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Dinámica del Observador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74" y="2065098"/>
            <a:ext cx="6770634" cy="34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7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Dinámica del Observador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Dinámica del error del observador: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Considerando un modelo perfecto de la planta, y sin disturbios, la dinámica del error sugiere que el error de estimación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" sz="2000" dirty="0">
                    <a:latin typeface="+mj-lt"/>
                  </a:rPr>
                  <a:t>, puede ir a cero de una forma estable y rápida, mediante la selección adecuada de </a:t>
                </a:r>
                <a:r>
                  <a:rPr lang="es-ES" sz="2000" b="1" dirty="0">
                    <a:latin typeface="+mj-lt"/>
                  </a:rPr>
                  <a:t>L</a:t>
                </a:r>
                <a:r>
                  <a:rPr lang="es-ES" sz="2000" dirty="0">
                    <a:latin typeface="+mj-lt"/>
                  </a:rPr>
                  <a:t>.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432" y="2353333"/>
            <a:ext cx="2570764" cy="57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90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5227</TotalTime>
  <Words>1483</Words>
  <Application>Microsoft Office PowerPoint</Application>
  <PresentationFormat>Presentación en pantalla (4:3)</PresentationFormat>
  <Paragraphs>167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TEORÍA DE CONTROL 2</vt:lpstr>
      <vt:lpstr>Observadores</vt:lpstr>
      <vt:lpstr>Diseño de observadores</vt:lpstr>
      <vt:lpstr>Observador de estado</vt:lpstr>
      <vt:lpstr>Observador de estado</vt:lpstr>
      <vt:lpstr>Observador de estado</vt:lpstr>
      <vt:lpstr>Dinámica del Observador</vt:lpstr>
      <vt:lpstr>Dinámica del Observador</vt:lpstr>
      <vt:lpstr>Dinámica del Observador</vt:lpstr>
      <vt:lpstr>Diseño del Observador</vt:lpstr>
      <vt:lpstr>Cálculo de L en la forma canónica</vt:lpstr>
      <vt:lpstr>Cálculo de L en la forma canónica</vt:lpstr>
      <vt:lpstr>Cálculo de L utilizando una matriz de transformación</vt:lpstr>
      <vt:lpstr>Cálculo de L utilizando una matriz de transformación</vt:lpstr>
      <vt:lpstr>Cálculo de L utilizando una matriz de transformación</vt:lpstr>
      <vt:lpstr>Diseño del Observador con la fórmula de Ackermann</vt:lpstr>
      <vt:lpstr>Diseño del Observador</vt:lpstr>
      <vt:lpstr>Ejemplo:</vt:lpstr>
      <vt:lpstr>Sistema de control realimentado con estado observado</vt:lpstr>
      <vt:lpstr>Sistema de control realimentado con estado observado</vt:lpstr>
      <vt:lpstr>Sistema de control realimentado con estado observado</vt:lpstr>
      <vt:lpstr>Sistema de control realimentado con estado observado</vt:lpstr>
      <vt:lpstr>Ejemplo: regulación del nivel de agua en un sistema de dos tanques</vt:lpstr>
      <vt:lpstr>Ejemplo: regulación del nivel de agua en un sistema de dos tanques</vt:lpstr>
      <vt:lpstr>Ejemplo: regulación del nivel de agua en un sistema de dos tanques</vt:lpstr>
      <vt:lpstr>Ejemplo: regulación del nivel de agua en un sistema de dos tanques</vt:lpstr>
      <vt:lpstr>Ejemplo: regulación del nivel de agua en un sistema de dos tanques</vt:lpstr>
      <vt:lpstr>Ejemplo: regulación del nivel de agua en un sistema de dos tanques</vt:lpstr>
      <vt:lpstr>Ejemplo: regulación del nivel de agua en un sistema de dos tanques</vt:lpstr>
      <vt:lpstr>Ejemplo: regulación del nivel de agua en un sistema de dos tanques</vt:lpstr>
      <vt:lpstr>Ejemplo: regulación del nivel de agua en un sistema de dos tanques</vt:lpstr>
      <vt:lpstr>Ejemplo: regulación del nivel de agua en un sistema de dos tanques</vt:lpstr>
      <vt:lpstr>Selección de polos del estimador</vt:lpstr>
      <vt:lpstr>Selección de polos del regulador más estimador</vt:lpstr>
      <vt:lpstr>Actividad: Regulador más observador de estados de un motor DC.</vt:lpstr>
      <vt:lpstr>Ejercicio: péndulo invertido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Cataño Sanchez</dc:creator>
  <cp:lastModifiedBy>celso rmz</cp:lastModifiedBy>
  <cp:revision>425</cp:revision>
  <dcterms:created xsi:type="dcterms:W3CDTF">2017-08-15T01:34:00Z</dcterms:created>
  <dcterms:modified xsi:type="dcterms:W3CDTF">2024-04-15T16:16:08Z</dcterms:modified>
</cp:coreProperties>
</file>