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56" r:id="rId3"/>
    <p:sldId id="384" r:id="rId4"/>
    <p:sldId id="385" r:id="rId5"/>
    <p:sldId id="331" r:id="rId6"/>
    <p:sldId id="387" r:id="rId7"/>
    <p:sldId id="394" r:id="rId8"/>
    <p:sldId id="39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042A0B7-A9BF-4B78-83C4-03E3BF1D7DAE}">
          <p14:sldIdLst>
            <p14:sldId id="258"/>
          </p14:sldIdLst>
        </p14:section>
        <p14:section name="Sección sin título" id="{7E08C883-4046-4C1D-83B7-AFDDEA79CCC9}">
          <p14:sldIdLst>
            <p14:sldId id="256"/>
            <p14:sldId id="384"/>
            <p14:sldId id="385"/>
            <p14:sldId id="331"/>
            <p14:sldId id="387"/>
            <p14:sldId id="39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810" y="72"/>
      </p:cViewPr>
      <p:guideLst>
        <p:guide orient="horz" pos="2183"/>
        <p:guide pos="288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3F1BF-C838-44CB-BCC8-FC77A0E0D148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91456-0CFE-4CEA-AACD-A1D7BD0BEA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44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3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06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37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16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372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2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6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1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0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40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CF23-F881-4C7B-B080-8F6EF05B892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824537"/>
            <a:ext cx="914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 Marcador de contenido" descr="LOGO-PUCP co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284" y="2348880"/>
            <a:ext cx="562598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7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TEORÍA DE CONTROL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Celso De La Cruz Casaño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912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62338"/>
          </a:xfrm>
        </p:spPr>
        <p:txBody>
          <a:bodyPr>
            <a:normAutofit fontScale="90000"/>
          </a:bodyPr>
          <a:lstStyle/>
          <a:p>
            <a:r>
              <a:rPr lang="es-PE" sz="4000" dirty="0"/>
              <a:t>Diseño de Servosistemas agregando un integrador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39" y="2579888"/>
            <a:ext cx="8017712" cy="30547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8650" y="1653562"/>
            <a:ext cx="8087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Se puede agregar un integrador para obtener un servosistema, sin importar si la planta tiene o no integrador.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444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28649" y="262096"/>
            <a:ext cx="7886700" cy="806850"/>
          </a:xfrm>
        </p:spPr>
        <p:txBody>
          <a:bodyPr>
            <a:normAutofit fontScale="90000"/>
          </a:bodyPr>
          <a:lstStyle/>
          <a:p>
            <a:r>
              <a:rPr lang="es-PE" sz="4000" dirty="0"/>
              <a:t>Diseño de Servosistemas agregando un integrador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12" y="2018546"/>
            <a:ext cx="5376094" cy="83806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28649" y="1542130"/>
            <a:ext cx="344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nuevo sistema sería el siguiente: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28649" y="3162123"/>
                <a:ext cx="577562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Este nuevo sistema se utiliza para diseñar el controlador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s-PE" dirty="0"/>
                  <a:t>: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162123"/>
                <a:ext cx="5775620" cy="376770"/>
              </a:xfrm>
              <a:prstGeom prst="rect">
                <a:avLst/>
              </a:prstGeom>
              <a:blipFill>
                <a:blip r:embed="rId3"/>
                <a:stretch>
                  <a:fillRect l="-844" t="-6452" r="-3059" b="-2580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699" y="3640225"/>
            <a:ext cx="1594925" cy="408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628649" y="4161423"/>
                <a:ext cx="6332792" cy="1384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La ley de control sería: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E" dirty="0"/>
              </a:p>
              <a:p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161423"/>
                <a:ext cx="6332792" cy="1384931"/>
              </a:xfrm>
              <a:prstGeom prst="rect">
                <a:avLst/>
              </a:prstGeom>
              <a:blipFill>
                <a:blip r:embed="rId5"/>
                <a:stretch>
                  <a:fillRect l="-770" t="-2643" b="-264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67065B-6437-44DB-9A04-F5F4C1ABAD88}"/>
                  </a:ext>
                </a:extLst>
              </p:cNvPr>
              <p:cNvSpPr txBox="1"/>
              <p:nvPr/>
            </p:nvSpPr>
            <p:spPr>
              <a:xfrm>
                <a:off x="7318071" y="1969020"/>
                <a:ext cx="997517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67065B-6437-44DB-9A04-F5F4C1ABA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071" y="1969020"/>
                <a:ext cx="997517" cy="293029"/>
              </a:xfrm>
              <a:prstGeom prst="rect">
                <a:avLst/>
              </a:prstGeom>
              <a:blipFill>
                <a:blip r:embed="rId6"/>
                <a:stretch>
                  <a:fillRect l="-7927" t="-12500" r="-4878" b="-3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81B4C8-BC7E-4BDA-B2E0-FC2A23968513}"/>
                  </a:ext>
                </a:extLst>
              </p:cNvPr>
              <p:cNvSpPr txBox="1"/>
              <p:nvPr/>
            </p:nvSpPr>
            <p:spPr>
              <a:xfrm>
                <a:off x="7318071" y="2468670"/>
                <a:ext cx="1131977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𝐶𝑥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81B4C8-BC7E-4BDA-B2E0-FC2A23968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071" y="2468670"/>
                <a:ext cx="1131977" cy="293029"/>
              </a:xfrm>
              <a:prstGeom prst="rect">
                <a:avLst/>
              </a:prstGeom>
              <a:blipFill>
                <a:blip r:embed="rId7"/>
                <a:stretch>
                  <a:fillRect l="-6989" t="-14583" r="-4301" b="-3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6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765" y="277287"/>
            <a:ext cx="7886700" cy="851571"/>
          </a:xfrm>
        </p:spPr>
        <p:txBody>
          <a:bodyPr>
            <a:noAutofit/>
          </a:bodyPr>
          <a:lstStyle/>
          <a:p>
            <a:r>
              <a:rPr lang="es-ES" sz="3200" dirty="0"/>
              <a:t>Ejercicio: Diseñar un servosistema para controlar la posición x de un péndulo invertido </a:t>
            </a:r>
            <a:endParaRPr lang="es-P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58169" y="1355558"/>
                <a:ext cx="4108487" cy="41246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sz="2000" dirty="0">
                    <a:latin typeface="+mj-lt"/>
                  </a:rPr>
                  <a:t>Requerimientos: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𝑠𝑒𝑔</m:t>
                    </m:r>
                  </m:oMath>
                </a14:m>
                <a:r>
                  <a:rPr lang="es-ES" sz="2000" dirty="0">
                    <a:latin typeface="+mj-lt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s-ES" sz="2000" dirty="0">
                    <a:latin typeface="+mj-lt"/>
                  </a:rPr>
                  <a:t>. Considerar que se miden todos los estados del sistema.</a:t>
                </a:r>
              </a:p>
              <a:p>
                <a:pPr marL="0" indent="0" algn="just">
                  <a:buNone/>
                </a:pPr>
                <a:r>
                  <a:rPr lang="es-ES" sz="2000" dirty="0">
                    <a:latin typeface="+mj-lt"/>
                  </a:rPr>
                  <a:t>Además: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s-ES" sz="2000" dirty="0">
                    <a:latin typeface="+mj-lt"/>
                  </a:rPr>
                  <a:t>. La variable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sz="2000" dirty="0">
                    <a:latin typeface="+mj-lt"/>
                  </a:rPr>
                  <a:t> es la gravedad.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169" y="1355558"/>
                <a:ext cx="4108487" cy="4124638"/>
              </a:xfrm>
              <a:blipFill>
                <a:blip r:embed="rId2"/>
                <a:stretch>
                  <a:fillRect l="-1484" t="-1182" r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D812284-AFF5-4055-83C9-5B45D8EB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02" y="1629963"/>
            <a:ext cx="3879098" cy="40113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786687-F84D-442F-8660-0B8B7DDBA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65" y="3304527"/>
            <a:ext cx="4108487" cy="17337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1BE616-9119-4806-BB79-62E9DAA7B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144" y="5115141"/>
            <a:ext cx="2270384" cy="6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2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62338"/>
          </a:xfrm>
        </p:spPr>
        <p:txBody>
          <a:bodyPr>
            <a:normAutofit fontScale="90000"/>
          </a:bodyPr>
          <a:lstStyle/>
          <a:p>
            <a:r>
              <a:rPr lang="es-PE" sz="4000" dirty="0"/>
              <a:t>Servosistema con integrador y estimación de estados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791521"/>
            <a:ext cx="8538921" cy="36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2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528988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Ejemplo: Control de posición de un motor DC con un servosistema agregando integrador y observador.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192694"/>
                <a:ext cx="7886700" cy="398426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La identificación del motor DC da como resultado: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Diseñar un servosistema agregando integrador. Los requerimientos son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𝑠𝑒𝑔</m:t>
                    </m:r>
                  </m:oMath>
                </a14:m>
                <a:r>
                  <a:rPr lang="es-ES" sz="2000" dirty="0">
                    <a:latin typeface="+mj-lt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s-ES" sz="2000" dirty="0">
                    <a:latin typeface="+mj-lt"/>
                  </a:rPr>
                  <a:t>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192694"/>
                <a:ext cx="7886700" cy="3984268"/>
              </a:xfrm>
              <a:blipFill>
                <a:blip r:embed="rId2"/>
                <a:stretch>
                  <a:fillRect l="-696" t="-1685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6790"/>
          </a:xfrm>
        </p:spPr>
        <p:txBody>
          <a:bodyPr>
            <a:normAutofit/>
          </a:bodyPr>
          <a:lstStyle/>
          <a:p>
            <a:r>
              <a:rPr lang="es-PE" sz="3600" dirty="0"/>
              <a:t>Ejemplo: Control de un satélite agregando un integrador y observador.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23000"/>
          <a:stretch/>
        </p:blipFill>
        <p:spPr>
          <a:xfrm>
            <a:off x="978485" y="1373577"/>
            <a:ext cx="5457825" cy="3690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1FDDDF8-A62A-47F9-8DFF-837E24BC760C}"/>
                  </a:ext>
                </a:extLst>
              </p:cNvPr>
              <p:cNvSpPr txBox="1"/>
              <p:nvPr/>
            </p:nvSpPr>
            <p:spPr>
              <a:xfrm>
                <a:off x="6167815" y="3238011"/>
                <a:ext cx="1407116" cy="172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1FDDDF8-A62A-47F9-8DFF-837E24BC7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15" y="3238011"/>
                <a:ext cx="1407116" cy="1722587"/>
              </a:xfrm>
              <a:prstGeom prst="rect">
                <a:avLst/>
              </a:prstGeom>
              <a:blipFill>
                <a:blip r:embed="rId3"/>
                <a:stretch>
                  <a:fillRect b="-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E2D7CC0-B921-4EE1-B2B8-9DA1B5CEFF84}"/>
                  </a:ext>
                </a:extLst>
              </p:cNvPr>
              <p:cNvSpPr txBox="1"/>
              <p:nvPr/>
            </p:nvSpPr>
            <p:spPr>
              <a:xfrm>
                <a:off x="1246981" y="5357402"/>
                <a:ext cx="4920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Donde: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=0.091;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=0.0036;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E2D7CC0-B921-4EE1-B2B8-9DA1B5CEF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81" y="5357402"/>
                <a:ext cx="4920834" cy="369332"/>
              </a:xfrm>
              <a:prstGeom prst="rect">
                <a:avLst/>
              </a:prstGeom>
              <a:blipFill>
                <a:blip r:embed="rId4"/>
                <a:stretch>
                  <a:fillRect l="-111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027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5110</TotalTime>
  <Words>241</Words>
  <Application>Microsoft Office PowerPoint</Application>
  <PresentationFormat>Presentación en pantalla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TEORÍA DE CONTROL 2</vt:lpstr>
      <vt:lpstr>Diseño de Servosistemas agregando un integrador</vt:lpstr>
      <vt:lpstr>Diseño de Servosistemas agregando un integrador</vt:lpstr>
      <vt:lpstr>Ejercicio: Diseñar un servosistema para controlar la posición x de un péndulo invertido </vt:lpstr>
      <vt:lpstr>Servosistema con integrador y estimación de estados</vt:lpstr>
      <vt:lpstr>Ejemplo: Control de posición de un motor DC con un servosistema agregando integrador y observador.</vt:lpstr>
      <vt:lpstr>Ejemplo: Control de un satélite agregando un integrador y observador.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Cataño Sanchez</dc:creator>
  <cp:lastModifiedBy>celso rmz</cp:lastModifiedBy>
  <cp:revision>416</cp:revision>
  <dcterms:created xsi:type="dcterms:W3CDTF">2017-08-15T01:34:00Z</dcterms:created>
  <dcterms:modified xsi:type="dcterms:W3CDTF">2024-04-29T20:26:32Z</dcterms:modified>
</cp:coreProperties>
</file>