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742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12/03/2024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/>
              <a:t>ORIENTACIONES GENERALES DEL CURSO: TEORÍA DE CONTROL 2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Dr. Celso De La Cruz Casaño</a:t>
            </a:r>
          </a:p>
        </p:txBody>
      </p:sp>
    </p:spTree>
    <p:extLst>
      <p:ext uri="{BB962C8B-B14F-4D97-AF65-F5344CB8AC3E}">
        <p14:creationId xmlns:p14="http://schemas.microsoft.com/office/powerpoint/2010/main" val="266545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Modo de desarrollo de las clases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736845"/>
            <a:ext cx="4661807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Las clases serán presenciales.</a:t>
            </a:r>
          </a:p>
          <a:p>
            <a:pPr algn="just"/>
            <a:r>
              <a:rPr lang="es-ES" sz="2000" dirty="0">
                <a:latin typeface="+mj-lt"/>
              </a:rPr>
              <a:t>Las grabaciones solo se realizarán de las simulaciones y se colgarán en el </a:t>
            </a:r>
            <a:r>
              <a:rPr lang="es-ES" sz="2000" dirty="0" err="1">
                <a:latin typeface="+mj-lt"/>
              </a:rPr>
              <a:t>Paideia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Los laboratorios son 7 y se han etiquetado así: IA, 1, 2, 3, IB, 4, 5; en ese orden. Los laboratorios IA e IB son introductorios y no son calificados. </a:t>
            </a:r>
          </a:p>
          <a:p>
            <a:pPr algn="just"/>
            <a:r>
              <a:rPr lang="es-ES" sz="2000" dirty="0">
                <a:latin typeface="+mj-lt"/>
              </a:rPr>
              <a:t>Una semana antes de los laboratorios 1, 2, 3, 4 y 5 (el día jueves), se tomará una prueba de entrada en el PAIDEIA. El fin de la prueba es que los estudiantes revisen la teoría antes de los laboratorios. </a:t>
            </a:r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1FEC6F-77D1-493D-864E-3E4B95BD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38" y="1908698"/>
            <a:ext cx="2271797" cy="36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53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4453</TotalTime>
  <Words>129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ORIENTACIONES GENERALES DEL CURSO: TEORÍA DE CONTROL 2</vt:lpstr>
      <vt:lpstr>Modo de desarrollo de las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302</cp:revision>
  <dcterms:created xsi:type="dcterms:W3CDTF">2017-08-15T01:34:00Z</dcterms:created>
  <dcterms:modified xsi:type="dcterms:W3CDTF">2024-03-12T14:56:21Z</dcterms:modified>
</cp:coreProperties>
</file>