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Source Sans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Sans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urceSansPro-italic.fntdata"/><Relationship Id="rId30" Type="http://schemas.openxmlformats.org/officeDocument/2006/relationships/font" Target="fonts/SourceSansPr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SourceSansPr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743000"/>
            <a:ext cx="8520600" cy="200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845181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Параллельная реализация алгоритма симплекс-метода для задач оптимизации большой размерности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485875" y="2039675"/>
            <a:ext cx="8183700" cy="55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</a:rPr>
              <a:t>Безбородов </a:t>
            </a:r>
            <a:r>
              <a:rPr lang="en" sz="1800">
                <a:solidFill>
                  <a:srgbClr val="434343"/>
                </a:solidFill>
              </a:rPr>
              <a:t>В.А.</a:t>
            </a:r>
            <a:r>
              <a:rPr lang="en" sz="1800">
                <a:solidFill>
                  <a:srgbClr val="434343"/>
                </a:solidFill>
              </a:rPr>
              <a:t>, ЕТ-224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4478400" y="3098750"/>
            <a:ext cx="4185300" cy="86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Научный руководитель: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д.ф.-м.н., профессор Панюков А.В.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Julia IDE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075" y="1068437"/>
            <a:ext cx="7287849" cy="396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</a:t>
            </a:r>
            <a:r>
              <a:rPr lang="en"/>
              <a:t>itHub</a:t>
            </a:r>
          </a:p>
        </p:txBody>
      </p:sp>
      <p:pic>
        <p:nvPicPr>
          <p:cNvPr descr="Screenshot from 2016-09-13 21:57:04.png"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562" y="1068424"/>
            <a:ext cx="6474875" cy="37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Travis-CI</a:t>
            </a:r>
          </a:p>
        </p:txBody>
      </p:sp>
      <p:pic>
        <p:nvPicPr>
          <p:cNvPr descr="Screenshot from 2016-09-13 22:01:09.png"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538" y="1068425"/>
            <a:ext cx="7128923" cy="37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Travis-CI</a:t>
            </a:r>
          </a:p>
        </p:txBody>
      </p:sp>
      <p:pic>
        <p:nvPicPr>
          <p:cNvPr descr="Screenshot from 2016-09-13 22:03:30.png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287" y="1068425"/>
            <a:ext cx="7849425" cy="37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Travis-CI</a:t>
            </a:r>
          </a:p>
        </p:txBody>
      </p:sp>
      <p:pic>
        <p:nvPicPr>
          <p:cNvPr descr="Screenshot from 2016-09-13 22:05:31.png"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237" y="1068425"/>
            <a:ext cx="6485525" cy="38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Trello</a:t>
            </a:r>
          </a:p>
        </p:txBody>
      </p:sp>
      <p:pic>
        <p:nvPicPr>
          <p:cNvPr descr="Screenshot from 2016-09-13 22:33:19.png"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536" y="1068425"/>
            <a:ext cx="7908926" cy="377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Результаты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237" y="598600"/>
            <a:ext cx="7355524" cy="45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Ускорение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323" y="520999"/>
            <a:ext cx="6163353" cy="462249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У</a:t>
            </a:r>
            <a:r>
              <a:rPr lang="en"/>
              <a:t>скорение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Результаты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Изучена математической модели алгоритма параллельного </a:t>
            </a:r>
            <a:r>
              <a:rPr lang="en">
                <a:solidFill>
                  <a:schemeClr val="dk2"/>
                </a:solidFill>
              </a:rPr>
              <a:t>модифицированного симплекс-метода;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Разработана реализация, поддерживающая арифметику произвольной точности;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Разработанное ПО протестировано модульными тестами;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Проведены вычислительные эксперименты, показывающие производительность на ЗЛП большой размерности.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Цели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Краткая постановка</a:t>
            </a:r>
          </a:p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Разработка реализации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Оценка производительности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Спасибо за внимание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Задачи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Изучение математической модели алгоритма параллельного </a:t>
            </a:r>
            <a:r>
              <a:rPr lang="en">
                <a:solidFill>
                  <a:schemeClr val="dk2"/>
                </a:solidFill>
              </a:rPr>
              <a:t>модифицированного симплекс-метода;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Разработка реализации, поддерживающей арифметику произвольной точности;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Модульное тестирование разработанного ПО;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Проведение вычислительных экспериментов, показывающих</a:t>
            </a:r>
            <a:r>
              <a:rPr lang="en">
                <a:solidFill>
                  <a:srgbClr val="000000"/>
                </a:solidFill>
              </a:rPr>
              <a:t> производительность на ЗЛП большой размерности.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ЯП для вычислений</a:t>
            </a:r>
          </a:p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Мультидиспетчеризация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Динамическая типизация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Пользовательские типы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Шаблоны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Метапрограммирование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Вызов функций Python, 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Встроенный параллелизм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Лицензия MIT</a:t>
            </a:r>
          </a:p>
        </p:txBody>
      </p:sp>
      <p:pic>
        <p:nvPicPr>
          <p:cNvPr descr="Screenshot from 2016-09-13 22:44:12.pn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975" y="1272225"/>
            <a:ext cx="20002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from 2016-09-13 22:20:07.png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24" y="186562"/>
            <a:ext cx="8609751" cy="477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Как это выглядит для пользователя</a:t>
            </a:r>
          </a:p>
        </p:txBody>
      </p:sp>
      <p:pic>
        <p:nvPicPr>
          <p:cNvPr descr="Screenshot from 2016-09-13 22:28:33.pn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637" y="1068425"/>
            <a:ext cx="7934724" cy="379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Симплекс-метод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5" y="1068424"/>
            <a:ext cx="6403153" cy="388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3000" y="958237"/>
            <a:ext cx="1399311" cy="12535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/>
          <p:nvPr/>
        </p:nvSpPr>
        <p:spPr>
          <a:xfrm>
            <a:off x="8191900" y="2028575"/>
            <a:ext cx="55500" cy="6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Схема распараллеливания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813" y="1068426"/>
            <a:ext cx="7888373" cy="383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Инструменты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