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Economica"/>
      <p:regular r:id="rId43"/>
      <p:bold r:id="rId44"/>
      <p:italic r:id="rId45"/>
      <p:boldItalic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Economica-bold.fntdata"/><Relationship Id="rId43" Type="http://schemas.openxmlformats.org/officeDocument/2006/relationships/font" Target="fonts/Economica-regular.fntdata"/><Relationship Id="rId46" Type="http://schemas.openxmlformats.org/officeDocument/2006/relationships/font" Target="fonts/Economica-boldItalic.fntdata"/><Relationship Id="rId45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0"/>
            <a:ext cx="48840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Анализ машинного кода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Создаем нужные сегменты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51" y="0"/>
            <a:ext cx="6750297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Опции IDA kernel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48" y="0"/>
            <a:ext cx="6750302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Опции PC processor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40" y="0"/>
            <a:ext cx="6750318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Запуск дизассемблирования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5" y="0"/>
            <a:ext cx="675026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IDA сообщает о зависимостях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51" y="0"/>
            <a:ext cx="6750297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Подгрузка символов с сервера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2" y="0"/>
            <a:ext cx="6750274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Интерфейс IDA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5" y="0"/>
            <a:ext cx="675026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Текстовый поиск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0" y="0"/>
            <a:ext cx="675027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Ищем сообщение о результате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5" y="0"/>
            <a:ext cx="675026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Сообщение в секции ресурсов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0" y="0"/>
            <a:ext cx="675027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IDA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disassembler</a:t>
            </a:r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Имеется программа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Исходный код недоступен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Как внести изменения?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Настроим IDA для патчинга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0" y="0"/>
            <a:ext cx="675027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Активируем пункт меню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2" y="0"/>
            <a:ext cx="6750274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Сохраним изменения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53" y="0"/>
            <a:ext cx="6750292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Меню Edit до изменения конфига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53" y="0"/>
            <a:ext cx="6750292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Меню Edit после (нужен перезапуск)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2" y="0"/>
            <a:ext cx="6750274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Перезапускаем прежнюю сессию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48" y="0"/>
            <a:ext cx="6750302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Настройка загрузки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2" y="0"/>
            <a:ext cx="6750274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Вкладка Strings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2" y="0"/>
            <a:ext cx="6750274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Получим в Python 16-ричный вид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026" y="0"/>
            <a:ext cx="7503946" cy="42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Либо скопируем из ресурсов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70" y="0"/>
            <a:ext cx="675025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Есть программа без исходного кода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49" y="0"/>
            <a:ext cx="6750300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Изменим строку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57" y="0"/>
            <a:ext cx="6750284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Подставим полученное значение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79" y="0"/>
            <a:ext cx="6750241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Значение строки изменилось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57" y="0"/>
            <a:ext cx="6750284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Сохраним изменения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0" y="0"/>
            <a:ext cx="675027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Сохраним секции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55" y="0"/>
            <a:ext cx="675028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Сохраним исполняемый файл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48" y="0"/>
            <a:ext cx="6750302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Программа взломана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7" y="0"/>
            <a:ext cx="6750264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Спасибо за внимание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mailto: vyacheslav.bezborodov@gmail.com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Работает корректно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52" y="0"/>
            <a:ext cx="6750295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Изменим поведение на желаемое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51" y="0"/>
            <a:ext cx="6750297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Исследуем машинные инструкции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0" y="0"/>
            <a:ext cx="675027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Добавим новую базу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5" y="0"/>
            <a:ext cx="675026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Загрузим исполняемый файл в IDA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0" y="0"/>
            <a:ext cx="675027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Мастер загрузки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71" y="0"/>
            <a:ext cx="6750256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