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Economica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Economica-regular.fntdata"/><Relationship Id="rId43" Type="http://schemas.openxmlformats.org/officeDocument/2006/relationships/slide" Target="slides/slide39.xml"/><Relationship Id="rId46" Type="http://schemas.openxmlformats.org/officeDocument/2006/relationships/font" Target="fonts/Economica-italic.fntdata"/><Relationship Id="rId45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-regular.fntdata"/><Relationship Id="rId47" Type="http://schemas.openxmlformats.org/officeDocument/2006/relationships/font" Target="fonts/Economica-boldItalic.fntdata"/><Relationship Id="rId49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0"/>
            <a:ext cx="59904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Реверс-инжиниринг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dotPeek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Клик на сущности - переход к коду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7" y="0"/>
            <a:ext cx="6750284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Нашли место результата игры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5" y="0"/>
            <a:ext cx="675028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Экспорт в MS VS для модификации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49" y="0"/>
            <a:ext cx="6750300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Настройка экспорта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5" y="0"/>
            <a:ext cx="675028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Дождемся завершения экспорта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2" y="0"/>
            <a:ext cx="6750274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Появилась папка с проектом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2" y="0"/>
            <a:ext cx="6750274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Переходим в Visual Studio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7" y="0"/>
            <a:ext cx="6750284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Открываем проект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0" y="0"/>
            <a:ext cx="675027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MS VS конвертирует в нужный формат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0" y="0"/>
            <a:ext cx="675027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Предупреждение о безопасности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49" y="0"/>
            <a:ext cx="6750300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dotPeek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.Net decompiler</a:t>
            </a:r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Имеется .Net программа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Исходный код недоступен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Как внести изменения?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Преобразование успешно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0" y="0"/>
            <a:ext cx="675027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Проект в Visual Studio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224" y="0"/>
            <a:ext cx="675026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Пытаемся собрать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1" y="0"/>
            <a:ext cx="6750297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Есть ошибки - нужны правки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7" y="0"/>
            <a:ext cx="6750284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Комментируем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0" y="0"/>
            <a:ext cx="675027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Необходимо устранить конфликты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5" y="0"/>
            <a:ext cx="675026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Даем другое имя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0" y="0"/>
            <a:ext cx="675027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Находим Main - точку входа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2" y="0"/>
            <a:ext cx="6750274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Меняем все конфликтные поля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5" y="0"/>
            <a:ext cx="675028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Имя значения не имеет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5" y="0"/>
            <a:ext cx="675028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Проверим работоспособность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7" y="0"/>
            <a:ext cx="6750264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Не все переименования верны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0" y="0"/>
            <a:ext cx="675027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 таких случаях делаем откат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0" y="0"/>
            <a:ext cx="675027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Добились успешной сборки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5" y="0"/>
            <a:ext cx="675028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Проверим работоспособность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0" y="0"/>
            <a:ext cx="675027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Работает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6" y="0"/>
            <a:ext cx="6750266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Ищем результат игры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7" y="0"/>
            <a:ext cx="6750284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Меняем результат на желаемый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9" y="0"/>
            <a:ext cx="6750261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Программа взломана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6" y="0"/>
            <a:ext cx="6750266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Спасибо за внимание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mailto: vyacheslav.bezborodov@gmail.com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Работает корректно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5" y="0"/>
            <a:ext cx="675026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Интерфейс dotPeek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0" y="0"/>
            <a:ext cx="675027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Добавим assembly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5" y="0"/>
            <a:ext cx="6750269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Загрузим исполняемый файл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2" y="-12"/>
            <a:ext cx="6750274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 списке появилось приложение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79" y="0"/>
            <a:ext cx="6750241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Внутри - декомпилированный код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52" y="0"/>
            <a:ext cx="6750295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