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27D4DB-2084-42AC-9772-E24394313B4B}" v="176" dt="2023-05-07T21:51:18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nytskyy, Slava" userId="6c9a36ec-2177-4c71-9d2b-b4582c7eea5e" providerId="ADAL" clId="{D627D4DB-2084-42AC-9772-E24394313B4B}"/>
    <pc:docChg chg="undo custSel addSld modSld sldOrd">
      <pc:chgData name="Ilnytskyy, Slava" userId="6c9a36ec-2177-4c71-9d2b-b4582c7eea5e" providerId="ADAL" clId="{D627D4DB-2084-42AC-9772-E24394313B4B}" dt="2023-05-07T21:56:42.325" v="8070" actId="207"/>
      <pc:docMkLst>
        <pc:docMk/>
      </pc:docMkLst>
      <pc:sldChg chg="modSp mod">
        <pc:chgData name="Ilnytskyy, Slava" userId="6c9a36ec-2177-4c71-9d2b-b4582c7eea5e" providerId="ADAL" clId="{D627D4DB-2084-42AC-9772-E24394313B4B}" dt="2023-05-07T21:55:53.654" v="8043" actId="1036"/>
        <pc:sldMkLst>
          <pc:docMk/>
          <pc:sldMk cId="3332625636" sldId="256"/>
        </pc:sldMkLst>
        <pc:spChg chg="mod">
          <ac:chgData name="Ilnytskyy, Slava" userId="6c9a36ec-2177-4c71-9d2b-b4582c7eea5e" providerId="ADAL" clId="{D627D4DB-2084-42AC-9772-E24394313B4B}" dt="2023-05-07T21:55:53.654" v="8043" actId="1036"/>
          <ac:spMkLst>
            <pc:docMk/>
            <pc:sldMk cId="3332625636" sldId="256"/>
            <ac:spMk id="2" creationId="{649202FF-0E50-71EC-B6C6-18242FD8A286}"/>
          </ac:spMkLst>
        </pc:spChg>
      </pc:sldChg>
      <pc:sldChg chg="modSp mod">
        <pc:chgData name="Ilnytskyy, Slava" userId="6c9a36ec-2177-4c71-9d2b-b4582c7eea5e" providerId="ADAL" clId="{D627D4DB-2084-42AC-9772-E24394313B4B}" dt="2023-05-06T21:54:28.893" v="880" actId="20577"/>
        <pc:sldMkLst>
          <pc:docMk/>
          <pc:sldMk cId="302418701" sldId="257"/>
        </pc:sldMkLst>
        <pc:spChg chg="mod">
          <ac:chgData name="Ilnytskyy, Slava" userId="6c9a36ec-2177-4c71-9d2b-b4582c7eea5e" providerId="ADAL" clId="{D627D4DB-2084-42AC-9772-E24394313B4B}" dt="2023-05-06T21:54:28.893" v="880" actId="20577"/>
          <ac:spMkLst>
            <pc:docMk/>
            <pc:sldMk cId="302418701" sldId="257"/>
            <ac:spMk id="5" creationId="{B0CC22C3-D1B6-4236-4D65-DA3116712C73}"/>
          </ac:spMkLst>
        </pc:spChg>
      </pc:sldChg>
      <pc:sldChg chg="modSp mod">
        <pc:chgData name="Ilnytskyy, Slava" userId="6c9a36ec-2177-4c71-9d2b-b4582c7eea5e" providerId="ADAL" clId="{D627D4DB-2084-42AC-9772-E24394313B4B}" dt="2023-05-07T21:56:42.325" v="8070" actId="207"/>
        <pc:sldMkLst>
          <pc:docMk/>
          <pc:sldMk cId="3775438845" sldId="258"/>
        </pc:sldMkLst>
        <pc:spChg chg="mod">
          <ac:chgData name="Ilnytskyy, Slava" userId="6c9a36ec-2177-4c71-9d2b-b4582c7eea5e" providerId="ADAL" clId="{D627D4DB-2084-42AC-9772-E24394313B4B}" dt="2023-05-07T21:56:42.325" v="8070" actId="207"/>
          <ac:spMkLst>
            <pc:docMk/>
            <pc:sldMk cId="3775438845" sldId="258"/>
            <ac:spMk id="6" creationId="{4FCCA73A-DB8E-6973-294B-89A4E8D25C96}"/>
          </ac:spMkLst>
        </pc:spChg>
      </pc:sldChg>
      <pc:sldChg chg="addSp modSp mod">
        <pc:chgData name="Ilnytskyy, Slava" userId="6c9a36ec-2177-4c71-9d2b-b4582c7eea5e" providerId="ADAL" clId="{D627D4DB-2084-42AC-9772-E24394313B4B}" dt="2023-05-06T21:29:12.274" v="401" actId="115"/>
        <pc:sldMkLst>
          <pc:docMk/>
          <pc:sldMk cId="426590698" sldId="259"/>
        </pc:sldMkLst>
        <pc:spChg chg="add mod">
          <ac:chgData name="Ilnytskyy, Slava" userId="6c9a36ec-2177-4c71-9d2b-b4582c7eea5e" providerId="ADAL" clId="{D627D4DB-2084-42AC-9772-E24394313B4B}" dt="2023-05-06T21:29:12.274" v="401" actId="115"/>
          <ac:spMkLst>
            <pc:docMk/>
            <pc:sldMk cId="426590698" sldId="259"/>
            <ac:spMk id="5" creationId="{6BCE9B99-29E9-11E5-7C13-6FE7A319D194}"/>
          </ac:spMkLst>
        </pc:spChg>
      </pc:sldChg>
      <pc:sldChg chg="addSp delSp modSp new mod">
        <pc:chgData name="Ilnytskyy, Slava" userId="6c9a36ec-2177-4c71-9d2b-b4582c7eea5e" providerId="ADAL" clId="{D627D4DB-2084-42AC-9772-E24394313B4B}" dt="2023-05-06T21:41:28.960" v="692" actId="20577"/>
        <pc:sldMkLst>
          <pc:docMk/>
          <pc:sldMk cId="3055464639" sldId="260"/>
        </pc:sldMkLst>
        <pc:spChg chg="del mod">
          <ac:chgData name="Ilnytskyy, Slava" userId="6c9a36ec-2177-4c71-9d2b-b4582c7eea5e" providerId="ADAL" clId="{D627D4DB-2084-42AC-9772-E24394313B4B}" dt="2023-05-06T21:29:21.480" v="404" actId="478"/>
          <ac:spMkLst>
            <pc:docMk/>
            <pc:sldMk cId="3055464639" sldId="260"/>
            <ac:spMk id="2" creationId="{E4656100-F05E-FFFA-12EB-14B710396771}"/>
          </ac:spMkLst>
        </pc:spChg>
        <pc:spChg chg="del">
          <ac:chgData name="Ilnytskyy, Slava" userId="6c9a36ec-2177-4c71-9d2b-b4582c7eea5e" providerId="ADAL" clId="{D627D4DB-2084-42AC-9772-E24394313B4B}" dt="2023-05-06T21:29:24.061" v="405" actId="478"/>
          <ac:spMkLst>
            <pc:docMk/>
            <pc:sldMk cId="3055464639" sldId="260"/>
            <ac:spMk id="3" creationId="{CF3643AA-329A-E9B4-E7CF-BC2385C7B8A4}"/>
          </ac:spMkLst>
        </pc:spChg>
        <pc:spChg chg="add mod">
          <ac:chgData name="Ilnytskyy, Slava" userId="6c9a36ec-2177-4c71-9d2b-b4582c7eea5e" providerId="ADAL" clId="{D627D4DB-2084-42AC-9772-E24394313B4B}" dt="2023-05-06T21:29:34.988" v="406"/>
          <ac:spMkLst>
            <pc:docMk/>
            <pc:sldMk cId="3055464639" sldId="260"/>
            <ac:spMk id="4" creationId="{80F2E3BF-0ED8-0360-3876-8E6E596A11C4}"/>
          </ac:spMkLst>
        </pc:spChg>
        <pc:spChg chg="add mod">
          <ac:chgData name="Ilnytskyy, Slava" userId="6c9a36ec-2177-4c71-9d2b-b4582c7eea5e" providerId="ADAL" clId="{D627D4DB-2084-42AC-9772-E24394313B4B}" dt="2023-05-06T21:36:24.120" v="523" actId="20577"/>
          <ac:spMkLst>
            <pc:docMk/>
            <pc:sldMk cId="3055464639" sldId="260"/>
            <ac:spMk id="5" creationId="{ACBF6E6C-2EBE-D469-C5CB-2E74A0B56FDD}"/>
          </ac:spMkLst>
        </pc:spChg>
        <pc:spChg chg="add mod">
          <ac:chgData name="Ilnytskyy, Slava" userId="6c9a36ec-2177-4c71-9d2b-b4582c7eea5e" providerId="ADAL" clId="{D627D4DB-2084-42AC-9772-E24394313B4B}" dt="2023-05-06T21:41:28.960" v="692" actId="20577"/>
          <ac:spMkLst>
            <pc:docMk/>
            <pc:sldMk cId="3055464639" sldId="260"/>
            <ac:spMk id="6" creationId="{B68848E6-4F63-7A98-AA5B-65946F4A6024}"/>
          </ac:spMkLst>
        </pc:spChg>
      </pc:sldChg>
      <pc:sldChg chg="addSp delSp modSp new mod ord">
        <pc:chgData name="Ilnytskyy, Slava" userId="6c9a36ec-2177-4c71-9d2b-b4582c7eea5e" providerId="ADAL" clId="{D627D4DB-2084-42AC-9772-E24394313B4B}" dt="2023-05-06T22:36:05.307" v="1700" actId="1038"/>
        <pc:sldMkLst>
          <pc:docMk/>
          <pc:sldMk cId="3387291695" sldId="261"/>
        </pc:sldMkLst>
        <pc:spChg chg="del mod">
          <ac:chgData name="Ilnytskyy, Slava" userId="6c9a36ec-2177-4c71-9d2b-b4582c7eea5e" providerId="ADAL" clId="{D627D4DB-2084-42AC-9772-E24394313B4B}" dt="2023-05-06T21:41:47.389" v="695" actId="478"/>
          <ac:spMkLst>
            <pc:docMk/>
            <pc:sldMk cId="3387291695" sldId="261"/>
            <ac:spMk id="2" creationId="{1357FE3A-A246-9A7B-BD3E-F6C2F633D6E7}"/>
          </ac:spMkLst>
        </pc:spChg>
        <pc:spChg chg="del">
          <ac:chgData name="Ilnytskyy, Slava" userId="6c9a36ec-2177-4c71-9d2b-b4582c7eea5e" providerId="ADAL" clId="{D627D4DB-2084-42AC-9772-E24394313B4B}" dt="2023-05-06T21:41:49.371" v="696" actId="478"/>
          <ac:spMkLst>
            <pc:docMk/>
            <pc:sldMk cId="3387291695" sldId="261"/>
            <ac:spMk id="3" creationId="{952ABD5C-3870-E94C-943C-4AC7347B1091}"/>
          </ac:spMkLst>
        </pc:spChg>
        <pc:spChg chg="add mod">
          <ac:chgData name="Ilnytskyy, Slava" userId="6c9a36ec-2177-4c71-9d2b-b4582c7eea5e" providerId="ADAL" clId="{D627D4DB-2084-42AC-9772-E24394313B4B}" dt="2023-05-06T21:42:19.410" v="725" actId="20577"/>
          <ac:spMkLst>
            <pc:docMk/>
            <pc:sldMk cId="3387291695" sldId="261"/>
            <ac:spMk id="4" creationId="{8F4DC187-82C1-918A-D2B0-0408F9661049}"/>
          </ac:spMkLst>
        </pc:spChg>
        <pc:spChg chg="add mod">
          <ac:chgData name="Ilnytskyy, Slava" userId="6c9a36ec-2177-4c71-9d2b-b4582c7eea5e" providerId="ADAL" clId="{D627D4DB-2084-42AC-9772-E24394313B4B}" dt="2023-05-06T22:32:07.017" v="1663" actId="20577"/>
          <ac:spMkLst>
            <pc:docMk/>
            <pc:sldMk cId="3387291695" sldId="261"/>
            <ac:spMk id="5" creationId="{046A0517-B556-2C76-A9C3-277247A49AF1}"/>
          </ac:spMkLst>
        </pc:spChg>
        <pc:picChg chg="add mod">
          <ac:chgData name="Ilnytskyy, Slava" userId="6c9a36ec-2177-4c71-9d2b-b4582c7eea5e" providerId="ADAL" clId="{D627D4DB-2084-42AC-9772-E24394313B4B}" dt="2023-05-06T22:36:05.307" v="1700" actId="1038"/>
          <ac:picMkLst>
            <pc:docMk/>
            <pc:sldMk cId="3387291695" sldId="261"/>
            <ac:picMk id="7" creationId="{EB007DB1-5FC3-ED84-B208-64A467D03449}"/>
          </ac:picMkLst>
        </pc:picChg>
      </pc:sldChg>
      <pc:sldChg chg="addSp delSp modSp new mod">
        <pc:chgData name="Ilnytskyy, Slava" userId="6c9a36ec-2177-4c71-9d2b-b4582c7eea5e" providerId="ADAL" clId="{D627D4DB-2084-42AC-9772-E24394313B4B}" dt="2023-05-07T19:32:02.209" v="5134" actId="207"/>
        <pc:sldMkLst>
          <pc:docMk/>
          <pc:sldMk cId="459256967" sldId="262"/>
        </pc:sldMkLst>
        <pc:spChg chg="del mod">
          <ac:chgData name="Ilnytskyy, Slava" userId="6c9a36ec-2177-4c71-9d2b-b4582c7eea5e" providerId="ADAL" clId="{D627D4DB-2084-42AC-9772-E24394313B4B}" dt="2023-05-06T22:28:08.264" v="1626" actId="478"/>
          <ac:spMkLst>
            <pc:docMk/>
            <pc:sldMk cId="459256967" sldId="262"/>
            <ac:spMk id="2" creationId="{D074E250-AA69-B438-A488-5D737485806B}"/>
          </ac:spMkLst>
        </pc:spChg>
        <pc:spChg chg="del">
          <ac:chgData name="Ilnytskyy, Slava" userId="6c9a36ec-2177-4c71-9d2b-b4582c7eea5e" providerId="ADAL" clId="{D627D4DB-2084-42AC-9772-E24394313B4B}" dt="2023-05-06T22:28:11.899" v="1627" actId="478"/>
          <ac:spMkLst>
            <pc:docMk/>
            <pc:sldMk cId="459256967" sldId="262"/>
            <ac:spMk id="3" creationId="{799664C3-714E-8A97-495C-9B60CD98C544}"/>
          </ac:spMkLst>
        </pc:spChg>
        <pc:spChg chg="add mod">
          <ac:chgData name="Ilnytskyy, Slava" userId="6c9a36ec-2177-4c71-9d2b-b4582c7eea5e" providerId="ADAL" clId="{D627D4DB-2084-42AC-9772-E24394313B4B}" dt="2023-05-06T22:30:03.747" v="1628"/>
          <ac:spMkLst>
            <pc:docMk/>
            <pc:sldMk cId="459256967" sldId="262"/>
            <ac:spMk id="4" creationId="{299B8188-A504-B9B8-0E7E-96323FFC41E7}"/>
          </ac:spMkLst>
        </pc:spChg>
        <pc:spChg chg="add mod">
          <ac:chgData name="Ilnytskyy, Slava" userId="6c9a36ec-2177-4c71-9d2b-b4582c7eea5e" providerId="ADAL" clId="{D627D4DB-2084-42AC-9772-E24394313B4B}" dt="2023-05-07T19:32:02.209" v="5134" actId="207"/>
          <ac:spMkLst>
            <pc:docMk/>
            <pc:sldMk cId="459256967" sldId="262"/>
            <ac:spMk id="5" creationId="{09BD231A-DCDA-48EB-AB1B-06E13AA1B04D}"/>
          </ac:spMkLst>
        </pc:spChg>
      </pc:sldChg>
      <pc:sldChg chg="addSp delSp modSp new mod">
        <pc:chgData name="Ilnytskyy, Slava" userId="6c9a36ec-2177-4c71-9d2b-b4582c7eea5e" providerId="ADAL" clId="{D627D4DB-2084-42AC-9772-E24394313B4B}" dt="2023-05-07T15:48:29.874" v="2162" actId="1035"/>
        <pc:sldMkLst>
          <pc:docMk/>
          <pc:sldMk cId="874753765" sldId="263"/>
        </pc:sldMkLst>
        <pc:spChg chg="del mod">
          <ac:chgData name="Ilnytskyy, Slava" userId="6c9a36ec-2177-4c71-9d2b-b4582c7eea5e" providerId="ADAL" clId="{D627D4DB-2084-42AC-9772-E24394313B4B}" dt="2023-05-06T22:36:19.920" v="1703" actId="478"/>
          <ac:spMkLst>
            <pc:docMk/>
            <pc:sldMk cId="874753765" sldId="263"/>
            <ac:spMk id="2" creationId="{526F3E20-6C8E-9A17-DCB8-991BDB07823B}"/>
          </ac:spMkLst>
        </pc:spChg>
        <pc:spChg chg="del">
          <ac:chgData name="Ilnytskyy, Slava" userId="6c9a36ec-2177-4c71-9d2b-b4582c7eea5e" providerId="ADAL" clId="{D627D4DB-2084-42AC-9772-E24394313B4B}" dt="2023-05-06T22:36:22.490" v="1704" actId="478"/>
          <ac:spMkLst>
            <pc:docMk/>
            <pc:sldMk cId="874753765" sldId="263"/>
            <ac:spMk id="3" creationId="{67E68049-D6E6-DDF0-42EF-C77E201E5DD4}"/>
          </ac:spMkLst>
        </pc:spChg>
        <pc:spChg chg="add mod">
          <ac:chgData name="Ilnytskyy, Slava" userId="6c9a36ec-2177-4c71-9d2b-b4582c7eea5e" providerId="ADAL" clId="{D627D4DB-2084-42AC-9772-E24394313B4B}" dt="2023-05-07T15:48:29.874" v="2162" actId="1035"/>
          <ac:spMkLst>
            <pc:docMk/>
            <pc:sldMk cId="874753765" sldId="263"/>
            <ac:spMk id="4" creationId="{69139596-E447-97EA-31A1-5E1806003618}"/>
          </ac:spMkLst>
        </pc:spChg>
        <pc:spChg chg="add mod">
          <ac:chgData name="Ilnytskyy, Slava" userId="6c9a36ec-2177-4c71-9d2b-b4582c7eea5e" providerId="ADAL" clId="{D627D4DB-2084-42AC-9772-E24394313B4B}" dt="2023-05-06T22:40:58.817" v="1861" actId="6549"/>
          <ac:spMkLst>
            <pc:docMk/>
            <pc:sldMk cId="874753765" sldId="263"/>
            <ac:spMk id="5" creationId="{6B268535-21F1-1D17-2C79-3781E42BF612}"/>
          </ac:spMkLst>
        </pc:spChg>
        <pc:spChg chg="add mod">
          <ac:chgData name="Ilnytskyy, Slava" userId="6c9a36ec-2177-4c71-9d2b-b4582c7eea5e" providerId="ADAL" clId="{D627D4DB-2084-42AC-9772-E24394313B4B}" dt="2023-05-06T22:45:08.904" v="2130" actId="14100"/>
          <ac:spMkLst>
            <pc:docMk/>
            <pc:sldMk cId="874753765" sldId="263"/>
            <ac:spMk id="12" creationId="{E74DB683-A155-7A48-D6D9-BAD0D0C968D7}"/>
          </ac:spMkLst>
        </pc:spChg>
        <pc:picChg chg="add">
          <ac:chgData name="Ilnytskyy, Slava" userId="6c9a36ec-2177-4c71-9d2b-b4582c7eea5e" providerId="ADAL" clId="{D627D4DB-2084-42AC-9772-E24394313B4B}" dt="2023-05-06T22:39:21.207" v="1749" actId="22"/>
          <ac:picMkLst>
            <pc:docMk/>
            <pc:sldMk cId="874753765" sldId="263"/>
            <ac:picMk id="7" creationId="{7A305C9A-6240-7A5F-4FE5-2A408BA7E4E1}"/>
          </ac:picMkLst>
        </pc:picChg>
        <pc:picChg chg="add del">
          <ac:chgData name="Ilnytskyy, Slava" userId="6c9a36ec-2177-4c71-9d2b-b4582c7eea5e" providerId="ADAL" clId="{D627D4DB-2084-42AC-9772-E24394313B4B}" dt="2023-05-06T22:39:27.347" v="1751" actId="478"/>
          <ac:picMkLst>
            <pc:docMk/>
            <pc:sldMk cId="874753765" sldId="263"/>
            <ac:picMk id="9" creationId="{DF75B540-E28F-38D4-2DDF-3A152D0B990C}"/>
          </ac:picMkLst>
        </pc:picChg>
        <pc:picChg chg="add mod">
          <ac:chgData name="Ilnytskyy, Slava" userId="6c9a36ec-2177-4c71-9d2b-b4582c7eea5e" providerId="ADAL" clId="{D627D4DB-2084-42AC-9772-E24394313B4B}" dt="2023-05-06T22:41:10.822" v="1879" actId="14100"/>
          <ac:picMkLst>
            <pc:docMk/>
            <pc:sldMk cId="874753765" sldId="263"/>
            <ac:picMk id="11" creationId="{191439D4-3659-220C-5C6B-08981D249B02}"/>
          </ac:picMkLst>
        </pc:picChg>
      </pc:sldChg>
      <pc:sldChg chg="addSp delSp modSp new mod">
        <pc:chgData name="Ilnytskyy, Slava" userId="6c9a36ec-2177-4c71-9d2b-b4582c7eea5e" providerId="ADAL" clId="{D627D4DB-2084-42AC-9772-E24394313B4B}" dt="2023-05-07T15:56:43.503" v="2394" actId="255"/>
        <pc:sldMkLst>
          <pc:docMk/>
          <pc:sldMk cId="1445477609" sldId="264"/>
        </pc:sldMkLst>
        <pc:spChg chg="del">
          <ac:chgData name="Ilnytskyy, Slava" userId="6c9a36ec-2177-4c71-9d2b-b4582c7eea5e" providerId="ADAL" clId="{D627D4DB-2084-42AC-9772-E24394313B4B}" dt="2023-05-07T15:46:23.825" v="2131" actId="478"/>
          <ac:spMkLst>
            <pc:docMk/>
            <pc:sldMk cId="1445477609" sldId="264"/>
            <ac:spMk id="2" creationId="{EF1EE21D-FB10-809B-26FE-631D748EF1B3}"/>
          </ac:spMkLst>
        </pc:spChg>
        <pc:spChg chg="del">
          <ac:chgData name="Ilnytskyy, Slava" userId="6c9a36ec-2177-4c71-9d2b-b4582c7eea5e" providerId="ADAL" clId="{D627D4DB-2084-42AC-9772-E24394313B4B}" dt="2023-05-07T15:46:31.301" v="2132" actId="478"/>
          <ac:spMkLst>
            <pc:docMk/>
            <pc:sldMk cId="1445477609" sldId="264"/>
            <ac:spMk id="3" creationId="{7ECB0D7B-E6B3-B4A4-B897-928509C9C30C}"/>
          </ac:spMkLst>
        </pc:spChg>
        <pc:spChg chg="add mod">
          <ac:chgData name="Ilnytskyy, Slava" userId="6c9a36ec-2177-4c71-9d2b-b4582c7eea5e" providerId="ADAL" clId="{D627D4DB-2084-42AC-9772-E24394313B4B}" dt="2023-05-07T15:48:39.715" v="2175" actId="1038"/>
          <ac:spMkLst>
            <pc:docMk/>
            <pc:sldMk cId="1445477609" sldId="264"/>
            <ac:spMk id="6" creationId="{ED32FD58-6B6E-C9BD-B53A-E6F3911EC692}"/>
          </ac:spMkLst>
        </pc:spChg>
        <pc:spChg chg="add mod">
          <ac:chgData name="Ilnytskyy, Slava" userId="6c9a36ec-2177-4c71-9d2b-b4582c7eea5e" providerId="ADAL" clId="{D627D4DB-2084-42AC-9772-E24394313B4B}" dt="2023-05-07T15:49:21.104" v="2261" actId="255"/>
          <ac:spMkLst>
            <pc:docMk/>
            <pc:sldMk cId="1445477609" sldId="264"/>
            <ac:spMk id="7" creationId="{CAB5ACF4-D01C-DF20-5626-17CAEAA0530C}"/>
          </ac:spMkLst>
        </pc:spChg>
        <pc:spChg chg="add mod">
          <ac:chgData name="Ilnytskyy, Slava" userId="6c9a36ec-2177-4c71-9d2b-b4582c7eea5e" providerId="ADAL" clId="{D627D4DB-2084-42AC-9772-E24394313B4B}" dt="2023-05-07T15:56:43.503" v="2394" actId="255"/>
          <ac:spMkLst>
            <pc:docMk/>
            <pc:sldMk cId="1445477609" sldId="264"/>
            <ac:spMk id="8" creationId="{521300B4-90D9-31AF-8E80-A89229BFAD28}"/>
          </ac:spMkLst>
        </pc:spChg>
        <pc:picChg chg="add mod">
          <ac:chgData name="Ilnytskyy, Slava" userId="6c9a36ec-2177-4c71-9d2b-b4582c7eea5e" providerId="ADAL" clId="{D627D4DB-2084-42AC-9772-E24394313B4B}" dt="2023-05-07T15:56:03.562" v="2290" actId="1037"/>
          <ac:picMkLst>
            <pc:docMk/>
            <pc:sldMk cId="1445477609" sldId="264"/>
            <ac:picMk id="5" creationId="{281B6448-4696-609F-A046-491D99816251}"/>
          </ac:picMkLst>
        </pc:picChg>
      </pc:sldChg>
      <pc:sldChg chg="addSp delSp modSp new mod">
        <pc:chgData name="Ilnytskyy, Slava" userId="6c9a36ec-2177-4c71-9d2b-b4582c7eea5e" providerId="ADAL" clId="{D627D4DB-2084-42AC-9772-E24394313B4B}" dt="2023-05-07T15:59:51.217" v="2566" actId="1038"/>
        <pc:sldMkLst>
          <pc:docMk/>
          <pc:sldMk cId="1660173395" sldId="265"/>
        </pc:sldMkLst>
        <pc:spChg chg="del">
          <ac:chgData name="Ilnytskyy, Slava" userId="6c9a36ec-2177-4c71-9d2b-b4582c7eea5e" providerId="ADAL" clId="{D627D4DB-2084-42AC-9772-E24394313B4B}" dt="2023-05-07T15:56:53.073" v="2396" actId="478"/>
          <ac:spMkLst>
            <pc:docMk/>
            <pc:sldMk cId="1660173395" sldId="265"/>
            <ac:spMk id="2" creationId="{2BD8F51D-D10B-C823-12C0-EA8AA7586947}"/>
          </ac:spMkLst>
        </pc:spChg>
        <pc:spChg chg="del">
          <ac:chgData name="Ilnytskyy, Slava" userId="6c9a36ec-2177-4c71-9d2b-b4582c7eea5e" providerId="ADAL" clId="{D627D4DB-2084-42AC-9772-E24394313B4B}" dt="2023-05-07T15:56:55.691" v="2397" actId="478"/>
          <ac:spMkLst>
            <pc:docMk/>
            <pc:sldMk cId="1660173395" sldId="265"/>
            <ac:spMk id="3" creationId="{15478FE1-BFD3-A879-CDBC-BD66DEFC75AB}"/>
          </ac:spMkLst>
        </pc:spChg>
        <pc:spChg chg="add mod">
          <ac:chgData name="Ilnytskyy, Slava" userId="6c9a36ec-2177-4c71-9d2b-b4582c7eea5e" providerId="ADAL" clId="{D627D4DB-2084-42AC-9772-E24394313B4B}" dt="2023-05-07T15:58:26.476" v="2407" actId="1036"/>
          <ac:spMkLst>
            <pc:docMk/>
            <pc:sldMk cId="1660173395" sldId="265"/>
            <ac:spMk id="6" creationId="{D32EE9C0-4637-FA1C-751B-76AFDE31C43E}"/>
          </ac:spMkLst>
        </pc:spChg>
        <pc:spChg chg="add mod">
          <ac:chgData name="Ilnytskyy, Slava" userId="6c9a36ec-2177-4c71-9d2b-b4582c7eea5e" providerId="ADAL" clId="{D627D4DB-2084-42AC-9772-E24394313B4B}" dt="2023-05-07T15:59:51.217" v="2566" actId="1038"/>
          <ac:spMkLst>
            <pc:docMk/>
            <pc:sldMk cId="1660173395" sldId="265"/>
            <ac:spMk id="7" creationId="{5EEC41C1-F38B-5F01-1D65-C6C2C56DAF9E}"/>
          </ac:spMkLst>
        </pc:spChg>
        <pc:picChg chg="add mod">
          <ac:chgData name="Ilnytskyy, Slava" userId="6c9a36ec-2177-4c71-9d2b-b4582c7eea5e" providerId="ADAL" clId="{D627D4DB-2084-42AC-9772-E24394313B4B}" dt="2023-05-07T15:58:23.099" v="2402" actId="14100"/>
          <ac:picMkLst>
            <pc:docMk/>
            <pc:sldMk cId="1660173395" sldId="265"/>
            <ac:picMk id="5" creationId="{A765B513-BF79-25C0-1684-1377FD6E1B44}"/>
          </ac:picMkLst>
        </pc:picChg>
      </pc:sldChg>
      <pc:sldChg chg="addSp delSp modSp new mod">
        <pc:chgData name="Ilnytskyy, Slava" userId="6c9a36ec-2177-4c71-9d2b-b4582c7eea5e" providerId="ADAL" clId="{D627D4DB-2084-42AC-9772-E24394313B4B}" dt="2023-05-07T18:30:52.833" v="2935" actId="255"/>
        <pc:sldMkLst>
          <pc:docMk/>
          <pc:sldMk cId="897746261" sldId="266"/>
        </pc:sldMkLst>
        <pc:spChg chg="del">
          <ac:chgData name="Ilnytskyy, Slava" userId="6c9a36ec-2177-4c71-9d2b-b4582c7eea5e" providerId="ADAL" clId="{D627D4DB-2084-42AC-9772-E24394313B4B}" dt="2023-05-07T18:26:53.770" v="2568" actId="478"/>
          <ac:spMkLst>
            <pc:docMk/>
            <pc:sldMk cId="897746261" sldId="266"/>
            <ac:spMk id="2" creationId="{39E76A13-B26A-99C1-110F-E260ED41D9E5}"/>
          </ac:spMkLst>
        </pc:spChg>
        <pc:spChg chg="del">
          <ac:chgData name="Ilnytskyy, Slava" userId="6c9a36ec-2177-4c71-9d2b-b4582c7eea5e" providerId="ADAL" clId="{D627D4DB-2084-42AC-9772-E24394313B4B}" dt="2023-05-07T18:26:56.392" v="2569" actId="478"/>
          <ac:spMkLst>
            <pc:docMk/>
            <pc:sldMk cId="897746261" sldId="266"/>
            <ac:spMk id="3" creationId="{2FCEE320-6137-C91D-6CAE-D78E05A4F5BB}"/>
          </ac:spMkLst>
        </pc:spChg>
        <pc:spChg chg="add mod">
          <ac:chgData name="Ilnytskyy, Slava" userId="6c9a36ec-2177-4c71-9d2b-b4582c7eea5e" providerId="ADAL" clId="{D627D4DB-2084-42AC-9772-E24394313B4B}" dt="2023-05-07T18:28:09.226" v="2588" actId="1035"/>
          <ac:spMkLst>
            <pc:docMk/>
            <pc:sldMk cId="897746261" sldId="266"/>
            <ac:spMk id="6" creationId="{2BAF992E-168A-B050-E703-289318576F25}"/>
          </ac:spMkLst>
        </pc:spChg>
        <pc:spChg chg="add mod">
          <ac:chgData name="Ilnytskyy, Slava" userId="6c9a36ec-2177-4c71-9d2b-b4582c7eea5e" providerId="ADAL" clId="{D627D4DB-2084-42AC-9772-E24394313B4B}" dt="2023-05-07T18:29:11.582" v="2696" actId="1036"/>
          <ac:spMkLst>
            <pc:docMk/>
            <pc:sldMk cId="897746261" sldId="266"/>
            <ac:spMk id="7" creationId="{2EDB5048-663C-CC16-EC62-A9CA92CDC14D}"/>
          </ac:spMkLst>
        </pc:spChg>
        <pc:spChg chg="add mod">
          <ac:chgData name="Ilnytskyy, Slava" userId="6c9a36ec-2177-4c71-9d2b-b4582c7eea5e" providerId="ADAL" clId="{D627D4DB-2084-42AC-9772-E24394313B4B}" dt="2023-05-07T18:30:52.833" v="2935" actId="255"/>
          <ac:spMkLst>
            <pc:docMk/>
            <pc:sldMk cId="897746261" sldId="266"/>
            <ac:spMk id="8" creationId="{8FC71BFD-4829-34DD-EC12-AAAB07627735}"/>
          </ac:spMkLst>
        </pc:spChg>
        <pc:picChg chg="add mod">
          <ac:chgData name="Ilnytskyy, Slava" userId="6c9a36ec-2177-4c71-9d2b-b4582c7eea5e" providerId="ADAL" clId="{D627D4DB-2084-42AC-9772-E24394313B4B}" dt="2023-05-07T18:28:33.719" v="2606" actId="14100"/>
          <ac:picMkLst>
            <pc:docMk/>
            <pc:sldMk cId="897746261" sldId="266"/>
            <ac:picMk id="5" creationId="{05F156CE-6977-17B6-75AD-41AA96002E62}"/>
          </ac:picMkLst>
        </pc:picChg>
      </pc:sldChg>
      <pc:sldChg chg="addSp delSp modSp new mod">
        <pc:chgData name="Ilnytskyy, Slava" userId="6c9a36ec-2177-4c71-9d2b-b4582c7eea5e" providerId="ADAL" clId="{D627D4DB-2084-42AC-9772-E24394313B4B}" dt="2023-05-07T18:37:56.070" v="3368" actId="20577"/>
        <pc:sldMkLst>
          <pc:docMk/>
          <pc:sldMk cId="1896845670" sldId="267"/>
        </pc:sldMkLst>
        <pc:spChg chg="del">
          <ac:chgData name="Ilnytskyy, Slava" userId="6c9a36ec-2177-4c71-9d2b-b4582c7eea5e" providerId="ADAL" clId="{D627D4DB-2084-42AC-9772-E24394313B4B}" dt="2023-05-07T18:31:04.222" v="2937" actId="478"/>
          <ac:spMkLst>
            <pc:docMk/>
            <pc:sldMk cId="1896845670" sldId="267"/>
            <ac:spMk id="2" creationId="{49ECD676-D4B4-CB07-BB17-99DC88AE7EF6}"/>
          </ac:spMkLst>
        </pc:spChg>
        <pc:spChg chg="del">
          <ac:chgData name="Ilnytskyy, Slava" userId="6c9a36ec-2177-4c71-9d2b-b4582c7eea5e" providerId="ADAL" clId="{D627D4DB-2084-42AC-9772-E24394313B4B}" dt="2023-05-07T18:31:06.680" v="2938" actId="478"/>
          <ac:spMkLst>
            <pc:docMk/>
            <pc:sldMk cId="1896845670" sldId="267"/>
            <ac:spMk id="3" creationId="{0866CEBD-87DD-100D-A68E-CA86C277D1D3}"/>
          </ac:spMkLst>
        </pc:spChg>
        <pc:spChg chg="add del mod">
          <ac:chgData name="Ilnytskyy, Slava" userId="6c9a36ec-2177-4c71-9d2b-b4582c7eea5e" providerId="ADAL" clId="{D627D4DB-2084-42AC-9772-E24394313B4B}" dt="2023-05-07T18:32:35.096" v="2945"/>
          <ac:spMkLst>
            <pc:docMk/>
            <pc:sldMk cId="1896845670" sldId="267"/>
            <ac:spMk id="6" creationId="{F2675CEE-C3DC-6673-1EBD-251F30BD9633}"/>
          </ac:spMkLst>
        </pc:spChg>
        <pc:spChg chg="add mod">
          <ac:chgData name="Ilnytskyy, Slava" userId="6c9a36ec-2177-4c71-9d2b-b4582c7eea5e" providerId="ADAL" clId="{D627D4DB-2084-42AC-9772-E24394313B4B}" dt="2023-05-07T18:32:42.749" v="2946"/>
          <ac:spMkLst>
            <pc:docMk/>
            <pc:sldMk cId="1896845670" sldId="267"/>
            <ac:spMk id="7" creationId="{2FFF33B7-5E75-143D-5C00-2A464BBCAE8A}"/>
          </ac:spMkLst>
        </pc:spChg>
        <pc:spChg chg="add mod">
          <ac:chgData name="Ilnytskyy, Slava" userId="6c9a36ec-2177-4c71-9d2b-b4582c7eea5e" providerId="ADAL" clId="{D627D4DB-2084-42AC-9772-E24394313B4B}" dt="2023-05-07T18:33:29.298" v="3042" actId="1035"/>
          <ac:spMkLst>
            <pc:docMk/>
            <pc:sldMk cId="1896845670" sldId="267"/>
            <ac:spMk id="8" creationId="{8A79E82A-5D62-179D-61C8-7036F3B92428}"/>
          </ac:spMkLst>
        </pc:spChg>
        <pc:spChg chg="add mod">
          <ac:chgData name="Ilnytskyy, Slava" userId="6c9a36ec-2177-4c71-9d2b-b4582c7eea5e" providerId="ADAL" clId="{D627D4DB-2084-42AC-9772-E24394313B4B}" dt="2023-05-07T18:37:56.070" v="3368" actId="20577"/>
          <ac:spMkLst>
            <pc:docMk/>
            <pc:sldMk cId="1896845670" sldId="267"/>
            <ac:spMk id="9" creationId="{5139AA86-4FC5-5AAB-C2C2-DB44A9093179}"/>
          </ac:spMkLst>
        </pc:spChg>
        <pc:picChg chg="add mod">
          <ac:chgData name="Ilnytskyy, Slava" userId="6c9a36ec-2177-4c71-9d2b-b4582c7eea5e" providerId="ADAL" clId="{D627D4DB-2084-42AC-9772-E24394313B4B}" dt="2023-05-07T18:32:29.447" v="2942" actId="14100"/>
          <ac:picMkLst>
            <pc:docMk/>
            <pc:sldMk cId="1896845670" sldId="267"/>
            <ac:picMk id="5" creationId="{3551EF87-B0C8-0D39-D165-83039541B7A8}"/>
          </ac:picMkLst>
        </pc:picChg>
      </pc:sldChg>
      <pc:sldChg chg="addSp delSp modSp new mod">
        <pc:chgData name="Ilnytskyy, Slava" userId="6c9a36ec-2177-4c71-9d2b-b4582c7eea5e" providerId="ADAL" clId="{D627D4DB-2084-42AC-9772-E24394313B4B}" dt="2023-05-07T18:45:44.240" v="3526" actId="14100"/>
        <pc:sldMkLst>
          <pc:docMk/>
          <pc:sldMk cId="1990504503" sldId="268"/>
        </pc:sldMkLst>
        <pc:spChg chg="del">
          <ac:chgData name="Ilnytskyy, Slava" userId="6c9a36ec-2177-4c71-9d2b-b4582c7eea5e" providerId="ADAL" clId="{D627D4DB-2084-42AC-9772-E24394313B4B}" dt="2023-05-07T18:37:47.124" v="3354" actId="478"/>
          <ac:spMkLst>
            <pc:docMk/>
            <pc:sldMk cId="1990504503" sldId="268"/>
            <ac:spMk id="2" creationId="{8D585F70-C5C5-1B50-DD6F-AD324B3F99A2}"/>
          </ac:spMkLst>
        </pc:spChg>
        <pc:spChg chg="del">
          <ac:chgData name="Ilnytskyy, Slava" userId="6c9a36ec-2177-4c71-9d2b-b4582c7eea5e" providerId="ADAL" clId="{D627D4DB-2084-42AC-9772-E24394313B4B}" dt="2023-05-07T18:37:50.271" v="3355" actId="478"/>
          <ac:spMkLst>
            <pc:docMk/>
            <pc:sldMk cId="1990504503" sldId="268"/>
            <ac:spMk id="3" creationId="{37C6B625-B5A0-0567-147A-07D165F02BFA}"/>
          </ac:spMkLst>
        </pc:spChg>
        <pc:spChg chg="add mod">
          <ac:chgData name="Ilnytskyy, Slava" userId="6c9a36ec-2177-4c71-9d2b-b4582c7eea5e" providerId="ADAL" clId="{D627D4DB-2084-42AC-9772-E24394313B4B}" dt="2023-05-07T18:38:12.050" v="3369"/>
          <ac:spMkLst>
            <pc:docMk/>
            <pc:sldMk cId="1990504503" sldId="268"/>
            <ac:spMk id="4" creationId="{B2EF174F-0AE0-29E1-E071-D34874AF473A}"/>
          </ac:spMkLst>
        </pc:spChg>
        <pc:spChg chg="add mod">
          <ac:chgData name="Ilnytskyy, Slava" userId="6c9a36ec-2177-4c71-9d2b-b4582c7eea5e" providerId="ADAL" clId="{D627D4DB-2084-42AC-9772-E24394313B4B}" dt="2023-05-07T18:39:28.767" v="3507" actId="1036"/>
          <ac:spMkLst>
            <pc:docMk/>
            <pc:sldMk cId="1990504503" sldId="268"/>
            <ac:spMk id="5" creationId="{A194E208-90BF-8B73-E178-A16B0EEA5F51}"/>
          </ac:spMkLst>
        </pc:spChg>
        <pc:picChg chg="add mod">
          <ac:chgData name="Ilnytskyy, Slava" userId="6c9a36ec-2177-4c71-9d2b-b4582c7eea5e" providerId="ADAL" clId="{D627D4DB-2084-42AC-9772-E24394313B4B}" dt="2023-05-07T18:45:44.240" v="3526" actId="14100"/>
          <ac:picMkLst>
            <pc:docMk/>
            <pc:sldMk cId="1990504503" sldId="268"/>
            <ac:picMk id="1026" creationId="{5C6B4A7D-F96B-EA1E-AD62-A4844C8A470D}"/>
          </ac:picMkLst>
        </pc:picChg>
      </pc:sldChg>
      <pc:sldChg chg="addSp delSp modSp new mod">
        <pc:chgData name="Ilnytskyy, Slava" userId="6c9a36ec-2177-4c71-9d2b-b4582c7eea5e" providerId="ADAL" clId="{D627D4DB-2084-42AC-9772-E24394313B4B}" dt="2023-05-07T18:47:54.618" v="3790" actId="1036"/>
        <pc:sldMkLst>
          <pc:docMk/>
          <pc:sldMk cId="3064348105" sldId="269"/>
        </pc:sldMkLst>
        <pc:spChg chg="del">
          <ac:chgData name="Ilnytskyy, Slava" userId="6c9a36ec-2177-4c71-9d2b-b4582c7eea5e" providerId="ADAL" clId="{D627D4DB-2084-42AC-9772-E24394313B4B}" dt="2023-05-07T18:39:42.170" v="3520" actId="478"/>
          <ac:spMkLst>
            <pc:docMk/>
            <pc:sldMk cId="3064348105" sldId="269"/>
            <ac:spMk id="2" creationId="{B83A620E-ABE0-58D8-7B67-98BE1815979E}"/>
          </ac:spMkLst>
        </pc:spChg>
        <pc:spChg chg="del">
          <ac:chgData name="Ilnytskyy, Slava" userId="6c9a36ec-2177-4c71-9d2b-b4582c7eea5e" providerId="ADAL" clId="{D627D4DB-2084-42AC-9772-E24394313B4B}" dt="2023-05-07T18:39:44.624" v="3521" actId="478"/>
          <ac:spMkLst>
            <pc:docMk/>
            <pc:sldMk cId="3064348105" sldId="269"/>
            <ac:spMk id="3" creationId="{F7F9591E-D5A8-8BC0-F2D3-741234E3411A}"/>
          </ac:spMkLst>
        </pc:spChg>
        <pc:spChg chg="add mod">
          <ac:chgData name="Ilnytskyy, Slava" userId="6c9a36ec-2177-4c71-9d2b-b4582c7eea5e" providerId="ADAL" clId="{D627D4DB-2084-42AC-9772-E24394313B4B}" dt="2023-05-07T18:45:55.476" v="3527"/>
          <ac:spMkLst>
            <pc:docMk/>
            <pc:sldMk cId="3064348105" sldId="269"/>
            <ac:spMk id="4" creationId="{AA28C8D8-B892-14FA-8B85-961233F8A3D4}"/>
          </ac:spMkLst>
        </pc:spChg>
        <pc:spChg chg="add mod">
          <ac:chgData name="Ilnytskyy, Slava" userId="6c9a36ec-2177-4c71-9d2b-b4582c7eea5e" providerId="ADAL" clId="{D627D4DB-2084-42AC-9772-E24394313B4B}" dt="2023-05-07T18:47:38.243" v="3744" actId="1036"/>
          <ac:spMkLst>
            <pc:docMk/>
            <pc:sldMk cId="3064348105" sldId="269"/>
            <ac:spMk id="5" creationId="{19CB4BCF-FCB7-6C6C-FA50-8C20CE956418}"/>
          </ac:spMkLst>
        </pc:spChg>
        <pc:spChg chg="add mod">
          <ac:chgData name="Ilnytskyy, Slava" userId="6c9a36ec-2177-4c71-9d2b-b4582c7eea5e" providerId="ADAL" clId="{D627D4DB-2084-42AC-9772-E24394313B4B}" dt="2023-05-07T18:47:54.618" v="3790" actId="1036"/>
          <ac:spMkLst>
            <pc:docMk/>
            <pc:sldMk cId="3064348105" sldId="269"/>
            <ac:spMk id="6" creationId="{9859F77C-59F1-5EB1-7D31-1AE354EB81B4}"/>
          </ac:spMkLst>
        </pc:spChg>
        <pc:picChg chg="add mod">
          <ac:chgData name="Ilnytskyy, Slava" userId="6c9a36ec-2177-4c71-9d2b-b4582c7eea5e" providerId="ADAL" clId="{D627D4DB-2084-42AC-9772-E24394313B4B}" dt="2023-05-07T18:47:45.537" v="3746" actId="14100"/>
          <ac:picMkLst>
            <pc:docMk/>
            <pc:sldMk cId="3064348105" sldId="269"/>
            <ac:picMk id="2050" creationId="{7774A211-C08C-BA47-73D8-2C814515A2D9}"/>
          </ac:picMkLst>
        </pc:picChg>
      </pc:sldChg>
      <pc:sldChg chg="addSp delSp modSp new mod">
        <pc:chgData name="Ilnytskyy, Slava" userId="6c9a36ec-2177-4c71-9d2b-b4582c7eea5e" providerId="ADAL" clId="{D627D4DB-2084-42AC-9772-E24394313B4B}" dt="2023-05-07T18:56:52.527" v="4641" actId="1036"/>
        <pc:sldMkLst>
          <pc:docMk/>
          <pc:sldMk cId="3917771674" sldId="270"/>
        </pc:sldMkLst>
        <pc:spChg chg="del">
          <ac:chgData name="Ilnytskyy, Slava" userId="6c9a36ec-2177-4c71-9d2b-b4582c7eea5e" providerId="ADAL" clId="{D627D4DB-2084-42AC-9772-E24394313B4B}" dt="2023-05-07T18:48:05.932" v="3791" actId="478"/>
          <ac:spMkLst>
            <pc:docMk/>
            <pc:sldMk cId="3917771674" sldId="270"/>
            <ac:spMk id="2" creationId="{471FDECC-99CE-2BC8-9533-C06F7C8E6822}"/>
          </ac:spMkLst>
        </pc:spChg>
        <pc:spChg chg="del">
          <ac:chgData name="Ilnytskyy, Slava" userId="6c9a36ec-2177-4c71-9d2b-b4582c7eea5e" providerId="ADAL" clId="{D627D4DB-2084-42AC-9772-E24394313B4B}" dt="2023-05-07T18:48:09.038" v="3792" actId="478"/>
          <ac:spMkLst>
            <pc:docMk/>
            <pc:sldMk cId="3917771674" sldId="270"/>
            <ac:spMk id="3" creationId="{AEAD25DF-72FF-4ECF-1644-A2FFFB1E8D87}"/>
          </ac:spMkLst>
        </pc:spChg>
        <pc:spChg chg="add mod">
          <ac:chgData name="Ilnytskyy, Slava" userId="6c9a36ec-2177-4c71-9d2b-b4582c7eea5e" providerId="ADAL" clId="{D627D4DB-2084-42AC-9772-E24394313B4B}" dt="2023-05-07T18:48:11.799" v="3793"/>
          <ac:spMkLst>
            <pc:docMk/>
            <pc:sldMk cId="3917771674" sldId="270"/>
            <ac:spMk id="4" creationId="{A14D5D95-1DB9-3061-E318-A9FF6459CD6E}"/>
          </ac:spMkLst>
        </pc:spChg>
        <pc:spChg chg="add del mod">
          <ac:chgData name="Ilnytskyy, Slava" userId="6c9a36ec-2177-4c71-9d2b-b4582c7eea5e" providerId="ADAL" clId="{D627D4DB-2084-42AC-9772-E24394313B4B}" dt="2023-05-07T18:49:18.261" v="3795" actId="21"/>
          <ac:spMkLst>
            <pc:docMk/>
            <pc:sldMk cId="3917771674" sldId="270"/>
            <ac:spMk id="5" creationId="{84F0D4DD-2096-A62D-A6E5-27B5B4E5D7FC}"/>
          </ac:spMkLst>
        </pc:spChg>
        <pc:spChg chg="add mod">
          <ac:chgData name="Ilnytskyy, Slava" userId="6c9a36ec-2177-4c71-9d2b-b4582c7eea5e" providerId="ADAL" clId="{D627D4DB-2084-42AC-9772-E24394313B4B}" dt="2023-05-07T18:54:10.200" v="4237" actId="1037"/>
          <ac:spMkLst>
            <pc:docMk/>
            <pc:sldMk cId="3917771674" sldId="270"/>
            <ac:spMk id="6" creationId="{1C320098-77CE-0EF4-9900-7D251D0B5638}"/>
          </ac:spMkLst>
        </pc:spChg>
        <pc:spChg chg="add mod">
          <ac:chgData name="Ilnytskyy, Slava" userId="6c9a36ec-2177-4c71-9d2b-b4582c7eea5e" providerId="ADAL" clId="{D627D4DB-2084-42AC-9772-E24394313B4B}" dt="2023-05-07T18:56:52.527" v="4641" actId="1036"/>
          <ac:spMkLst>
            <pc:docMk/>
            <pc:sldMk cId="3917771674" sldId="270"/>
            <ac:spMk id="7" creationId="{BB32A100-5679-0D4F-6BC3-609250103503}"/>
          </ac:spMkLst>
        </pc:spChg>
        <pc:picChg chg="add mod">
          <ac:chgData name="Ilnytskyy, Slava" userId="6c9a36ec-2177-4c71-9d2b-b4582c7eea5e" providerId="ADAL" clId="{D627D4DB-2084-42AC-9772-E24394313B4B}" dt="2023-05-07T18:54:14.696" v="4259" actId="1038"/>
          <ac:picMkLst>
            <pc:docMk/>
            <pc:sldMk cId="3917771674" sldId="270"/>
            <ac:picMk id="3074" creationId="{5C14BF0F-7604-4903-F8A9-F4670364EA49}"/>
          </ac:picMkLst>
        </pc:picChg>
      </pc:sldChg>
      <pc:sldChg chg="addSp delSp modSp new mod">
        <pc:chgData name="Ilnytskyy, Slava" userId="6c9a36ec-2177-4c71-9d2b-b4582c7eea5e" providerId="ADAL" clId="{D627D4DB-2084-42AC-9772-E24394313B4B}" dt="2023-05-07T19:03:27.704" v="4757" actId="14100"/>
        <pc:sldMkLst>
          <pc:docMk/>
          <pc:sldMk cId="856705253" sldId="271"/>
        </pc:sldMkLst>
        <pc:spChg chg="del">
          <ac:chgData name="Ilnytskyy, Slava" userId="6c9a36ec-2177-4c71-9d2b-b4582c7eea5e" providerId="ADAL" clId="{D627D4DB-2084-42AC-9772-E24394313B4B}" dt="2023-05-07T18:57:01.957" v="4643" actId="478"/>
          <ac:spMkLst>
            <pc:docMk/>
            <pc:sldMk cId="856705253" sldId="271"/>
            <ac:spMk id="2" creationId="{B554C2CE-25C1-2B39-DA8B-DDB6A34D2273}"/>
          </ac:spMkLst>
        </pc:spChg>
        <pc:spChg chg="del">
          <ac:chgData name="Ilnytskyy, Slava" userId="6c9a36ec-2177-4c71-9d2b-b4582c7eea5e" providerId="ADAL" clId="{D627D4DB-2084-42AC-9772-E24394313B4B}" dt="2023-05-07T18:57:06.026" v="4644" actId="478"/>
          <ac:spMkLst>
            <pc:docMk/>
            <pc:sldMk cId="856705253" sldId="271"/>
            <ac:spMk id="3" creationId="{6063E185-F4CB-E5C9-3394-90EB582A5A67}"/>
          </ac:spMkLst>
        </pc:spChg>
        <pc:spChg chg="add mod">
          <ac:chgData name="Ilnytskyy, Slava" userId="6c9a36ec-2177-4c71-9d2b-b4582c7eea5e" providerId="ADAL" clId="{D627D4DB-2084-42AC-9772-E24394313B4B}" dt="2023-05-07T18:57:15.794" v="4645"/>
          <ac:spMkLst>
            <pc:docMk/>
            <pc:sldMk cId="856705253" sldId="271"/>
            <ac:spMk id="4" creationId="{3FF7BAA1-E773-F852-7212-0A0135686FEB}"/>
          </ac:spMkLst>
        </pc:spChg>
        <pc:spChg chg="add mod">
          <ac:chgData name="Ilnytskyy, Slava" userId="6c9a36ec-2177-4c71-9d2b-b4582c7eea5e" providerId="ADAL" clId="{D627D4DB-2084-42AC-9772-E24394313B4B}" dt="2023-05-07T19:03:27.704" v="4757" actId="14100"/>
          <ac:spMkLst>
            <pc:docMk/>
            <pc:sldMk cId="856705253" sldId="271"/>
            <ac:spMk id="7" creationId="{892B3D28-159E-530A-0436-8375E038EA2E}"/>
          </ac:spMkLst>
        </pc:spChg>
        <pc:picChg chg="add mod">
          <ac:chgData name="Ilnytskyy, Slava" userId="6c9a36ec-2177-4c71-9d2b-b4582c7eea5e" providerId="ADAL" clId="{D627D4DB-2084-42AC-9772-E24394313B4B}" dt="2023-05-07T19:01:33.637" v="4648" actId="14100"/>
          <ac:picMkLst>
            <pc:docMk/>
            <pc:sldMk cId="856705253" sldId="271"/>
            <ac:picMk id="6" creationId="{F6507DA9-2FE8-C1B3-84CD-E01DD2D49541}"/>
          </ac:picMkLst>
        </pc:picChg>
      </pc:sldChg>
      <pc:sldChg chg="addSp delSp modSp new mod">
        <pc:chgData name="Ilnytskyy, Slava" userId="6c9a36ec-2177-4c71-9d2b-b4582c7eea5e" providerId="ADAL" clId="{D627D4DB-2084-42AC-9772-E24394313B4B}" dt="2023-05-07T19:30:50.144" v="5091" actId="20577"/>
        <pc:sldMkLst>
          <pc:docMk/>
          <pc:sldMk cId="1935765167" sldId="272"/>
        </pc:sldMkLst>
        <pc:spChg chg="del">
          <ac:chgData name="Ilnytskyy, Slava" userId="6c9a36ec-2177-4c71-9d2b-b4582c7eea5e" providerId="ADAL" clId="{D627D4DB-2084-42AC-9772-E24394313B4B}" dt="2023-05-07T19:03:36.560" v="4759" actId="478"/>
          <ac:spMkLst>
            <pc:docMk/>
            <pc:sldMk cId="1935765167" sldId="272"/>
            <ac:spMk id="2" creationId="{E30F4221-15AA-0F46-A293-1351C2E86C7C}"/>
          </ac:spMkLst>
        </pc:spChg>
        <pc:spChg chg="del">
          <ac:chgData name="Ilnytskyy, Slava" userId="6c9a36ec-2177-4c71-9d2b-b4582c7eea5e" providerId="ADAL" clId="{D627D4DB-2084-42AC-9772-E24394313B4B}" dt="2023-05-07T19:03:39.357" v="4760" actId="478"/>
          <ac:spMkLst>
            <pc:docMk/>
            <pc:sldMk cId="1935765167" sldId="272"/>
            <ac:spMk id="3" creationId="{E0EAE075-7422-4ED7-09D3-15C4229343A5}"/>
          </ac:spMkLst>
        </pc:spChg>
        <pc:spChg chg="add mod">
          <ac:chgData name="Ilnytskyy, Slava" userId="6c9a36ec-2177-4c71-9d2b-b4582c7eea5e" providerId="ADAL" clId="{D627D4DB-2084-42AC-9772-E24394313B4B}" dt="2023-05-07T19:03:48.723" v="4761"/>
          <ac:spMkLst>
            <pc:docMk/>
            <pc:sldMk cId="1935765167" sldId="272"/>
            <ac:spMk id="4" creationId="{80F7AC64-60BB-5B63-8019-9E68FE4B1478}"/>
          </ac:spMkLst>
        </pc:spChg>
        <pc:spChg chg="add mod">
          <ac:chgData name="Ilnytskyy, Slava" userId="6c9a36ec-2177-4c71-9d2b-b4582c7eea5e" providerId="ADAL" clId="{D627D4DB-2084-42AC-9772-E24394313B4B}" dt="2023-05-07T19:20:13.868" v="4854" actId="1036"/>
          <ac:spMkLst>
            <pc:docMk/>
            <pc:sldMk cId="1935765167" sldId="272"/>
            <ac:spMk id="5" creationId="{E5F11C8A-7458-7C54-DBE8-D7F49191EB11}"/>
          </ac:spMkLst>
        </pc:spChg>
        <pc:spChg chg="add mod">
          <ac:chgData name="Ilnytskyy, Slava" userId="6c9a36ec-2177-4c71-9d2b-b4582c7eea5e" providerId="ADAL" clId="{D627D4DB-2084-42AC-9772-E24394313B4B}" dt="2023-05-07T19:30:50.144" v="5091" actId="20577"/>
          <ac:spMkLst>
            <pc:docMk/>
            <pc:sldMk cId="1935765167" sldId="272"/>
            <ac:spMk id="6" creationId="{80F5BC03-8FFB-5A33-CD47-2A7D4AB525CA}"/>
          </ac:spMkLst>
        </pc:spChg>
        <pc:picChg chg="add mod">
          <ac:chgData name="Ilnytskyy, Slava" userId="6c9a36ec-2177-4c71-9d2b-b4582c7eea5e" providerId="ADAL" clId="{D627D4DB-2084-42AC-9772-E24394313B4B}" dt="2023-05-07T19:17:55.423" v="4764" actId="1076"/>
          <ac:picMkLst>
            <pc:docMk/>
            <pc:sldMk cId="1935765167" sldId="272"/>
            <ac:picMk id="4098" creationId="{385C54FE-F2B8-4D91-3FD0-C1F51229E3AE}"/>
          </ac:picMkLst>
        </pc:picChg>
      </pc:sldChg>
      <pc:sldChg chg="addSp delSp modSp new mod">
        <pc:chgData name="Ilnytskyy, Slava" userId="6c9a36ec-2177-4c71-9d2b-b4582c7eea5e" providerId="ADAL" clId="{D627D4DB-2084-42AC-9772-E24394313B4B}" dt="2023-05-07T20:07:11.341" v="6257" actId="113"/>
        <pc:sldMkLst>
          <pc:docMk/>
          <pc:sldMk cId="596760393" sldId="273"/>
        </pc:sldMkLst>
        <pc:spChg chg="del">
          <ac:chgData name="Ilnytskyy, Slava" userId="6c9a36ec-2177-4c71-9d2b-b4582c7eea5e" providerId="ADAL" clId="{D627D4DB-2084-42AC-9772-E24394313B4B}" dt="2023-05-07T19:31:20.999" v="5093" actId="478"/>
          <ac:spMkLst>
            <pc:docMk/>
            <pc:sldMk cId="596760393" sldId="273"/>
            <ac:spMk id="2" creationId="{E0336990-A9A8-2DD5-BD34-391286A8A7C8}"/>
          </ac:spMkLst>
        </pc:spChg>
        <pc:spChg chg="del">
          <ac:chgData name="Ilnytskyy, Slava" userId="6c9a36ec-2177-4c71-9d2b-b4582c7eea5e" providerId="ADAL" clId="{D627D4DB-2084-42AC-9772-E24394313B4B}" dt="2023-05-07T19:31:23.582" v="5094" actId="478"/>
          <ac:spMkLst>
            <pc:docMk/>
            <pc:sldMk cId="596760393" sldId="273"/>
            <ac:spMk id="3" creationId="{AAC9A348-46C0-FC13-12F5-5513103FE62D}"/>
          </ac:spMkLst>
        </pc:spChg>
        <pc:spChg chg="add mod">
          <ac:chgData name="Ilnytskyy, Slava" userId="6c9a36ec-2177-4c71-9d2b-b4582c7eea5e" providerId="ADAL" clId="{D627D4DB-2084-42AC-9772-E24394313B4B}" dt="2023-05-07T19:32:32.037" v="5206" actId="1035"/>
          <ac:spMkLst>
            <pc:docMk/>
            <pc:sldMk cId="596760393" sldId="273"/>
            <ac:spMk id="4" creationId="{4E992980-2CC7-060D-F674-E1FF11D06CC8}"/>
          </ac:spMkLst>
        </pc:spChg>
        <pc:spChg chg="add del mod">
          <ac:chgData name="Ilnytskyy, Slava" userId="6c9a36ec-2177-4c71-9d2b-b4582c7eea5e" providerId="ADAL" clId="{D627D4DB-2084-42AC-9772-E24394313B4B}" dt="2023-05-07T19:33:00.979" v="5225"/>
          <ac:spMkLst>
            <pc:docMk/>
            <pc:sldMk cId="596760393" sldId="273"/>
            <ac:spMk id="5" creationId="{F802C55D-3A32-5E3F-6D1F-5B6D53F9F39A}"/>
          </ac:spMkLst>
        </pc:spChg>
        <pc:spChg chg="add mod">
          <ac:chgData name="Ilnytskyy, Slava" userId="6c9a36ec-2177-4c71-9d2b-b4582c7eea5e" providerId="ADAL" clId="{D627D4DB-2084-42AC-9772-E24394313B4B}" dt="2023-05-07T19:59:47.855" v="5722" actId="1036"/>
          <ac:spMkLst>
            <pc:docMk/>
            <pc:sldMk cId="596760393" sldId="273"/>
            <ac:spMk id="6" creationId="{0D7DCDCE-C781-2F82-06CB-4B5C450FB03F}"/>
          </ac:spMkLst>
        </pc:spChg>
        <pc:spChg chg="add mod">
          <ac:chgData name="Ilnytskyy, Slava" userId="6c9a36ec-2177-4c71-9d2b-b4582c7eea5e" providerId="ADAL" clId="{D627D4DB-2084-42AC-9772-E24394313B4B}" dt="2023-05-07T20:00:46.870" v="5755" actId="1038"/>
          <ac:spMkLst>
            <pc:docMk/>
            <pc:sldMk cId="596760393" sldId="273"/>
            <ac:spMk id="7" creationId="{B9A1B8CF-594F-4EDB-692A-AC631DC0EE7E}"/>
          </ac:spMkLst>
        </pc:spChg>
        <pc:spChg chg="add del mod">
          <ac:chgData name="Ilnytskyy, Slava" userId="6c9a36ec-2177-4c71-9d2b-b4582c7eea5e" providerId="ADAL" clId="{D627D4DB-2084-42AC-9772-E24394313B4B}" dt="2023-05-07T20:01:31.104" v="5762" actId="478"/>
          <ac:spMkLst>
            <pc:docMk/>
            <pc:sldMk cId="596760393" sldId="273"/>
            <ac:spMk id="8" creationId="{EC69C987-5508-C7DE-3D83-E523407420C0}"/>
          </ac:spMkLst>
        </pc:spChg>
        <pc:spChg chg="add mod">
          <ac:chgData name="Ilnytskyy, Slava" userId="6c9a36ec-2177-4c71-9d2b-b4582c7eea5e" providerId="ADAL" clId="{D627D4DB-2084-42AC-9772-E24394313B4B}" dt="2023-05-07T20:03:03.423" v="5921" actId="207"/>
          <ac:spMkLst>
            <pc:docMk/>
            <pc:sldMk cId="596760393" sldId="273"/>
            <ac:spMk id="9" creationId="{7B30B4F7-C24A-258A-2F54-263AD327EA9E}"/>
          </ac:spMkLst>
        </pc:spChg>
        <pc:spChg chg="add">
          <ac:chgData name="Ilnytskyy, Slava" userId="6c9a36ec-2177-4c71-9d2b-b4582c7eea5e" providerId="ADAL" clId="{D627D4DB-2084-42AC-9772-E24394313B4B}" dt="2023-05-07T20:02:30.526" v="5873" actId="11529"/>
          <ac:spMkLst>
            <pc:docMk/>
            <pc:sldMk cId="596760393" sldId="273"/>
            <ac:spMk id="10" creationId="{7D70757B-5A85-B420-0AEA-CBE83EA5BD16}"/>
          </ac:spMkLst>
        </pc:spChg>
        <pc:spChg chg="add mod">
          <ac:chgData name="Ilnytskyy, Slava" userId="6c9a36ec-2177-4c71-9d2b-b4582c7eea5e" providerId="ADAL" clId="{D627D4DB-2084-42AC-9772-E24394313B4B}" dt="2023-05-07T20:03:31.182" v="5989" actId="113"/>
          <ac:spMkLst>
            <pc:docMk/>
            <pc:sldMk cId="596760393" sldId="273"/>
            <ac:spMk id="11" creationId="{35C379F9-EA39-AB8E-2A31-2C76D1B71F31}"/>
          </ac:spMkLst>
        </pc:spChg>
        <pc:spChg chg="add mod">
          <ac:chgData name="Ilnytskyy, Slava" userId="6c9a36ec-2177-4c71-9d2b-b4582c7eea5e" providerId="ADAL" clId="{D627D4DB-2084-42AC-9772-E24394313B4B}" dt="2023-05-07T20:03:22.564" v="5965" actId="113"/>
          <ac:spMkLst>
            <pc:docMk/>
            <pc:sldMk cId="596760393" sldId="273"/>
            <ac:spMk id="12" creationId="{A524D8F2-5195-03BB-6646-416098A6A26C}"/>
          </ac:spMkLst>
        </pc:spChg>
        <pc:spChg chg="add del mod">
          <ac:chgData name="Ilnytskyy, Slava" userId="6c9a36ec-2177-4c71-9d2b-b4582c7eea5e" providerId="ADAL" clId="{D627D4DB-2084-42AC-9772-E24394313B4B}" dt="2023-05-07T20:06:17.959" v="6175" actId="1038"/>
          <ac:spMkLst>
            <pc:docMk/>
            <pc:sldMk cId="596760393" sldId="273"/>
            <ac:spMk id="13" creationId="{9AFD7EAA-85B6-FCE9-7FFC-9FA53E1277B4}"/>
          </ac:spMkLst>
        </pc:spChg>
        <pc:spChg chg="add del mod">
          <ac:chgData name="Ilnytskyy, Slava" userId="6c9a36ec-2177-4c71-9d2b-b4582c7eea5e" providerId="ADAL" clId="{D627D4DB-2084-42AC-9772-E24394313B4B}" dt="2023-05-07T20:06:23.299" v="6176" actId="14100"/>
          <ac:spMkLst>
            <pc:docMk/>
            <pc:sldMk cId="596760393" sldId="273"/>
            <ac:spMk id="14" creationId="{5BEE918F-BD75-F208-7456-35F23D01C289}"/>
          </ac:spMkLst>
        </pc:spChg>
        <pc:spChg chg="add del mod">
          <ac:chgData name="Ilnytskyy, Slava" userId="6c9a36ec-2177-4c71-9d2b-b4582c7eea5e" providerId="ADAL" clId="{D627D4DB-2084-42AC-9772-E24394313B4B}" dt="2023-05-07T20:05:54.532" v="6147" actId="478"/>
          <ac:spMkLst>
            <pc:docMk/>
            <pc:sldMk cId="596760393" sldId="273"/>
            <ac:spMk id="15" creationId="{C97CFEB1-45BB-F6C2-2FF0-AF73C32A571D}"/>
          </ac:spMkLst>
        </pc:spChg>
        <pc:spChg chg="add del mod">
          <ac:chgData name="Ilnytskyy, Slava" userId="6c9a36ec-2177-4c71-9d2b-b4582c7eea5e" providerId="ADAL" clId="{D627D4DB-2084-42AC-9772-E24394313B4B}" dt="2023-05-07T20:05:57.834" v="6148" actId="478"/>
          <ac:spMkLst>
            <pc:docMk/>
            <pc:sldMk cId="596760393" sldId="273"/>
            <ac:spMk id="16" creationId="{227E9EFA-959A-0A81-C274-805B356682AB}"/>
          </ac:spMkLst>
        </pc:spChg>
        <pc:spChg chg="add del mod">
          <ac:chgData name="Ilnytskyy, Slava" userId="6c9a36ec-2177-4c71-9d2b-b4582c7eea5e" providerId="ADAL" clId="{D627D4DB-2084-42AC-9772-E24394313B4B}" dt="2023-05-07T20:06:17.959" v="6175" actId="1038"/>
          <ac:spMkLst>
            <pc:docMk/>
            <pc:sldMk cId="596760393" sldId="273"/>
            <ac:spMk id="17" creationId="{05EFD381-B605-504A-FB19-FE0915011A1C}"/>
          </ac:spMkLst>
        </pc:spChg>
        <pc:spChg chg="add mod">
          <ac:chgData name="Ilnytskyy, Slava" userId="6c9a36ec-2177-4c71-9d2b-b4582c7eea5e" providerId="ADAL" clId="{D627D4DB-2084-42AC-9772-E24394313B4B}" dt="2023-05-07T20:07:11.341" v="6257" actId="113"/>
          <ac:spMkLst>
            <pc:docMk/>
            <pc:sldMk cId="596760393" sldId="273"/>
            <ac:spMk id="18" creationId="{F992D1CF-933B-1791-0AB2-C3CD626F2630}"/>
          </ac:spMkLst>
        </pc:spChg>
      </pc:sldChg>
      <pc:sldChg chg="addSp delSp modSp new mod">
        <pc:chgData name="Ilnytskyy, Slava" userId="6c9a36ec-2177-4c71-9d2b-b4582c7eea5e" providerId="ADAL" clId="{D627D4DB-2084-42AC-9772-E24394313B4B}" dt="2023-05-07T20:05:16.078" v="6064" actId="1036"/>
        <pc:sldMkLst>
          <pc:docMk/>
          <pc:sldMk cId="1231117362" sldId="274"/>
        </pc:sldMkLst>
        <pc:spChg chg="del">
          <ac:chgData name="Ilnytskyy, Slava" userId="6c9a36ec-2177-4c71-9d2b-b4582c7eea5e" providerId="ADAL" clId="{D627D4DB-2084-42AC-9772-E24394313B4B}" dt="2023-05-07T20:04:18.824" v="5991" actId="478"/>
          <ac:spMkLst>
            <pc:docMk/>
            <pc:sldMk cId="1231117362" sldId="274"/>
            <ac:spMk id="2" creationId="{AF685882-646A-A64C-5943-BFBECF7DC706}"/>
          </ac:spMkLst>
        </pc:spChg>
        <pc:spChg chg="del">
          <ac:chgData name="Ilnytskyy, Slava" userId="6c9a36ec-2177-4c71-9d2b-b4582c7eea5e" providerId="ADAL" clId="{D627D4DB-2084-42AC-9772-E24394313B4B}" dt="2023-05-07T20:04:21.551" v="5992" actId="478"/>
          <ac:spMkLst>
            <pc:docMk/>
            <pc:sldMk cId="1231117362" sldId="274"/>
            <ac:spMk id="3" creationId="{94C0B2CD-69AB-5FEA-15D7-E7700839CD3F}"/>
          </ac:spMkLst>
        </pc:spChg>
        <pc:spChg chg="add mod">
          <ac:chgData name="Ilnytskyy, Slava" userId="6c9a36ec-2177-4c71-9d2b-b4582c7eea5e" providerId="ADAL" clId="{D627D4DB-2084-42AC-9772-E24394313B4B}" dt="2023-05-07T20:04:31.829" v="5993"/>
          <ac:spMkLst>
            <pc:docMk/>
            <pc:sldMk cId="1231117362" sldId="274"/>
            <ac:spMk id="4" creationId="{C1BDE983-3243-106B-7E60-8A9CD3EFFB97}"/>
          </ac:spMkLst>
        </pc:spChg>
        <pc:spChg chg="add mod">
          <ac:chgData name="Ilnytskyy, Slava" userId="6c9a36ec-2177-4c71-9d2b-b4582c7eea5e" providerId="ADAL" clId="{D627D4DB-2084-42AC-9772-E24394313B4B}" dt="2023-05-07T20:04:52.321" v="6031" actId="113"/>
          <ac:spMkLst>
            <pc:docMk/>
            <pc:sldMk cId="1231117362" sldId="274"/>
            <ac:spMk id="5" creationId="{1153170B-45E7-85EF-0C1C-978173368161}"/>
          </ac:spMkLst>
        </pc:spChg>
        <pc:spChg chg="add del mod">
          <ac:chgData name="Ilnytskyy, Slava" userId="6c9a36ec-2177-4c71-9d2b-b4582c7eea5e" providerId="ADAL" clId="{D627D4DB-2084-42AC-9772-E24394313B4B}" dt="2023-05-07T20:04:56.784" v="6033" actId="478"/>
          <ac:spMkLst>
            <pc:docMk/>
            <pc:sldMk cId="1231117362" sldId="274"/>
            <ac:spMk id="6" creationId="{B0D3011C-0E17-F21C-71C3-FBB6A0CE7575}"/>
          </ac:spMkLst>
        </pc:spChg>
        <pc:picChg chg="add mod">
          <ac:chgData name="Ilnytskyy, Slava" userId="6c9a36ec-2177-4c71-9d2b-b4582c7eea5e" providerId="ADAL" clId="{D627D4DB-2084-42AC-9772-E24394313B4B}" dt="2023-05-07T20:05:16.078" v="6064" actId="1036"/>
          <ac:picMkLst>
            <pc:docMk/>
            <pc:sldMk cId="1231117362" sldId="274"/>
            <ac:picMk id="6146" creationId="{ED8F38A7-D81F-6475-A242-FD6E810393EE}"/>
          </ac:picMkLst>
        </pc:picChg>
      </pc:sldChg>
      <pc:sldChg chg="addSp delSp modSp new mod">
        <pc:chgData name="Ilnytskyy, Slava" userId="6c9a36ec-2177-4c71-9d2b-b4582c7eea5e" providerId="ADAL" clId="{D627D4DB-2084-42AC-9772-E24394313B4B}" dt="2023-05-07T20:14:20.307" v="6740"/>
        <pc:sldMkLst>
          <pc:docMk/>
          <pc:sldMk cId="3045861612" sldId="275"/>
        </pc:sldMkLst>
        <pc:spChg chg="del">
          <ac:chgData name="Ilnytskyy, Slava" userId="6c9a36ec-2177-4c71-9d2b-b4582c7eea5e" providerId="ADAL" clId="{D627D4DB-2084-42AC-9772-E24394313B4B}" dt="2023-05-07T20:07:41.701" v="6259" actId="478"/>
          <ac:spMkLst>
            <pc:docMk/>
            <pc:sldMk cId="3045861612" sldId="275"/>
            <ac:spMk id="2" creationId="{AAC79E8F-C905-4F6A-5929-3D0B53D7AF9F}"/>
          </ac:spMkLst>
        </pc:spChg>
        <pc:spChg chg="del">
          <ac:chgData name="Ilnytskyy, Slava" userId="6c9a36ec-2177-4c71-9d2b-b4582c7eea5e" providerId="ADAL" clId="{D627D4DB-2084-42AC-9772-E24394313B4B}" dt="2023-05-07T20:07:44.539" v="6260" actId="478"/>
          <ac:spMkLst>
            <pc:docMk/>
            <pc:sldMk cId="3045861612" sldId="275"/>
            <ac:spMk id="3" creationId="{C3A813DC-583A-8E7B-7D3B-EA909029CEC5}"/>
          </ac:spMkLst>
        </pc:spChg>
        <pc:spChg chg="add mod">
          <ac:chgData name="Ilnytskyy, Slava" userId="6c9a36ec-2177-4c71-9d2b-b4582c7eea5e" providerId="ADAL" clId="{D627D4DB-2084-42AC-9772-E24394313B4B}" dt="2023-05-07T20:08:01.348" v="6261"/>
          <ac:spMkLst>
            <pc:docMk/>
            <pc:sldMk cId="3045861612" sldId="275"/>
            <ac:spMk id="4" creationId="{885031E2-5E00-13A2-51D3-D18F4E32FB9B}"/>
          </ac:spMkLst>
        </pc:spChg>
        <pc:spChg chg="add mod">
          <ac:chgData name="Ilnytskyy, Slava" userId="6c9a36ec-2177-4c71-9d2b-b4582c7eea5e" providerId="ADAL" clId="{D627D4DB-2084-42AC-9772-E24394313B4B}" dt="2023-05-07T20:14:19.026" v="6738" actId="20577"/>
          <ac:spMkLst>
            <pc:docMk/>
            <pc:sldMk cId="3045861612" sldId="275"/>
            <ac:spMk id="5" creationId="{5CE0F79D-A21E-10E3-F2C3-04BA2ECD077B}"/>
          </ac:spMkLst>
        </pc:spChg>
        <pc:spChg chg="add del mod">
          <ac:chgData name="Ilnytskyy, Slava" userId="6c9a36ec-2177-4c71-9d2b-b4582c7eea5e" providerId="ADAL" clId="{D627D4DB-2084-42AC-9772-E24394313B4B}" dt="2023-05-07T20:14:20.307" v="6740"/>
          <ac:spMkLst>
            <pc:docMk/>
            <pc:sldMk cId="3045861612" sldId="275"/>
            <ac:spMk id="6" creationId="{3F2496E7-84DA-CCEB-E733-102CCA5FC8BD}"/>
          </ac:spMkLst>
        </pc:spChg>
      </pc:sldChg>
      <pc:sldChg chg="addSp delSp modSp new mod">
        <pc:chgData name="Ilnytskyy, Slava" userId="6c9a36ec-2177-4c71-9d2b-b4582c7eea5e" providerId="ADAL" clId="{D627D4DB-2084-42AC-9772-E24394313B4B}" dt="2023-05-07T21:18:09.412" v="7302" actId="207"/>
        <pc:sldMkLst>
          <pc:docMk/>
          <pc:sldMk cId="423026776" sldId="276"/>
        </pc:sldMkLst>
        <pc:spChg chg="del">
          <ac:chgData name="Ilnytskyy, Slava" userId="6c9a36ec-2177-4c71-9d2b-b4582c7eea5e" providerId="ADAL" clId="{D627D4DB-2084-42AC-9772-E24394313B4B}" dt="2023-05-07T20:14:27.844" v="6742" actId="478"/>
          <ac:spMkLst>
            <pc:docMk/>
            <pc:sldMk cId="423026776" sldId="276"/>
            <ac:spMk id="2" creationId="{8D265FF2-A7A1-62A2-533F-3ACBD4A85A9B}"/>
          </ac:spMkLst>
        </pc:spChg>
        <pc:spChg chg="del">
          <ac:chgData name="Ilnytskyy, Slava" userId="6c9a36ec-2177-4c71-9d2b-b4582c7eea5e" providerId="ADAL" clId="{D627D4DB-2084-42AC-9772-E24394313B4B}" dt="2023-05-07T20:14:30.384" v="6743" actId="478"/>
          <ac:spMkLst>
            <pc:docMk/>
            <pc:sldMk cId="423026776" sldId="276"/>
            <ac:spMk id="3" creationId="{8D27A623-56F8-54E9-A3BD-658B42EE6315}"/>
          </ac:spMkLst>
        </pc:spChg>
        <pc:spChg chg="add mod">
          <ac:chgData name="Ilnytskyy, Slava" userId="6c9a36ec-2177-4c71-9d2b-b4582c7eea5e" providerId="ADAL" clId="{D627D4DB-2084-42AC-9772-E24394313B4B}" dt="2023-05-07T21:18:09.412" v="7302" actId="207"/>
          <ac:spMkLst>
            <pc:docMk/>
            <pc:sldMk cId="423026776" sldId="276"/>
            <ac:spMk id="5" creationId="{34EDEBAE-393C-5264-8D71-244841E507C1}"/>
          </ac:spMkLst>
        </pc:spChg>
        <pc:spChg chg="add mod">
          <ac:chgData name="Ilnytskyy, Slava" userId="6c9a36ec-2177-4c71-9d2b-b4582c7eea5e" providerId="ADAL" clId="{D627D4DB-2084-42AC-9772-E24394313B4B}" dt="2023-05-07T20:56:59.112" v="6755"/>
          <ac:spMkLst>
            <pc:docMk/>
            <pc:sldMk cId="423026776" sldId="276"/>
            <ac:spMk id="6" creationId="{BB3ECC04-4771-7BFC-E01F-25CBBB00E487}"/>
          </ac:spMkLst>
        </pc:spChg>
      </pc:sldChg>
      <pc:sldChg chg="addSp delSp modSp new mod">
        <pc:chgData name="Ilnytskyy, Slava" userId="6c9a36ec-2177-4c71-9d2b-b4582c7eea5e" providerId="ADAL" clId="{D627D4DB-2084-42AC-9772-E24394313B4B}" dt="2023-05-07T21:47:37.701" v="7744" actId="207"/>
        <pc:sldMkLst>
          <pc:docMk/>
          <pc:sldMk cId="3961722199" sldId="277"/>
        </pc:sldMkLst>
        <pc:spChg chg="del">
          <ac:chgData name="Ilnytskyy, Slava" userId="6c9a36ec-2177-4c71-9d2b-b4582c7eea5e" providerId="ADAL" clId="{D627D4DB-2084-42AC-9772-E24394313B4B}" dt="2023-05-07T21:18:16.244" v="7304" actId="478"/>
          <ac:spMkLst>
            <pc:docMk/>
            <pc:sldMk cId="3961722199" sldId="277"/>
            <ac:spMk id="2" creationId="{DD103966-3529-5C08-C35A-52520FEF4A5D}"/>
          </ac:spMkLst>
        </pc:spChg>
        <pc:spChg chg="del">
          <ac:chgData name="Ilnytskyy, Slava" userId="6c9a36ec-2177-4c71-9d2b-b4582c7eea5e" providerId="ADAL" clId="{D627D4DB-2084-42AC-9772-E24394313B4B}" dt="2023-05-07T21:18:18.837" v="7305" actId="478"/>
          <ac:spMkLst>
            <pc:docMk/>
            <pc:sldMk cId="3961722199" sldId="277"/>
            <ac:spMk id="3" creationId="{00F562ED-7165-8EC4-8424-CDB5A87A6163}"/>
          </ac:spMkLst>
        </pc:spChg>
        <pc:spChg chg="add mod">
          <ac:chgData name="Ilnytskyy, Slava" userId="6c9a36ec-2177-4c71-9d2b-b4582c7eea5e" providerId="ADAL" clId="{D627D4DB-2084-42AC-9772-E24394313B4B}" dt="2023-05-07T21:18:27.439" v="7306"/>
          <ac:spMkLst>
            <pc:docMk/>
            <pc:sldMk cId="3961722199" sldId="277"/>
            <ac:spMk id="4" creationId="{CF16C19E-6E03-E36C-C357-5B09D8046B98}"/>
          </ac:spMkLst>
        </pc:spChg>
        <pc:spChg chg="add mod">
          <ac:chgData name="Ilnytskyy, Slava" userId="6c9a36ec-2177-4c71-9d2b-b4582c7eea5e" providerId="ADAL" clId="{D627D4DB-2084-42AC-9772-E24394313B4B}" dt="2023-05-07T21:47:37.701" v="7744" actId="207"/>
          <ac:spMkLst>
            <pc:docMk/>
            <pc:sldMk cId="3961722199" sldId="277"/>
            <ac:spMk id="5" creationId="{EB1B01E1-ED42-1F41-47E7-E966A330C075}"/>
          </ac:spMkLst>
        </pc:spChg>
      </pc:sldChg>
      <pc:sldChg chg="addSp delSp modSp new mod">
        <pc:chgData name="Ilnytskyy, Slava" userId="6c9a36ec-2177-4c71-9d2b-b4582c7eea5e" providerId="ADAL" clId="{D627D4DB-2084-42AC-9772-E24394313B4B}" dt="2023-05-07T21:53:41.859" v="7891" actId="113"/>
        <pc:sldMkLst>
          <pc:docMk/>
          <pc:sldMk cId="2687304738" sldId="278"/>
        </pc:sldMkLst>
        <pc:spChg chg="del">
          <ac:chgData name="Ilnytskyy, Slava" userId="6c9a36ec-2177-4c71-9d2b-b4582c7eea5e" providerId="ADAL" clId="{D627D4DB-2084-42AC-9772-E24394313B4B}" dt="2023-05-07T21:46:51.892" v="7668" actId="478"/>
          <ac:spMkLst>
            <pc:docMk/>
            <pc:sldMk cId="2687304738" sldId="278"/>
            <ac:spMk id="2" creationId="{0E2DACDB-EFD0-581F-96BD-8CEE786189C9}"/>
          </ac:spMkLst>
        </pc:spChg>
        <pc:spChg chg="del">
          <ac:chgData name="Ilnytskyy, Slava" userId="6c9a36ec-2177-4c71-9d2b-b4582c7eea5e" providerId="ADAL" clId="{D627D4DB-2084-42AC-9772-E24394313B4B}" dt="2023-05-07T21:46:54.782" v="7669" actId="478"/>
          <ac:spMkLst>
            <pc:docMk/>
            <pc:sldMk cId="2687304738" sldId="278"/>
            <ac:spMk id="3" creationId="{2F36A567-A071-FD4B-8DFD-0B650F5B3831}"/>
          </ac:spMkLst>
        </pc:spChg>
        <pc:spChg chg="add mod">
          <ac:chgData name="Ilnytskyy, Slava" userId="6c9a36ec-2177-4c71-9d2b-b4582c7eea5e" providerId="ADAL" clId="{D627D4DB-2084-42AC-9772-E24394313B4B}" dt="2023-05-07T21:47:58.027" v="7745"/>
          <ac:spMkLst>
            <pc:docMk/>
            <pc:sldMk cId="2687304738" sldId="278"/>
            <ac:spMk id="4" creationId="{7271AF22-F5FD-D42D-EC84-497B2F648FE6}"/>
          </ac:spMkLst>
        </pc:spChg>
        <pc:spChg chg="add mod">
          <ac:chgData name="Ilnytskyy, Slava" userId="6c9a36ec-2177-4c71-9d2b-b4582c7eea5e" providerId="ADAL" clId="{D627D4DB-2084-42AC-9772-E24394313B4B}" dt="2023-05-07T21:53:41.859" v="7891" actId="113"/>
          <ac:spMkLst>
            <pc:docMk/>
            <pc:sldMk cId="2687304738" sldId="278"/>
            <ac:spMk id="5" creationId="{76604C8F-EF59-CCAC-CDCF-6B593B5236E8}"/>
          </ac:spMkLst>
        </pc:spChg>
        <pc:spChg chg="add del mod">
          <ac:chgData name="Ilnytskyy, Slava" userId="6c9a36ec-2177-4c71-9d2b-b4582c7eea5e" providerId="ADAL" clId="{D627D4DB-2084-42AC-9772-E24394313B4B}" dt="2023-05-07T21:51:18.705" v="7749"/>
          <ac:spMkLst>
            <pc:docMk/>
            <pc:sldMk cId="2687304738" sldId="278"/>
            <ac:spMk id="6" creationId="{7ABAEC4B-ED5C-1B4D-875C-A6C53E354B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D03D-16F9-4AF0-8093-2D89D9625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99D0-D7B1-9521-0727-4FB6FF78D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87044-3069-6EE0-54AC-720E14E2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1CEB-9CCE-40DA-897C-E3E26A1F9F2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4DE4E-70DC-1929-673E-01EF5247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F6D76-7176-31BE-1D3C-5FEBAF53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7862-4AD5-4800-9FE9-631BEAD82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8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5C4A-93C3-20EF-5D8A-1904B6DC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43CC3-666A-5C24-B637-4E57B64F1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61988-5A44-DC3F-9DC8-1A3A6A8E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1CEB-9CCE-40DA-897C-E3E26A1F9F2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462B4-0B4F-B7DD-6498-8E062DA6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112F5-195D-2B6C-C617-1A8B82B9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7862-4AD5-4800-9FE9-631BEAD82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9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940D4-F97A-05B7-24BB-A480ACDC5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D26B1-0A03-6507-28A9-E5B5B0B8D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B931C-3E17-1E7E-2887-5F3A56CF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1CEB-9CCE-40DA-897C-E3E26A1F9F2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03FB-EC7F-7D3A-6514-871082BD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30408-4A81-2F63-6A1F-1DBE04E2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7862-4AD5-4800-9FE9-631BEAD82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2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A571-CFD8-4B23-8E87-B780AC71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41960-C233-8EE0-94ED-057D92939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57523-9D1A-E908-7F96-A8E670FD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1CEB-9CCE-40DA-897C-E3E26A1F9F2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8622F-D4E4-B6FA-4883-5932356C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B644-CA6A-95AE-DB94-3A9B6EB2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7862-4AD5-4800-9FE9-631BEAD82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6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E72A-38A7-4A7D-5635-8550E27C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B7E14-49FB-46A5-2E02-C4583FDEC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C9BF-1C27-F48A-2B61-3523AD62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1CEB-9CCE-40DA-897C-E3E26A1F9F2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7D7EC-0770-DCBF-785F-2203E34D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7F63B-A584-F934-832D-B15205A6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7862-4AD5-4800-9FE9-631BEAD82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2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8F04-4A2B-F6FB-F47A-C6AA6D08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DC20F-BDE3-0528-8CB8-DD293468F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1017A-AADB-5900-BE79-5A82AB9F8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D35AE-83D6-D2DD-4DB5-F997B60B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1CEB-9CCE-40DA-897C-E3E26A1F9F2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CABC5-79B1-FD1D-F694-E88E534A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966C5-DE1D-D7A6-D87E-8E864859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7862-4AD5-4800-9FE9-631BEAD82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3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F053-0529-504E-D2DA-D01FA971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7CC4B-8D5E-8E4E-90CF-0FD0D0D6A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B6688-9034-5524-9142-29C369ADC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AC3CA-01E0-27C5-3437-6B5B08E76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709FC-E728-9A81-FF0B-8E952A80A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86B53-55FF-1BC3-2E21-82AFEC51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1CEB-9CCE-40DA-897C-E3E26A1F9F2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A89879-E773-D691-01AF-7AB9CB5F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2CBA1-3C7A-9739-97F0-1805DA87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7862-4AD5-4800-9FE9-631BEAD82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9309-3DDB-2770-6B91-78BC56C9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5BEA4-E6E9-52E0-4369-2C6939A6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1CEB-9CCE-40DA-897C-E3E26A1F9F2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8F02E-C961-C9F7-90E9-8783B563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10EE3-3738-D9CC-F739-662D5437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7862-4AD5-4800-9FE9-631BEAD82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8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AFE75-3BE7-6B08-BC12-A4D468FE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1CEB-9CCE-40DA-897C-E3E26A1F9F2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7FBC2-FBA5-90C2-7D7E-816DF2AE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0C0A4-7817-F926-89BC-F2D1D3FD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7862-4AD5-4800-9FE9-631BEAD82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4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2DDE-C1E4-0D73-B72D-5DA5890D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C2E5B-6724-F1B9-23BA-5861E0956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23E32-395E-0B7A-56C2-80719271B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14442-44AF-8C4E-0213-AF201D7A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1CEB-9CCE-40DA-897C-E3E26A1F9F2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C3650-1576-D065-0890-E7E3C382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52E0F-7FAB-5277-4274-E9BF4E79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7862-4AD5-4800-9FE9-631BEAD82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2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EAEF-1814-6809-E181-FD9998EFC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65BF2-F1CE-CF57-7B0B-ACD95E105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CF443-C174-5FB3-F1EE-4C6B6E629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2D931-534A-D13B-42FF-8FD84E63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1CEB-9CCE-40DA-897C-E3E26A1F9F2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93E2D-7218-FF63-6254-7837CEA7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9C262-C938-6D8D-ADC6-B0EC521A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7862-4AD5-4800-9FE9-631BEAD82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5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E9048-7F8A-F497-F5B4-369ECA5D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BBAC6-7506-0C9E-A61B-35B0574D3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CE5CF-49B4-D619-CF1D-00C8AB2C7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D1CEB-9CCE-40DA-897C-E3E26A1F9F20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0210A-E672-F207-9E0E-3B76D0A57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8B709-2DDB-67EE-D53C-1E1CD702C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37862-4AD5-4800-9FE9-631BEAD82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4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adellab/Trimmomatic" TargetMode="External"/><Relationship Id="rId2" Type="http://schemas.openxmlformats.org/officeDocument/2006/relationships/hyperlink" Target="https://www.bioinformatics.babraham.ac.uk/projects/trim_galo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npages.ubuntu.com/manpages/focal/man1/bbduk.sh.1.html" TargetMode="External"/><Relationship Id="rId4" Type="http://schemas.openxmlformats.org/officeDocument/2006/relationships/hyperlink" Target="https://cutadapt.readthedocs.io/en/stable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slavailn/bioinf_training/main/smallrna_adapt_cont.fastq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sadellab/Trimmomatic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informatics.babraham.ac.uk/projects/fastqc/Help/" TargetMode="External"/><Relationship Id="rId2" Type="http://schemas.openxmlformats.org/officeDocument/2006/relationships/hyperlink" Target="https://www.bioinformatics.babraham.ac.uk/projects/fastq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oinformatics.babraham.ac.uk/projects/fastqc/good_sequence_short_fastqc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informatics.babraham.ac.uk/projects/fastqc/RNA-Seq_fastqc.html" TargetMode="External"/><Relationship Id="rId2" Type="http://schemas.openxmlformats.org/officeDocument/2006/relationships/hyperlink" Target="https://www.bioinformatics.babraham.ac.uk/projects/fastqc/good_sequence_short_fastqc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quencing.qcfail.com/" TargetMode="External"/><Relationship Id="rId5" Type="http://schemas.openxmlformats.org/officeDocument/2006/relationships/hyperlink" Target="https://www.bioinformatics.babraham.ac.uk/projects/fastqc/pacbio_srr075104_fastqc.html#M1" TargetMode="External"/><Relationship Id="rId4" Type="http://schemas.openxmlformats.org/officeDocument/2006/relationships/hyperlink" Target="https://www.bioinformatics.babraham.ac.uk/projects/fastqc/small_rna_fastqc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slavailn/bioinf_training/main/sample_mm_srna.fastq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02FF-0E50-71EC-B6C6-18242FD8A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5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Initial quality control and adapter trimming</a:t>
            </a:r>
            <a:br>
              <a:rPr lang="en-US" sz="5400" dirty="0"/>
            </a:br>
            <a:br>
              <a:rPr lang="en-US" sz="5400" dirty="0"/>
            </a:br>
            <a:r>
              <a:rPr lang="en-US" sz="3600" dirty="0">
                <a:latin typeface="+mn-lt"/>
              </a:rPr>
              <a:t>Initial quality control with </a:t>
            </a:r>
            <a:r>
              <a:rPr lang="en-US" sz="3600" dirty="0" err="1">
                <a:latin typeface="+mn-lt"/>
              </a:rPr>
              <a:t>FastQC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Adapter trimming with Trim Galore! and </a:t>
            </a:r>
            <a:r>
              <a:rPr lang="en-US" sz="3600" dirty="0" err="1">
                <a:latin typeface="+mn-lt"/>
              </a:rPr>
              <a:t>Trimmomatic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2625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65B513-BF79-25C0-1684-1377FD6E1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07" y="1106672"/>
            <a:ext cx="7145973" cy="5307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2EE9C0-4637-FA1C-751B-76AFDE31C43E}"/>
              </a:ext>
            </a:extLst>
          </p:cNvPr>
          <p:cNvSpPr txBox="1"/>
          <p:nvPr/>
        </p:nvSpPr>
        <p:spPr>
          <a:xfrm>
            <a:off x="5049520" y="101600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QC practice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C41C1-F38B-5F01-1D65-C6C2C56DAF9E}"/>
              </a:ext>
            </a:extLst>
          </p:cNvPr>
          <p:cNvSpPr txBox="1"/>
          <p:nvPr/>
        </p:nvSpPr>
        <p:spPr>
          <a:xfrm>
            <a:off x="1168400" y="741680"/>
            <a:ext cx="6028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Distribution of average quality scores over all sequences</a:t>
            </a:r>
          </a:p>
        </p:txBody>
      </p:sp>
    </p:spTree>
    <p:extLst>
      <p:ext uri="{BB962C8B-B14F-4D97-AF65-F5344CB8AC3E}">
        <p14:creationId xmlns:p14="http://schemas.microsoft.com/office/powerpoint/2010/main" val="166017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F156CE-6977-17B6-75AD-41AA96002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47" y="1106240"/>
            <a:ext cx="7158673" cy="53012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AF992E-168A-B050-E703-289318576F25}"/>
              </a:ext>
            </a:extLst>
          </p:cNvPr>
          <p:cNvSpPr txBox="1"/>
          <p:nvPr/>
        </p:nvSpPr>
        <p:spPr>
          <a:xfrm>
            <a:off x="5049520" y="71120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QC practice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B5048-663C-CC16-EC62-A9CA92CDC14D}"/>
              </a:ext>
            </a:extLst>
          </p:cNvPr>
          <p:cNvSpPr txBox="1"/>
          <p:nvPr/>
        </p:nvSpPr>
        <p:spPr>
          <a:xfrm>
            <a:off x="2377440" y="822960"/>
            <a:ext cx="4201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Base composition across the sequence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C71BFD-4829-34DD-EC12-AAAB07627735}"/>
              </a:ext>
            </a:extLst>
          </p:cNvPr>
          <p:cNvSpPr txBox="1"/>
          <p:nvPr/>
        </p:nvSpPr>
        <p:spPr>
          <a:xfrm>
            <a:off x="8106630" y="1349530"/>
            <a:ext cx="36229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Normally we would expect a more even distribution where each of 4 bases is observed about 0.25 times</a:t>
            </a:r>
          </a:p>
          <a:p>
            <a:endParaRPr lang="en-US" sz="2000" dirty="0"/>
          </a:p>
          <a:p>
            <a:r>
              <a:rPr lang="en-US" sz="2000" dirty="0"/>
              <a:t>However small RNA libraries are naturally heavily imbalanced</a:t>
            </a:r>
          </a:p>
        </p:txBody>
      </p:sp>
    </p:spTree>
    <p:extLst>
      <p:ext uri="{BB962C8B-B14F-4D97-AF65-F5344CB8AC3E}">
        <p14:creationId xmlns:p14="http://schemas.microsoft.com/office/powerpoint/2010/main" val="897746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51EF87-B0C8-0D39-D165-83039541B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83" y="1208207"/>
            <a:ext cx="6406548" cy="5019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FF33B7-5E75-143D-5C00-2A464BBCAE8A}"/>
              </a:ext>
            </a:extLst>
          </p:cNvPr>
          <p:cNvSpPr txBox="1"/>
          <p:nvPr/>
        </p:nvSpPr>
        <p:spPr>
          <a:xfrm>
            <a:off x="5049520" y="71120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QC practice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79E82A-5D62-179D-61C8-7036F3B92428}"/>
              </a:ext>
            </a:extLst>
          </p:cNvPr>
          <p:cNvSpPr txBox="1"/>
          <p:nvPr/>
        </p:nvSpPr>
        <p:spPr>
          <a:xfrm>
            <a:off x="1503680" y="934720"/>
            <a:ext cx="49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 of mean GC content across sequences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9AA86-4FC5-5AAB-C2C2-DB44A9093179}"/>
              </a:ext>
            </a:extLst>
          </p:cNvPr>
          <p:cNvSpPr txBox="1"/>
          <p:nvPr/>
        </p:nvSpPr>
        <p:spPr>
          <a:xfrm>
            <a:off x="7466550" y="1415812"/>
            <a:ext cx="36229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Normally we would expect observed distribution much closer to theoretical</a:t>
            </a:r>
          </a:p>
          <a:p>
            <a:endParaRPr lang="en-US" sz="2000" dirty="0"/>
          </a:p>
          <a:p>
            <a:r>
              <a:rPr lang="en-US" sz="2000" dirty="0"/>
              <a:t>However, small RNA libraries are a clear exception due large part of sequencing space occupied by highly expressed small RNAs and the presence of adapters in raw reads</a:t>
            </a:r>
          </a:p>
        </p:txBody>
      </p:sp>
    </p:spTree>
    <p:extLst>
      <p:ext uri="{BB962C8B-B14F-4D97-AF65-F5344CB8AC3E}">
        <p14:creationId xmlns:p14="http://schemas.microsoft.com/office/powerpoint/2010/main" val="1896845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F174F-0AE0-29E1-E071-D34874AF473A}"/>
              </a:ext>
            </a:extLst>
          </p:cNvPr>
          <p:cNvSpPr txBox="1"/>
          <p:nvPr/>
        </p:nvSpPr>
        <p:spPr>
          <a:xfrm>
            <a:off x="5049520" y="71120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QC practice</a:t>
            </a:r>
          </a:p>
        </p:txBody>
      </p:sp>
      <p:pic>
        <p:nvPicPr>
          <p:cNvPr id="1026" name="Picture 2" descr="N content graph">
            <a:extLst>
              <a:ext uri="{FF2B5EF4-FFF2-40B4-BE49-F238E27FC236}">
                <a16:creationId xmlns:a16="http://schemas.microsoft.com/office/drawing/2014/main" id="{5C6B4A7D-F96B-EA1E-AD62-A4844C8A4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08" y="1188720"/>
            <a:ext cx="6932508" cy="519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94E208-90BF-8B73-E178-A16B0EEA5F51}"/>
              </a:ext>
            </a:extLst>
          </p:cNvPr>
          <p:cNvSpPr txBox="1"/>
          <p:nvPr/>
        </p:nvSpPr>
        <p:spPr>
          <a:xfrm>
            <a:off x="1859280" y="965200"/>
            <a:ext cx="376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Percentage of N bases along the read</a:t>
            </a:r>
          </a:p>
        </p:txBody>
      </p:sp>
    </p:spTree>
    <p:extLst>
      <p:ext uri="{BB962C8B-B14F-4D97-AF65-F5344CB8AC3E}">
        <p14:creationId xmlns:p14="http://schemas.microsoft.com/office/powerpoint/2010/main" val="1990504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quence length distribution">
            <a:extLst>
              <a:ext uri="{FF2B5EF4-FFF2-40B4-BE49-F238E27FC236}">
                <a16:creationId xmlns:a16="http://schemas.microsoft.com/office/drawing/2014/main" id="{7774A211-C08C-BA47-73D8-2C814515A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" y="1032203"/>
            <a:ext cx="7114102" cy="533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28C8D8-B892-14FA-8B85-961233F8A3D4}"/>
              </a:ext>
            </a:extLst>
          </p:cNvPr>
          <p:cNvSpPr txBox="1"/>
          <p:nvPr/>
        </p:nvSpPr>
        <p:spPr>
          <a:xfrm>
            <a:off x="5049520" y="71120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QC practice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CB4BCF-FCB7-6C6C-FA50-8C20CE956418}"/>
              </a:ext>
            </a:extLst>
          </p:cNvPr>
          <p:cNvSpPr txBox="1"/>
          <p:nvPr/>
        </p:nvSpPr>
        <p:spPr>
          <a:xfrm>
            <a:off x="2661920" y="701039"/>
            <a:ext cx="244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length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9F77C-59F1-5EB1-7D31-1AE354EB81B4}"/>
              </a:ext>
            </a:extLst>
          </p:cNvPr>
          <p:cNvSpPr txBox="1"/>
          <p:nvPr/>
        </p:nvSpPr>
        <p:spPr>
          <a:xfrm>
            <a:off x="8096818" y="1318001"/>
            <a:ext cx="37062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Raw reads have a single point, in this case, the sequences were already trimmed of adapters</a:t>
            </a:r>
          </a:p>
        </p:txBody>
      </p:sp>
    </p:spTree>
    <p:extLst>
      <p:ext uri="{BB962C8B-B14F-4D97-AF65-F5344CB8AC3E}">
        <p14:creationId xmlns:p14="http://schemas.microsoft.com/office/powerpoint/2010/main" val="3064348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4D5D95-1DB9-3061-E318-A9FF6459CD6E}"/>
              </a:ext>
            </a:extLst>
          </p:cNvPr>
          <p:cNvSpPr txBox="1"/>
          <p:nvPr/>
        </p:nvSpPr>
        <p:spPr>
          <a:xfrm>
            <a:off x="5049520" y="71120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QC practice</a:t>
            </a:r>
          </a:p>
        </p:txBody>
      </p:sp>
      <p:pic>
        <p:nvPicPr>
          <p:cNvPr id="3074" name="Picture 2" descr="Duplication level graph">
            <a:extLst>
              <a:ext uri="{FF2B5EF4-FFF2-40B4-BE49-F238E27FC236}">
                <a16:creationId xmlns:a16="http://schemas.microsoft.com/office/drawing/2014/main" id="{5C14BF0F-7604-4903-F8A9-F4670364E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894080"/>
            <a:ext cx="7406640" cy="555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320098-77CE-0EF4-9900-7D251D0B5638}"/>
              </a:ext>
            </a:extLst>
          </p:cNvPr>
          <p:cNvSpPr txBox="1"/>
          <p:nvPr/>
        </p:nvSpPr>
        <p:spPr>
          <a:xfrm>
            <a:off x="2296160" y="701040"/>
            <a:ext cx="27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duplication levels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2A100-5679-0D4F-6BC3-609250103503}"/>
              </a:ext>
            </a:extLst>
          </p:cNvPr>
          <p:cNvSpPr txBox="1"/>
          <p:nvPr/>
        </p:nvSpPr>
        <p:spPr>
          <a:xfrm>
            <a:off x="8046720" y="455712"/>
            <a:ext cx="361696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the properly diverse libraries most sequences will fall to the far left of the plot</a:t>
            </a:r>
          </a:p>
          <a:p>
            <a:endParaRPr lang="en-US" sz="2000" dirty="0"/>
          </a:p>
          <a:p>
            <a:r>
              <a:rPr lang="en-US" sz="2000" dirty="0"/>
              <a:t>To estimate duplication the reads are trimmed to the first 50 bp and matched against each other</a:t>
            </a:r>
          </a:p>
          <a:p>
            <a:endParaRPr lang="en-US" sz="2000" dirty="0"/>
          </a:p>
          <a:p>
            <a:r>
              <a:rPr lang="en-US" sz="2000" dirty="0"/>
              <a:t>Only 100,000 reads are assessed</a:t>
            </a:r>
          </a:p>
          <a:p>
            <a:endParaRPr lang="en-US" sz="2000" dirty="0"/>
          </a:p>
          <a:p>
            <a:r>
              <a:rPr lang="en-US" sz="2000" dirty="0"/>
              <a:t>We should not rely on sequence matches to identify duplicates. They are detected as reads mapping to the same coordinates. Duplicate sequences must be removed from the analysis in variant calling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7771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F7BAA1-E773-F852-7212-0A0135686FEB}"/>
              </a:ext>
            </a:extLst>
          </p:cNvPr>
          <p:cNvSpPr txBox="1"/>
          <p:nvPr/>
        </p:nvSpPr>
        <p:spPr>
          <a:xfrm>
            <a:off x="5049520" y="71120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QC practice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507DA9-2FE8-C1B3-84CD-E01DD2D49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" y="1127760"/>
            <a:ext cx="10045820" cy="50784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2B3D28-159E-530A-0436-8375E038EA2E}"/>
              </a:ext>
            </a:extLst>
          </p:cNvPr>
          <p:cNvSpPr txBox="1"/>
          <p:nvPr/>
        </p:nvSpPr>
        <p:spPr>
          <a:xfrm>
            <a:off x="1056640" y="782320"/>
            <a:ext cx="898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sequence is considered over-represented when it occupies over 0.5% of the library </a:t>
            </a:r>
          </a:p>
        </p:txBody>
      </p:sp>
    </p:spTree>
    <p:extLst>
      <p:ext uri="{BB962C8B-B14F-4D97-AF65-F5344CB8AC3E}">
        <p14:creationId xmlns:p14="http://schemas.microsoft.com/office/powerpoint/2010/main" val="85670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F7AC64-60BB-5B63-8019-9E68FE4B1478}"/>
              </a:ext>
            </a:extLst>
          </p:cNvPr>
          <p:cNvSpPr txBox="1"/>
          <p:nvPr/>
        </p:nvSpPr>
        <p:spPr>
          <a:xfrm>
            <a:off x="5049520" y="71120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QC practice</a:t>
            </a:r>
          </a:p>
        </p:txBody>
      </p:sp>
      <p:pic>
        <p:nvPicPr>
          <p:cNvPr id="4098" name="Picture 2" descr="Adapter graph">
            <a:extLst>
              <a:ext uri="{FF2B5EF4-FFF2-40B4-BE49-F238E27FC236}">
                <a16:creationId xmlns:a16="http://schemas.microsoft.com/office/drawing/2014/main" id="{385C54FE-F2B8-4D91-3FD0-C1F51229E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" y="81534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F11C8A-7458-7C54-DBE8-D7F49191EB11}"/>
              </a:ext>
            </a:extLst>
          </p:cNvPr>
          <p:cNvSpPr txBox="1"/>
          <p:nvPr/>
        </p:nvSpPr>
        <p:spPr>
          <a:xfrm>
            <a:off x="731520" y="642620"/>
            <a:ext cx="464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Percentage of sequences attributed to adapters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F5BC03-8FFB-5A33-CD47-2A7D4AB525CA}"/>
              </a:ext>
            </a:extLst>
          </p:cNvPr>
          <p:cNvSpPr txBox="1"/>
          <p:nvPr/>
        </p:nvSpPr>
        <p:spPr>
          <a:xfrm>
            <a:off x="8392160" y="1150884"/>
            <a:ext cx="28644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FastQC</a:t>
            </a:r>
            <a:r>
              <a:rPr lang="en-US" sz="2000" dirty="0"/>
              <a:t> can automatically detect a number of adapters</a:t>
            </a:r>
          </a:p>
          <a:p>
            <a:endParaRPr lang="en-US" sz="2000" dirty="0"/>
          </a:p>
          <a:p>
            <a:r>
              <a:rPr lang="en-US" sz="2000" dirty="0"/>
              <a:t>We can also add more adapter or other contaminant sequences to </a:t>
            </a:r>
            <a:r>
              <a:rPr lang="en-US" sz="2000" b="1" dirty="0" err="1"/>
              <a:t>adapter.list</a:t>
            </a:r>
            <a:r>
              <a:rPr lang="en-US" sz="2000" b="1" dirty="0"/>
              <a:t> </a:t>
            </a:r>
            <a:r>
              <a:rPr lang="en-US" sz="2000" dirty="0"/>
              <a:t>file in </a:t>
            </a:r>
            <a:r>
              <a:rPr lang="en-US" sz="2000" dirty="0" err="1"/>
              <a:t>FastQC</a:t>
            </a:r>
            <a:r>
              <a:rPr lang="en-US" sz="2000" dirty="0"/>
              <a:t> configuration directory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35765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992980-2CC7-060D-F674-E1FF11D06CC8}"/>
              </a:ext>
            </a:extLst>
          </p:cNvPr>
          <p:cNvSpPr txBox="1"/>
          <p:nvPr/>
        </p:nvSpPr>
        <p:spPr>
          <a:xfrm>
            <a:off x="4714240" y="111760"/>
            <a:ext cx="2752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Adapter trimming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7DCDCE-C781-2F82-06CB-4B5C450FB03F}"/>
              </a:ext>
            </a:extLst>
          </p:cNvPr>
          <p:cNvSpPr txBox="1"/>
          <p:nvPr/>
        </p:nvSpPr>
        <p:spPr>
          <a:xfrm>
            <a:off x="792480" y="741680"/>
            <a:ext cx="9997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reads may contain partial adapter sequences if the number of sequencing cycles exceeds the length of the fragment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A1B8CF-594F-4EDB-692A-AC631DC0EE7E}"/>
              </a:ext>
            </a:extLst>
          </p:cNvPr>
          <p:cNvSpPr/>
          <p:nvPr/>
        </p:nvSpPr>
        <p:spPr>
          <a:xfrm>
            <a:off x="782320" y="2011680"/>
            <a:ext cx="5882640" cy="457200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30B4F7-C24A-258A-2F54-263AD327EA9E}"/>
              </a:ext>
            </a:extLst>
          </p:cNvPr>
          <p:cNvSpPr/>
          <p:nvPr/>
        </p:nvSpPr>
        <p:spPr>
          <a:xfrm>
            <a:off x="6666010" y="2006427"/>
            <a:ext cx="3087590" cy="457200"/>
          </a:xfrm>
          <a:prstGeom prst="rect">
            <a:avLst/>
          </a:prstGeom>
          <a:solidFill>
            <a:srgbClr val="FFC000">
              <a:alpha val="10000"/>
            </a:srgb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Adapter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D70757B-5A85-B420-0AEA-CBE83EA5BD16}"/>
              </a:ext>
            </a:extLst>
          </p:cNvPr>
          <p:cNvSpPr/>
          <p:nvPr/>
        </p:nvSpPr>
        <p:spPr>
          <a:xfrm>
            <a:off x="792480" y="2785241"/>
            <a:ext cx="699568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379F9-EA39-AB8E-2A31-2C76D1B71F31}"/>
              </a:ext>
            </a:extLst>
          </p:cNvPr>
          <p:cNvSpPr txBox="1"/>
          <p:nvPr/>
        </p:nvSpPr>
        <p:spPr>
          <a:xfrm>
            <a:off x="2733040" y="3215640"/>
            <a:ext cx="308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 through into the adapter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24D8F2-5195-03BB-6646-416098A6A26C}"/>
              </a:ext>
            </a:extLst>
          </p:cNvPr>
          <p:cNvSpPr txBox="1"/>
          <p:nvPr/>
        </p:nvSpPr>
        <p:spPr>
          <a:xfrm>
            <a:off x="3241040" y="2042160"/>
            <a:ext cx="109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Fragment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FD7EAA-85B6-FCE9-7FFC-9FA53E1277B4}"/>
              </a:ext>
            </a:extLst>
          </p:cNvPr>
          <p:cNvSpPr/>
          <p:nvPr/>
        </p:nvSpPr>
        <p:spPr>
          <a:xfrm>
            <a:off x="772160" y="4226214"/>
            <a:ext cx="5882640" cy="457200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EE918F-BD75-F208-7456-35F23D01C289}"/>
              </a:ext>
            </a:extLst>
          </p:cNvPr>
          <p:cNvSpPr/>
          <p:nvPr/>
        </p:nvSpPr>
        <p:spPr>
          <a:xfrm>
            <a:off x="6655850" y="4231467"/>
            <a:ext cx="1132316" cy="457200"/>
          </a:xfrm>
          <a:prstGeom prst="rect">
            <a:avLst/>
          </a:prstGeom>
          <a:solidFill>
            <a:srgbClr val="FFC000">
              <a:alpha val="10000"/>
            </a:srgb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Adapter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EFD381-B605-504A-FB19-FE0915011A1C}"/>
              </a:ext>
            </a:extLst>
          </p:cNvPr>
          <p:cNvSpPr txBox="1"/>
          <p:nvPr/>
        </p:nvSpPr>
        <p:spPr>
          <a:xfrm>
            <a:off x="3230880" y="4267200"/>
            <a:ext cx="109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Fragment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92D1CF-933B-1791-0AB2-C3CD626F2630}"/>
              </a:ext>
            </a:extLst>
          </p:cNvPr>
          <p:cNvSpPr txBox="1"/>
          <p:nvPr/>
        </p:nvSpPr>
        <p:spPr>
          <a:xfrm>
            <a:off x="2164080" y="4876800"/>
            <a:ext cx="4961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Resulting read with partial adapter sequence</a:t>
            </a:r>
          </a:p>
        </p:txBody>
      </p:sp>
    </p:spTree>
    <p:extLst>
      <p:ext uri="{BB962C8B-B14F-4D97-AF65-F5344CB8AC3E}">
        <p14:creationId xmlns:p14="http://schemas.microsoft.com/office/powerpoint/2010/main" val="596760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BDE983-3243-106B-7E60-8A9CD3EFFB97}"/>
              </a:ext>
            </a:extLst>
          </p:cNvPr>
          <p:cNvSpPr txBox="1"/>
          <p:nvPr/>
        </p:nvSpPr>
        <p:spPr>
          <a:xfrm>
            <a:off x="4714240" y="111760"/>
            <a:ext cx="2752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Adapter trimming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3170B-45E7-85EF-0C1C-978173368161}"/>
              </a:ext>
            </a:extLst>
          </p:cNvPr>
          <p:cNvSpPr txBox="1"/>
          <p:nvPr/>
        </p:nvSpPr>
        <p:spPr>
          <a:xfrm>
            <a:off x="802640" y="690880"/>
            <a:ext cx="265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Adapter contamination</a:t>
            </a:r>
          </a:p>
        </p:txBody>
      </p:sp>
      <p:pic>
        <p:nvPicPr>
          <p:cNvPr id="6146" name="Picture 2" descr="untrimmed R1 adapter content">
            <a:extLst>
              <a:ext uri="{FF2B5EF4-FFF2-40B4-BE49-F238E27FC236}">
                <a16:creationId xmlns:a16="http://schemas.microsoft.com/office/drawing/2014/main" id="{ED8F38A7-D81F-6475-A242-FD6E81039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99" y="1208700"/>
            <a:ext cx="9364662" cy="522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11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EEE54A-7C8D-C31F-3FD4-F58C0CB80D2A}"/>
              </a:ext>
            </a:extLst>
          </p:cNvPr>
          <p:cNvSpPr txBox="1"/>
          <p:nvPr/>
        </p:nvSpPr>
        <p:spPr>
          <a:xfrm>
            <a:off x="4775200" y="132080"/>
            <a:ext cx="2792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Software to install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CA73A-DB8E-6973-294B-89A4E8D25C96}"/>
              </a:ext>
            </a:extLst>
          </p:cNvPr>
          <p:cNvSpPr txBox="1"/>
          <p:nvPr/>
        </p:nvSpPr>
        <p:spPr>
          <a:xfrm>
            <a:off x="965200" y="856734"/>
            <a:ext cx="609600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Install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fastQC</a:t>
            </a:r>
            <a:endParaRPr lang="en-US" sz="20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install -c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bioconda</a:t>
            </a:r>
            <a:r>
              <a:rPr lang="en-US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fastqc</a:t>
            </a:r>
            <a:endParaRPr lang="en-US" b="0" i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Install Trim galore!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$ </a:t>
            </a:r>
            <a:r>
              <a:rPr lang="it-IT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conda install -c bioconda trim-galore</a:t>
            </a:r>
          </a:p>
          <a:p>
            <a:endParaRPr lang="it-IT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latin typeface="Consolas" panose="020B0609020204030204" pitchFamily="49" charset="0"/>
              </a:rPr>
              <a:t>Install Trimmomatic</a:t>
            </a:r>
          </a:p>
          <a:p>
            <a:r>
              <a:rPr lang="it-IT" dirty="0">
                <a:solidFill>
                  <a:schemeClr val="accent1"/>
                </a:solidFill>
                <a:latin typeface="Consolas" panose="020B0609020204030204" pitchFamily="49" charset="0"/>
              </a:rPr>
              <a:t>$ </a:t>
            </a:r>
            <a:r>
              <a:rPr lang="it-IT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conda install -c bioconda trimmomatic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43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031E2-5E00-13A2-51D3-D18F4E32FB9B}"/>
              </a:ext>
            </a:extLst>
          </p:cNvPr>
          <p:cNvSpPr txBox="1"/>
          <p:nvPr/>
        </p:nvSpPr>
        <p:spPr>
          <a:xfrm>
            <a:off x="4714240" y="111760"/>
            <a:ext cx="2752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Adapter trimming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E0F79D-A21E-10E3-F2C3-04BA2ECD077B}"/>
              </a:ext>
            </a:extLst>
          </p:cNvPr>
          <p:cNvSpPr txBox="1"/>
          <p:nvPr/>
        </p:nvSpPr>
        <p:spPr>
          <a:xfrm>
            <a:off x="914401" y="751840"/>
            <a:ext cx="102311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Adapter trimmers</a:t>
            </a:r>
          </a:p>
          <a:p>
            <a:endParaRPr lang="en-US" sz="2000" dirty="0"/>
          </a:p>
          <a:p>
            <a:r>
              <a:rPr lang="en-US" sz="2000" b="1" dirty="0"/>
              <a:t>Trim Galore!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https://www.bioinformatics.babraham.ac.uk/projects/trim_galore/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 err="1"/>
              <a:t>Trimmomatic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https://github.com/usadellab/Trimmomatic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 err="1"/>
              <a:t>Cutadapt</a:t>
            </a:r>
            <a:r>
              <a:rPr lang="en-US" sz="2000" b="1" dirty="0"/>
              <a:t> </a:t>
            </a:r>
            <a:r>
              <a:rPr lang="en-US" sz="2000" dirty="0">
                <a:hlinkClick r:id="rId4"/>
              </a:rPr>
              <a:t>https://cutadapt.readthedocs.io/en/stable/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Bbduk.sh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https://manpages.ubuntu.com/manpages/focal/man1/bbduk.sh.1.html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and a few others</a:t>
            </a:r>
          </a:p>
          <a:p>
            <a:endParaRPr lang="en-US" sz="2000" dirty="0"/>
          </a:p>
          <a:p>
            <a:r>
              <a:rPr lang="en-US" sz="2000" dirty="0"/>
              <a:t>I use Trim Galore! And </a:t>
            </a:r>
            <a:r>
              <a:rPr lang="en-US" sz="2000" dirty="0" err="1"/>
              <a:t>Trimmomatic</a:t>
            </a:r>
            <a:r>
              <a:rPr lang="en-US" sz="2000" dirty="0"/>
              <a:t> in my projects, both have nice interface and can handle paired-end reads without breaking the order of the reads in read1 and read2 files</a:t>
            </a:r>
          </a:p>
        </p:txBody>
      </p:sp>
    </p:spTree>
    <p:extLst>
      <p:ext uri="{BB962C8B-B14F-4D97-AF65-F5344CB8AC3E}">
        <p14:creationId xmlns:p14="http://schemas.microsoft.com/office/powerpoint/2010/main" val="3045861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EDEBAE-393C-5264-8D71-244841E507C1}"/>
              </a:ext>
            </a:extLst>
          </p:cNvPr>
          <p:cNvSpPr txBox="1"/>
          <p:nvPr/>
        </p:nvSpPr>
        <p:spPr>
          <a:xfrm>
            <a:off x="651640" y="712107"/>
            <a:ext cx="10920249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Download human small RNA </a:t>
            </a:r>
            <a:r>
              <a:rPr lang="en-US" sz="2000" dirty="0" err="1"/>
              <a:t>fastq</a:t>
            </a:r>
            <a:r>
              <a:rPr lang="en-US" sz="2000" dirty="0"/>
              <a:t> contaminated with adapters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wget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hlinkClick r:id="rId2"/>
              </a:rPr>
              <a:t>https://raw.githubusercontent.com/slavailn/bioinf_training/main/smallrna_adapt_cont.fastq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Run </a:t>
            </a:r>
            <a:r>
              <a:rPr lang="en-US" sz="2000" dirty="0" err="1"/>
              <a:t>fastqc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fastqc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smallrna_adapt_cont.fastq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firefox</a:t>
            </a:r>
            <a:r>
              <a:rPr lang="en-US" sz="2000" dirty="0">
                <a:solidFill>
                  <a:schemeClr val="accent1"/>
                </a:solidFill>
              </a:rPr>
              <a:t> sample_mm_srna_fastqc.html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Take a look at the options available with Trim Galore!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trim_galore</a:t>
            </a:r>
            <a:r>
              <a:rPr lang="en-US" sz="2000" dirty="0">
                <a:solidFill>
                  <a:schemeClr val="accent1"/>
                </a:solidFill>
              </a:rPr>
              <a:t> --help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Run trim galore analysis, compress the output and use </a:t>
            </a:r>
            <a:r>
              <a:rPr lang="en-US" sz="2000" dirty="0" err="1"/>
              <a:t>fastQC</a:t>
            </a:r>
            <a:r>
              <a:rPr lang="en-US" sz="2000" dirty="0"/>
              <a:t> on the trimmed file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trim_galore</a:t>
            </a:r>
            <a:r>
              <a:rPr lang="en-US" sz="2000" dirty="0">
                <a:solidFill>
                  <a:schemeClr val="accent1"/>
                </a:solidFill>
              </a:rPr>
              <a:t> --</a:t>
            </a:r>
            <a:r>
              <a:rPr lang="en-US" sz="2000" dirty="0" err="1">
                <a:solidFill>
                  <a:schemeClr val="accent1"/>
                </a:solidFill>
              </a:rPr>
              <a:t>small_rna</a:t>
            </a:r>
            <a:r>
              <a:rPr lang="en-US" sz="2000" dirty="0">
                <a:solidFill>
                  <a:schemeClr val="accent1"/>
                </a:solidFill>
              </a:rPr>
              <a:t> -Q 30 --</a:t>
            </a:r>
            <a:r>
              <a:rPr lang="en-US" sz="2000" dirty="0" err="1">
                <a:solidFill>
                  <a:schemeClr val="accent1"/>
                </a:solidFill>
              </a:rPr>
              <a:t>gzip</a:t>
            </a:r>
            <a:r>
              <a:rPr lang="en-US" sz="2000" dirty="0">
                <a:solidFill>
                  <a:schemeClr val="accent1"/>
                </a:solidFill>
              </a:rPr>
              <a:t> --</a:t>
            </a:r>
            <a:r>
              <a:rPr lang="en-US" sz="2000" dirty="0" err="1">
                <a:solidFill>
                  <a:schemeClr val="accent1"/>
                </a:solidFill>
              </a:rPr>
              <a:t>fastqc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smallrna_adapt_cont.fastq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# this will produce trimmed reads file, trimming report and </a:t>
            </a:r>
            <a:r>
              <a:rPr lang="en-US" sz="2000" dirty="0" err="1"/>
              <a:t>fastqc</a:t>
            </a:r>
            <a:r>
              <a:rPr lang="en-US" sz="2000" dirty="0"/>
              <a:t> report, trimmed files will have the extension trimmed</a:t>
            </a:r>
          </a:p>
          <a:p>
            <a:endParaRPr lang="en-US" sz="2000" dirty="0"/>
          </a:p>
          <a:p>
            <a:r>
              <a:rPr lang="en-US" sz="2000" dirty="0"/>
              <a:t>Check the results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firefox</a:t>
            </a:r>
            <a:r>
              <a:rPr lang="en-US" sz="2000" dirty="0">
                <a:solidFill>
                  <a:schemeClr val="accent1"/>
                </a:solidFill>
              </a:rPr>
              <a:t> smallrna_adapt_cont_trimmed_fastqc.html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ECC04-4771-7BFC-E01F-25CBBB00E487}"/>
              </a:ext>
            </a:extLst>
          </p:cNvPr>
          <p:cNvSpPr txBox="1"/>
          <p:nvPr/>
        </p:nvSpPr>
        <p:spPr>
          <a:xfrm>
            <a:off x="4714240" y="111760"/>
            <a:ext cx="2752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Adapter trimming</a:t>
            </a:r>
          </a:p>
        </p:txBody>
      </p:sp>
    </p:spTree>
    <p:extLst>
      <p:ext uri="{BB962C8B-B14F-4D97-AF65-F5344CB8AC3E}">
        <p14:creationId xmlns:p14="http://schemas.microsoft.com/office/powerpoint/2010/main" val="423026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16C19E-6E03-E36C-C357-5B09D8046B98}"/>
              </a:ext>
            </a:extLst>
          </p:cNvPr>
          <p:cNvSpPr txBox="1"/>
          <p:nvPr/>
        </p:nvSpPr>
        <p:spPr>
          <a:xfrm>
            <a:off x="4714240" y="111760"/>
            <a:ext cx="2752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Adapter trimming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B01E1-ED42-1F41-47E7-E966A330C075}"/>
              </a:ext>
            </a:extLst>
          </p:cNvPr>
          <p:cNvSpPr txBox="1"/>
          <p:nvPr/>
        </p:nvSpPr>
        <p:spPr>
          <a:xfrm>
            <a:off x="873760" y="690880"/>
            <a:ext cx="103835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Install </a:t>
            </a:r>
            <a:r>
              <a:rPr lang="en-US" sz="2000" dirty="0" err="1"/>
              <a:t>Trimmomatic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Take a look at </a:t>
            </a:r>
            <a:r>
              <a:rPr lang="en-US" sz="2000" dirty="0" err="1"/>
              <a:t>Trimmomatic</a:t>
            </a:r>
            <a:r>
              <a:rPr lang="en-US" sz="2000" dirty="0"/>
              <a:t> help file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trimmomatic</a:t>
            </a:r>
            <a:r>
              <a:rPr lang="en-US" sz="2000" dirty="0">
                <a:solidFill>
                  <a:schemeClr val="accent1"/>
                </a:solidFill>
              </a:rPr>
              <a:t> -h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Read the docs</a:t>
            </a:r>
          </a:p>
          <a:p>
            <a:r>
              <a:rPr lang="en-US" sz="2000" dirty="0">
                <a:solidFill>
                  <a:schemeClr val="accent1"/>
                </a:solidFill>
                <a:hlinkClick r:id="rId2"/>
              </a:rPr>
              <a:t>https://github.com/usadellab/Trimmomatic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Download adapter sequences from </a:t>
            </a:r>
            <a:r>
              <a:rPr lang="en-US" sz="2000" dirty="0" err="1"/>
              <a:t>Trimmomatic</a:t>
            </a:r>
            <a:r>
              <a:rPr lang="en-US" sz="2000" dirty="0"/>
              <a:t> </a:t>
            </a:r>
            <a:r>
              <a:rPr lang="en-US" sz="2000" dirty="0" err="1"/>
              <a:t>github</a:t>
            </a:r>
            <a:r>
              <a:rPr lang="en-US" sz="2000" dirty="0"/>
              <a:t> page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da-DK" sz="2000" dirty="0">
                <a:solidFill>
                  <a:schemeClr val="accent1"/>
                </a:solidFill>
              </a:rPr>
              <a:t>wget https://raw.githubusercontent.com/usadellab/Trimmomatic/main/adapters/TruSeq3-SE.fa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Trim the reads with </a:t>
            </a:r>
            <a:r>
              <a:rPr lang="en-US" sz="2000" dirty="0" err="1"/>
              <a:t>Trimmomatic</a:t>
            </a:r>
            <a:endParaRPr lang="en-US" sz="2000" dirty="0"/>
          </a:p>
          <a:p>
            <a:r>
              <a:rPr lang="en-US" sz="2000" b="0" i="0" dirty="0">
                <a:solidFill>
                  <a:schemeClr val="accent1"/>
                </a:solidFill>
                <a:effectLst/>
                <a:latin typeface="-apple-system"/>
              </a:rPr>
              <a:t>$ </a:t>
            </a:r>
            <a:r>
              <a:rPr lang="en-US" sz="2000" b="0" i="0" dirty="0" err="1">
                <a:solidFill>
                  <a:schemeClr val="accent1"/>
                </a:solidFill>
                <a:effectLst/>
                <a:latin typeface="-apple-system"/>
              </a:rPr>
              <a:t>trimmomatic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-apple-system"/>
              </a:rPr>
              <a:t> SE -phred33 </a:t>
            </a:r>
            <a:r>
              <a:rPr lang="en-US" sz="2000" b="0" i="0" dirty="0" err="1">
                <a:solidFill>
                  <a:schemeClr val="accent1"/>
                </a:solidFill>
                <a:effectLst/>
                <a:latin typeface="-apple-system"/>
              </a:rPr>
              <a:t>smallrna_adapt_cont.fastq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-apple-system"/>
              </a:rPr>
              <a:t> </a:t>
            </a:r>
            <a:r>
              <a:rPr lang="en-US" sz="2000" b="0" i="0" dirty="0" err="1">
                <a:solidFill>
                  <a:schemeClr val="accent1"/>
                </a:solidFill>
                <a:effectLst/>
                <a:latin typeface="-apple-system"/>
              </a:rPr>
              <a:t>smallrna_trimmomatic.fastq</a:t>
            </a:r>
            <a:r>
              <a:rPr lang="en-US" sz="2000" b="0" i="0" dirty="0">
                <a:solidFill>
                  <a:schemeClr val="accent1"/>
                </a:solidFill>
                <a:effectLst/>
                <a:latin typeface="-apple-system"/>
              </a:rPr>
              <a:t> ILLUMINACLIP:TruSeq3-SE.fa:2:30:10 LEADING:3 TRAILING:3 SLIDINGWINDOW:4:20 MINLEN:40</a:t>
            </a:r>
          </a:p>
          <a:p>
            <a:endParaRPr lang="en-US" sz="2000" dirty="0">
              <a:solidFill>
                <a:schemeClr val="accent1"/>
              </a:solidFill>
              <a:latin typeface="-apple-system"/>
            </a:endParaRPr>
          </a:p>
          <a:p>
            <a:r>
              <a:rPr lang="en-US" sz="2000" dirty="0"/>
              <a:t>See next page for options explanation</a:t>
            </a: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722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71AF22-F5FD-D42D-EC84-497B2F648FE6}"/>
              </a:ext>
            </a:extLst>
          </p:cNvPr>
          <p:cNvSpPr txBox="1"/>
          <p:nvPr/>
        </p:nvSpPr>
        <p:spPr>
          <a:xfrm>
            <a:off x="4714240" y="111760"/>
            <a:ext cx="2752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Adapter trimming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04C8F-EF59-CCAC-CDCF-6B593B5236E8}"/>
              </a:ext>
            </a:extLst>
          </p:cNvPr>
          <p:cNvSpPr txBox="1"/>
          <p:nvPr/>
        </p:nvSpPr>
        <p:spPr>
          <a:xfrm>
            <a:off x="873760" y="690880"/>
            <a:ext cx="103835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Remove adapters </a:t>
            </a:r>
            <a:r>
              <a:rPr lang="en-US" sz="2000" b="1" i="0" dirty="0">
                <a:solidFill>
                  <a:srgbClr val="1F2328"/>
                </a:solidFill>
                <a:effectLst/>
                <a:latin typeface="-apple-system"/>
              </a:rPr>
              <a:t>(ILLUMINACLIP:TruSeq3-SE.fa:2:30:10)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Remove leading low quality or N bases (below quality 3) </a:t>
            </a:r>
            <a:r>
              <a:rPr lang="en-US" sz="2000" b="1" i="0" dirty="0">
                <a:solidFill>
                  <a:srgbClr val="1F2328"/>
                </a:solidFill>
                <a:effectLst/>
                <a:latin typeface="-apple-system"/>
              </a:rPr>
              <a:t>(LEADING:3)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Remove trailing low quality or N bases (below quality 3) </a:t>
            </a:r>
            <a:r>
              <a:rPr lang="en-US" sz="2000" b="1" i="0" dirty="0">
                <a:solidFill>
                  <a:srgbClr val="1F2328"/>
                </a:solidFill>
                <a:effectLst/>
                <a:latin typeface="-apple-system"/>
              </a:rPr>
              <a:t>(TRAILING:3)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Scan the read with a 4-base wide sliding window, cutting when the average quality per base drops below 20 </a:t>
            </a:r>
            <a:r>
              <a:rPr lang="en-US" sz="2000" b="1" i="0" dirty="0">
                <a:solidFill>
                  <a:srgbClr val="1F2328"/>
                </a:solidFill>
                <a:effectLst/>
                <a:latin typeface="-apple-system"/>
              </a:rPr>
              <a:t>(SLIDINGWINDOW:4:20)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Drop reads below the 20 bases long </a:t>
            </a:r>
            <a:r>
              <a:rPr lang="en-US" sz="2000" b="1" i="0" dirty="0">
                <a:solidFill>
                  <a:srgbClr val="1F2328"/>
                </a:solidFill>
                <a:effectLst/>
                <a:latin typeface="-apple-system"/>
              </a:rPr>
              <a:t>(MINLEN:36)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Check the results with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fastQC</a:t>
            </a:r>
            <a:endParaRPr lang="en-US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sz="2000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Were the adapters removed?</a:t>
            </a: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30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783E3-D887-994F-6717-8CC9ACDBB15E}"/>
              </a:ext>
            </a:extLst>
          </p:cNvPr>
          <p:cNvSpPr txBox="1"/>
          <p:nvPr/>
        </p:nvSpPr>
        <p:spPr>
          <a:xfrm>
            <a:off x="4775200" y="132080"/>
            <a:ext cx="2349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Quality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C22C3-D1B6-4236-4D65-DA3116712C73}"/>
              </a:ext>
            </a:extLst>
          </p:cNvPr>
          <p:cNvSpPr txBox="1"/>
          <p:nvPr/>
        </p:nvSpPr>
        <p:spPr>
          <a:xfrm flipH="1">
            <a:off x="1153159" y="924560"/>
            <a:ext cx="964692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After receiving the reads, we need to conduct initial assessment of their quality</a:t>
            </a:r>
          </a:p>
          <a:p>
            <a:endParaRPr lang="en-US" sz="2000" dirty="0"/>
          </a:p>
          <a:p>
            <a:r>
              <a:rPr lang="en-US" sz="2000" dirty="0"/>
              <a:t>Typical questions to ask at this stage: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What are the sizes of the sequencing libraries and are they enough to achieve the experimental objective?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What are the base qualities?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Is there anything wrong with key attributes of the library: sequence composition, GC content, length distribution, duplicated sequences, over-represented sequences?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Are the sequences contaminated with adapters?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Can we do anything to improve the quality of the sequencing libraries?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r>
              <a:rPr lang="en-US" sz="2000" dirty="0"/>
              <a:t>NOTE: Do not try to “save” failed libraries, it’s a waste of time.</a:t>
            </a:r>
          </a:p>
        </p:txBody>
      </p:sp>
    </p:spTree>
    <p:extLst>
      <p:ext uri="{BB962C8B-B14F-4D97-AF65-F5344CB8AC3E}">
        <p14:creationId xmlns:p14="http://schemas.microsoft.com/office/powerpoint/2010/main" val="30241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6FF847-5D16-BDA4-35D1-9E45DEC69412}"/>
              </a:ext>
            </a:extLst>
          </p:cNvPr>
          <p:cNvSpPr txBox="1"/>
          <p:nvPr/>
        </p:nvSpPr>
        <p:spPr>
          <a:xfrm>
            <a:off x="4775200" y="132080"/>
            <a:ext cx="2349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Quality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E9B99-29E9-11E5-7C13-6FE7A319D194}"/>
              </a:ext>
            </a:extLst>
          </p:cNvPr>
          <p:cNvSpPr txBox="1"/>
          <p:nvPr/>
        </p:nvSpPr>
        <p:spPr>
          <a:xfrm flipH="1">
            <a:off x="812799" y="690880"/>
            <a:ext cx="1059687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Quality control helps us to diagnose problems and improve the data at the early stages of the workflow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Any steps we undertake to improve the data will alter it, so we must be careful with this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Diagnostic software: </a:t>
            </a:r>
            <a:r>
              <a:rPr lang="en-US" sz="2000" dirty="0" err="1"/>
              <a:t>FastQC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2"/>
              </a:rPr>
              <a:t>https://www.bioinformatics.babraham.ac.uk/projects/fastqc/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Take a look at </a:t>
            </a:r>
            <a:r>
              <a:rPr lang="en-US" sz="2000" dirty="0" err="1"/>
              <a:t>FastQC</a:t>
            </a:r>
            <a:r>
              <a:rPr lang="en-US" sz="2000" dirty="0"/>
              <a:t> documentation:</a:t>
            </a:r>
          </a:p>
          <a:p>
            <a:r>
              <a:rPr lang="en-US" sz="2000" dirty="0">
                <a:hlinkClick r:id="rId3"/>
              </a:rPr>
              <a:t>https://www.bioinformatics.babraham.ac.uk/projects/fastqc/Help/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FastQC</a:t>
            </a:r>
            <a:r>
              <a:rPr lang="en-US" sz="2000" dirty="0"/>
              <a:t> examples</a:t>
            </a:r>
          </a:p>
          <a:p>
            <a:r>
              <a:rPr lang="en-US" sz="20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Good data:</a:t>
            </a:r>
            <a:r>
              <a:rPr lang="en-US" sz="20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https://www.bioinformatics.babraham.ac.uk/projects/fastqc/good_sequence_short_fastqc.html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u="sng" dirty="0"/>
              <a:t>Bad data: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4"/>
              </a:rPr>
              <a:t>https://www.bioinformatics.babraham.ac.uk/projects/fastqc/good_sequence_short_fastqc.html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59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F2E3BF-0ED8-0360-3876-8E6E596A11C4}"/>
              </a:ext>
            </a:extLst>
          </p:cNvPr>
          <p:cNvSpPr txBox="1"/>
          <p:nvPr/>
        </p:nvSpPr>
        <p:spPr>
          <a:xfrm>
            <a:off x="4775200" y="132080"/>
            <a:ext cx="2349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Quality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F6E6C-2EBE-D469-C5CB-2E74A0B56FDD}"/>
              </a:ext>
            </a:extLst>
          </p:cNvPr>
          <p:cNvSpPr txBox="1"/>
          <p:nvPr/>
        </p:nvSpPr>
        <p:spPr>
          <a:xfrm flipH="1">
            <a:off x="812799" y="711200"/>
            <a:ext cx="1059687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FastQC</a:t>
            </a:r>
            <a:r>
              <a:rPr lang="en-US" sz="2000" dirty="0"/>
              <a:t> examples</a:t>
            </a:r>
          </a:p>
          <a:p>
            <a:r>
              <a:rPr lang="en-US" sz="20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Adapter dimer contamination:</a:t>
            </a:r>
            <a:endParaRPr lang="en-US" sz="2000" b="1" dirty="0"/>
          </a:p>
          <a:p>
            <a:r>
              <a:rPr lang="en-US" sz="2000" dirty="0">
                <a:hlinkClick r:id="rId3"/>
              </a:rPr>
              <a:t>https://www.bioinformatics.babraham.ac.uk/projects/fastqc/RNA-Seq_fastqc.html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u="sng" dirty="0"/>
              <a:t>Small RNA sequencing adapter read-through</a:t>
            </a:r>
          </a:p>
          <a:p>
            <a:r>
              <a:rPr lang="en-US" sz="2000" dirty="0">
                <a:hlinkClick r:id="rId4"/>
              </a:rPr>
              <a:t>https://www.bioinformatics.babraham.ac.uk/projects/fastqc/small_rna_fastqc.html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u="sng" dirty="0"/>
              <a:t>PacBio</a:t>
            </a:r>
          </a:p>
          <a:p>
            <a:r>
              <a:rPr lang="en-US" sz="2000" dirty="0">
                <a:hlinkClick r:id="rId5"/>
              </a:rPr>
              <a:t>https://www.bioinformatics.babraham.ac.uk/projects/fastqc/pacbio_srr075104_fastqc.html#M1</a:t>
            </a:r>
            <a:endParaRPr lang="en-US" sz="2000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848E6-4F63-7A98-AA5B-65946F4A6024}"/>
              </a:ext>
            </a:extLst>
          </p:cNvPr>
          <p:cNvSpPr txBox="1"/>
          <p:nvPr/>
        </p:nvSpPr>
        <p:spPr>
          <a:xfrm>
            <a:off x="883920" y="3962400"/>
            <a:ext cx="10066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Useful website to examine failed libraries and sketchy situations that arise during sequencing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https://sequencing.qcfail.com/</a:t>
            </a:r>
            <a:endParaRPr lang="en-US" sz="2000" dirty="0"/>
          </a:p>
          <a:p>
            <a:r>
              <a:rPr 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546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9B8188-A504-B9B8-0E7E-96323FFC41E7}"/>
              </a:ext>
            </a:extLst>
          </p:cNvPr>
          <p:cNvSpPr txBox="1"/>
          <p:nvPr/>
        </p:nvSpPr>
        <p:spPr>
          <a:xfrm>
            <a:off x="4775200" y="132080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QC practice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D231A-DCDA-48EB-AB1B-06E13AA1B04D}"/>
              </a:ext>
            </a:extLst>
          </p:cNvPr>
          <p:cNvSpPr txBox="1"/>
          <p:nvPr/>
        </p:nvSpPr>
        <p:spPr>
          <a:xfrm flipH="1">
            <a:off x="772159" y="731520"/>
            <a:ext cx="10596879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Small RNA mouse example</a:t>
            </a:r>
          </a:p>
          <a:p>
            <a:endParaRPr lang="en-US" sz="2000" dirty="0"/>
          </a:p>
          <a:p>
            <a:r>
              <a:rPr lang="en-US" sz="2000" dirty="0"/>
              <a:t>Create a folder </a:t>
            </a:r>
            <a:r>
              <a:rPr lang="en-US" sz="2000" b="1" dirty="0"/>
              <a:t>QC/ </a:t>
            </a:r>
            <a:r>
              <a:rPr lang="en-US" sz="2000" dirty="0"/>
              <a:t>in </a:t>
            </a:r>
            <a:r>
              <a:rPr lang="en-US" sz="2000" b="1" dirty="0"/>
              <a:t>sandbox/</a:t>
            </a:r>
            <a:r>
              <a:rPr lang="en-US" sz="2000" dirty="0"/>
              <a:t> directory</a:t>
            </a:r>
          </a:p>
          <a:p>
            <a:endParaRPr lang="en-US" sz="2000" dirty="0"/>
          </a:p>
          <a:p>
            <a:r>
              <a:rPr lang="en-US" sz="2000" dirty="0"/>
              <a:t>QC folder will be our working directory for this practice</a:t>
            </a:r>
          </a:p>
          <a:p>
            <a:endParaRPr lang="en-US" sz="2000" dirty="0"/>
          </a:p>
          <a:p>
            <a:r>
              <a:rPr lang="en-US" sz="2000" dirty="0"/>
              <a:t>Download </a:t>
            </a:r>
            <a:r>
              <a:rPr lang="en-US" sz="2000" dirty="0" err="1"/>
              <a:t>sample_mm_srna.fastq</a:t>
            </a:r>
            <a:r>
              <a:rPr lang="en-US" sz="2000" dirty="0"/>
              <a:t> from </a:t>
            </a:r>
            <a:r>
              <a:rPr lang="en-US" sz="2000" dirty="0" err="1"/>
              <a:t>github</a:t>
            </a:r>
            <a:r>
              <a:rPr lang="en-US" sz="2000" dirty="0"/>
              <a:t> repository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wget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hlinkClick r:id="rId2"/>
              </a:rPr>
              <a:t>https://raw.githubusercontent.com/slavailn/bioinf_training/main/sample_mm_srna.fastq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View </a:t>
            </a:r>
            <a:r>
              <a:rPr lang="en-US" sz="2000" b="1" i="1" dirty="0" err="1"/>
              <a:t>fastqc</a:t>
            </a:r>
            <a:r>
              <a:rPr lang="en-US" sz="2000" dirty="0"/>
              <a:t> help files; what options are available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fastqc</a:t>
            </a:r>
            <a:r>
              <a:rPr lang="en-US" sz="2000" dirty="0">
                <a:solidFill>
                  <a:schemeClr val="accent1"/>
                </a:solidFill>
              </a:rPr>
              <a:t> -h</a:t>
            </a:r>
            <a:r>
              <a:rPr lang="en-US" sz="2000" dirty="0"/>
              <a:t> # examine the help file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fastqc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sample_mm_srna.fastq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# Generated </a:t>
            </a:r>
            <a:r>
              <a:rPr lang="en-US" sz="2000" i="1" dirty="0"/>
              <a:t>.html</a:t>
            </a:r>
            <a:r>
              <a:rPr lang="en-US" sz="2000" dirty="0"/>
              <a:t> report and </a:t>
            </a:r>
            <a:r>
              <a:rPr lang="en-US" sz="2000" i="1" dirty="0"/>
              <a:t>.zip</a:t>
            </a:r>
            <a:r>
              <a:rPr lang="en-US" sz="2000" dirty="0"/>
              <a:t> file with the data used for report generation </a:t>
            </a:r>
          </a:p>
          <a:p>
            <a:endParaRPr lang="en-US" sz="2000" dirty="0"/>
          </a:p>
          <a:p>
            <a:r>
              <a:rPr lang="en-US" sz="2000" dirty="0"/>
              <a:t>We can unzip the data and take a look at the files it has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unzip sample_mm_srna_fastqc.zip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ls -l </a:t>
            </a:r>
            <a:r>
              <a:rPr lang="en-US" sz="2000" dirty="0" err="1">
                <a:solidFill>
                  <a:schemeClr val="accent1"/>
                </a:solidFill>
              </a:rPr>
              <a:t>sample_mm_srna_fastqc</a:t>
            </a:r>
            <a:r>
              <a:rPr lang="en-US" sz="2000" dirty="0">
                <a:solidFill>
                  <a:schemeClr val="accent1"/>
                </a:solidFill>
              </a:rPr>
              <a:t>/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less </a:t>
            </a:r>
            <a:r>
              <a:rPr lang="en-US" sz="2000" dirty="0" err="1">
                <a:solidFill>
                  <a:schemeClr val="accent1"/>
                </a:solidFill>
              </a:rPr>
              <a:t>sample_mm_srna_fastqc</a:t>
            </a:r>
            <a:r>
              <a:rPr lang="en-US" sz="2000" dirty="0">
                <a:solidFill>
                  <a:schemeClr val="accent1"/>
                </a:solidFill>
              </a:rPr>
              <a:t>/fastqc_data.txt </a:t>
            </a:r>
            <a:r>
              <a:rPr lang="en-US" sz="2000" dirty="0"/>
              <a:t># this file will contain report data as text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925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4DC187-82C1-918A-D2B0-0408F9661049}"/>
              </a:ext>
            </a:extLst>
          </p:cNvPr>
          <p:cNvSpPr txBox="1"/>
          <p:nvPr/>
        </p:nvSpPr>
        <p:spPr>
          <a:xfrm>
            <a:off x="4775200" y="132080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QC practice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A0517-B556-2C76-A9C3-277247A49AF1}"/>
              </a:ext>
            </a:extLst>
          </p:cNvPr>
          <p:cNvSpPr txBox="1"/>
          <p:nvPr/>
        </p:nvSpPr>
        <p:spPr>
          <a:xfrm flipH="1">
            <a:off x="772159" y="731520"/>
            <a:ext cx="1059687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Small RNA mouse example</a:t>
            </a:r>
          </a:p>
          <a:p>
            <a:endParaRPr lang="en-US" sz="2000" dirty="0"/>
          </a:p>
          <a:p>
            <a:r>
              <a:rPr lang="en-US" sz="2000" dirty="0"/>
              <a:t>View the </a:t>
            </a:r>
            <a:r>
              <a:rPr lang="en-US" sz="2000" b="1" i="1" dirty="0"/>
              <a:t>html</a:t>
            </a:r>
            <a:r>
              <a:rPr lang="en-US" sz="2000" dirty="0"/>
              <a:t> report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$ </a:t>
            </a:r>
            <a:r>
              <a:rPr lang="en-US" sz="2000" dirty="0" err="1">
                <a:solidFill>
                  <a:schemeClr val="accent1"/>
                </a:solidFill>
              </a:rPr>
              <a:t>firefox</a:t>
            </a:r>
            <a:r>
              <a:rPr lang="en-US" sz="2000" dirty="0">
                <a:solidFill>
                  <a:schemeClr val="accent1"/>
                </a:solidFill>
              </a:rPr>
              <a:t> sample_mm_srna_fastqc.html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007DB1-5FC3-ED84-B208-64A467D03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53" y="2339687"/>
            <a:ext cx="8325168" cy="359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9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139596-E447-97EA-31A1-5E1806003618}"/>
              </a:ext>
            </a:extLst>
          </p:cNvPr>
          <p:cNvSpPr txBox="1"/>
          <p:nvPr/>
        </p:nvSpPr>
        <p:spPr>
          <a:xfrm>
            <a:off x="4775200" y="50800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QC practice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268535-21F1-1D17-2C79-3781E42BF612}"/>
              </a:ext>
            </a:extLst>
          </p:cNvPr>
          <p:cNvSpPr txBox="1"/>
          <p:nvPr/>
        </p:nvSpPr>
        <p:spPr>
          <a:xfrm flipH="1">
            <a:off x="772159" y="731520"/>
            <a:ext cx="105968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Small RNA mouse example : Per base sequence quality</a:t>
            </a:r>
          </a:p>
          <a:p>
            <a:endParaRPr lang="en-US" sz="2000" dirty="0"/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05C9A-6240-7A5F-4FE5-2A408BA7E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3" y="3428988"/>
            <a:ext cx="33" cy="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1439D4-3659-220C-5C6B-08981D249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84" y="1382238"/>
            <a:ext cx="7203376" cy="50550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4DB683-A155-7A48-D6D9-BAD0D0C968D7}"/>
              </a:ext>
            </a:extLst>
          </p:cNvPr>
          <p:cNvSpPr txBox="1"/>
          <p:nvPr/>
        </p:nvSpPr>
        <p:spPr>
          <a:xfrm>
            <a:off x="7792719" y="1463040"/>
            <a:ext cx="40639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X-axis – base 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Y-axis - qualities on Phred 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Quality distribution at each base are shown as box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Green Q &gt;= 30 : Good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Orange 20 =&lt; Q &lt; 30 : 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Red Q &lt; 20: Poor 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475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1B6448-4696-609F-A046-491D99816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23" y="1178560"/>
            <a:ext cx="7787958" cy="5327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32FD58-6B6E-C9BD-B53A-E6F3911EC692}"/>
              </a:ext>
            </a:extLst>
          </p:cNvPr>
          <p:cNvSpPr txBox="1"/>
          <p:nvPr/>
        </p:nvSpPr>
        <p:spPr>
          <a:xfrm>
            <a:off x="5049520" y="50800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QC practice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5ACF4-D01C-DF20-5626-17CAEAA0530C}"/>
              </a:ext>
            </a:extLst>
          </p:cNvPr>
          <p:cNvSpPr txBox="1"/>
          <p:nvPr/>
        </p:nvSpPr>
        <p:spPr>
          <a:xfrm>
            <a:off x="1595120" y="721360"/>
            <a:ext cx="280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Per tile sequence quality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1300B4-90D9-31AF-8E80-A89229BFAD28}"/>
              </a:ext>
            </a:extLst>
          </p:cNvPr>
          <p:cNvSpPr txBox="1"/>
          <p:nvPr/>
        </p:nvSpPr>
        <p:spPr>
          <a:xfrm>
            <a:off x="8595360" y="117856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Average quality score per tile across all bases</a:t>
            </a:r>
          </a:p>
        </p:txBody>
      </p:sp>
    </p:spTree>
    <p:extLst>
      <p:ext uri="{BB962C8B-B14F-4D97-AF65-F5344CB8AC3E}">
        <p14:creationId xmlns:p14="http://schemas.microsoft.com/office/powerpoint/2010/main" val="144547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1407</Words>
  <Application>Microsoft Office PowerPoint</Application>
  <PresentationFormat>Widescreen</PresentationFormat>
  <Paragraphs>215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Amiri</vt:lpstr>
      <vt:lpstr>-apple-system</vt:lpstr>
      <vt:lpstr>Arial</vt:lpstr>
      <vt:lpstr>Calibri</vt:lpstr>
      <vt:lpstr>Calibri Light</vt:lpstr>
      <vt:lpstr>Consolas</vt:lpstr>
      <vt:lpstr>Office Theme</vt:lpstr>
      <vt:lpstr>Initial quality control and adapter trimming  Initial quality control with FastQC Adapter trimming with Trim Galore! and Trimmomatic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quality control and adapter trimming</dc:title>
  <dc:creator>Ilnytskyy, Slava</dc:creator>
  <cp:lastModifiedBy>Ilnytskyy, Slava</cp:lastModifiedBy>
  <cp:revision>1</cp:revision>
  <dcterms:created xsi:type="dcterms:W3CDTF">2023-05-06T21:08:33Z</dcterms:created>
  <dcterms:modified xsi:type="dcterms:W3CDTF">2023-05-07T21:56:44Z</dcterms:modified>
</cp:coreProperties>
</file>