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96A90-1E33-41CD-BB02-BA8526D17CC8}" v="227" dt="2023-04-03T16:48:09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6CB96A90-1E33-41CD-BB02-BA8526D17CC8}"/>
    <pc:docChg chg="undo redo custSel addSld modSld">
      <pc:chgData name="Ilnytskyy, Slava" userId="6c9a36ec-2177-4c71-9d2b-b4582c7eea5e" providerId="ADAL" clId="{6CB96A90-1E33-41CD-BB02-BA8526D17CC8}" dt="2023-04-03T23:43:48.634" v="37803" actId="2711"/>
      <pc:docMkLst>
        <pc:docMk/>
      </pc:docMkLst>
      <pc:sldChg chg="addSp modSp mod">
        <pc:chgData name="Ilnytskyy, Slava" userId="6c9a36ec-2177-4c71-9d2b-b4582c7eea5e" providerId="ADAL" clId="{6CB96A90-1E33-41CD-BB02-BA8526D17CC8}" dt="2023-03-21T20:58:08.475" v="10766" actId="122"/>
        <pc:sldMkLst>
          <pc:docMk/>
          <pc:sldMk cId="2064095586" sldId="256"/>
        </pc:sldMkLst>
        <pc:spChg chg="add mod">
          <ac:chgData name="Ilnytskyy, Slava" userId="6c9a36ec-2177-4c71-9d2b-b4582c7eea5e" providerId="ADAL" clId="{6CB96A90-1E33-41CD-BB02-BA8526D17CC8}" dt="2023-03-21T20:58:08.475" v="10766" actId="122"/>
          <ac:spMkLst>
            <pc:docMk/>
            <pc:sldMk cId="2064095586" sldId="256"/>
            <ac:spMk id="6" creationId="{EB65DBDD-1397-7F7D-E9B8-8CD57BF65F27}"/>
          </ac:spMkLst>
        </pc:spChg>
      </pc:sldChg>
      <pc:sldChg chg="addSp delSp modSp mod">
        <pc:chgData name="Ilnytskyy, Slava" userId="6c9a36ec-2177-4c71-9d2b-b4582c7eea5e" providerId="ADAL" clId="{6CB96A90-1E33-41CD-BB02-BA8526D17CC8}" dt="2023-03-29T15:53:20.307" v="27776" actId="1036"/>
        <pc:sldMkLst>
          <pc:docMk/>
          <pc:sldMk cId="2651447949" sldId="257"/>
        </pc:sldMkLst>
        <pc:spChg chg="mod">
          <ac:chgData name="Ilnytskyy, Slava" userId="6c9a36ec-2177-4c71-9d2b-b4582c7eea5e" providerId="ADAL" clId="{6CB96A90-1E33-41CD-BB02-BA8526D17CC8}" dt="2023-03-29T15:53:13.095" v="27741" actId="1036"/>
          <ac:spMkLst>
            <pc:docMk/>
            <pc:sldMk cId="2651447949" sldId="257"/>
            <ac:spMk id="4" creationId="{47B2E61C-DFA4-62E0-70FA-816D98CE6256}"/>
          </ac:spMkLst>
        </pc:spChg>
        <pc:spChg chg="add del mod">
          <ac:chgData name="Ilnytskyy, Slava" userId="6c9a36ec-2177-4c71-9d2b-b4582c7eea5e" providerId="ADAL" clId="{6CB96A90-1E33-41CD-BB02-BA8526D17CC8}" dt="2023-03-19T23:39:21.429" v="7" actId="478"/>
          <ac:spMkLst>
            <pc:docMk/>
            <pc:sldMk cId="2651447949" sldId="257"/>
            <ac:spMk id="5" creationId="{F08E2291-61DB-8A61-D4D0-F6A594EEDF4F}"/>
          </ac:spMkLst>
        </pc:spChg>
        <pc:spChg chg="add del mod">
          <ac:chgData name="Ilnytskyy, Slava" userId="6c9a36ec-2177-4c71-9d2b-b4582c7eea5e" providerId="ADAL" clId="{6CB96A90-1E33-41CD-BB02-BA8526D17CC8}" dt="2023-03-29T15:53:20.307" v="27776" actId="1036"/>
          <ac:spMkLst>
            <pc:docMk/>
            <pc:sldMk cId="2651447949" sldId="257"/>
            <ac:spMk id="6" creationId="{EE3B4540-F748-9A77-EE93-317590115C4D}"/>
          </ac:spMkLst>
        </pc:spChg>
        <pc:spChg chg="add del">
          <ac:chgData name="Ilnytskyy, Slava" userId="6c9a36ec-2177-4c71-9d2b-b4582c7eea5e" providerId="ADAL" clId="{6CB96A90-1E33-41CD-BB02-BA8526D17CC8}" dt="2023-03-19T23:48:41.642" v="494" actId="478"/>
          <ac:spMkLst>
            <pc:docMk/>
            <pc:sldMk cId="2651447949" sldId="257"/>
            <ac:spMk id="7" creationId="{765F5AD9-38D4-368B-D04D-8C7ABDB8F344}"/>
          </ac:spMkLst>
        </pc:spChg>
        <pc:spChg chg="add del mod">
          <ac:chgData name="Ilnytskyy, Slava" userId="6c9a36ec-2177-4c71-9d2b-b4582c7eea5e" providerId="ADAL" clId="{6CB96A90-1E33-41CD-BB02-BA8526D17CC8}" dt="2023-03-19T23:48:38.310" v="493" actId="478"/>
          <ac:spMkLst>
            <pc:docMk/>
            <pc:sldMk cId="2651447949" sldId="257"/>
            <ac:spMk id="8" creationId="{3A5DB55E-8DFB-79EF-AAB6-D923CBD820FB}"/>
          </ac:spMkLst>
        </pc:spChg>
        <pc:spChg chg="add del mod">
          <ac:chgData name="Ilnytskyy, Slava" userId="6c9a36ec-2177-4c71-9d2b-b4582c7eea5e" providerId="ADAL" clId="{6CB96A90-1E33-41CD-BB02-BA8526D17CC8}" dt="2023-03-19T23:48:33.139" v="492" actId="478"/>
          <ac:spMkLst>
            <pc:docMk/>
            <pc:sldMk cId="2651447949" sldId="257"/>
            <ac:spMk id="9" creationId="{0A7DC3D1-128F-A8C6-FE43-715CC53A457D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0T00:07:02.241" v="1382" actId="20577"/>
        <pc:sldMkLst>
          <pc:docMk/>
          <pc:sldMk cId="3685427519" sldId="258"/>
        </pc:sldMkLst>
        <pc:spChg chg="del">
          <ac:chgData name="Ilnytskyy, Slava" userId="6c9a36ec-2177-4c71-9d2b-b4582c7eea5e" providerId="ADAL" clId="{6CB96A90-1E33-41CD-BB02-BA8526D17CC8}" dt="2023-03-19T23:53:46.825" v="607" actId="478"/>
          <ac:spMkLst>
            <pc:docMk/>
            <pc:sldMk cId="3685427519" sldId="258"/>
            <ac:spMk id="2" creationId="{575A349C-DB00-0B5A-0418-4AB9CD2A3247}"/>
          </ac:spMkLst>
        </pc:spChg>
        <pc:spChg chg="del">
          <ac:chgData name="Ilnytskyy, Slava" userId="6c9a36ec-2177-4c71-9d2b-b4582c7eea5e" providerId="ADAL" clId="{6CB96A90-1E33-41CD-BB02-BA8526D17CC8}" dt="2023-03-19T23:53:51.451" v="608" actId="478"/>
          <ac:spMkLst>
            <pc:docMk/>
            <pc:sldMk cId="3685427519" sldId="258"/>
            <ac:spMk id="3" creationId="{E0E6D4EA-CE92-BE14-123F-9727AEEA4B8B}"/>
          </ac:spMkLst>
        </pc:spChg>
        <pc:spChg chg="add mod">
          <ac:chgData name="Ilnytskyy, Slava" userId="6c9a36ec-2177-4c71-9d2b-b4582c7eea5e" providerId="ADAL" clId="{6CB96A90-1E33-41CD-BB02-BA8526D17CC8}" dt="2023-03-19T23:53:59.035" v="609"/>
          <ac:spMkLst>
            <pc:docMk/>
            <pc:sldMk cId="3685427519" sldId="258"/>
            <ac:spMk id="4" creationId="{FBBD10A1-2EAD-10BC-04DF-D65F19800FF0}"/>
          </ac:spMkLst>
        </pc:spChg>
        <pc:spChg chg="add mod">
          <ac:chgData name="Ilnytskyy, Slava" userId="6c9a36ec-2177-4c71-9d2b-b4582c7eea5e" providerId="ADAL" clId="{6CB96A90-1E33-41CD-BB02-BA8526D17CC8}" dt="2023-03-20T00:06:03.098" v="1256" actId="1076"/>
          <ac:spMkLst>
            <pc:docMk/>
            <pc:sldMk cId="3685427519" sldId="258"/>
            <ac:spMk id="5" creationId="{8DC13393-CCA7-273E-E8E8-3F450C892BF4}"/>
          </ac:spMkLst>
        </pc:spChg>
        <pc:spChg chg="add mod">
          <ac:chgData name="Ilnytskyy, Slava" userId="6c9a36ec-2177-4c71-9d2b-b4582c7eea5e" providerId="ADAL" clId="{6CB96A90-1E33-41CD-BB02-BA8526D17CC8}" dt="2023-03-20T00:07:02.241" v="1382" actId="20577"/>
          <ac:spMkLst>
            <pc:docMk/>
            <pc:sldMk cId="3685427519" sldId="258"/>
            <ac:spMk id="7" creationId="{9A6F820A-4D06-89C5-F276-ECCC8ACBED1E}"/>
          </ac:spMkLst>
        </pc:spChg>
        <pc:graphicFrameChg chg="add mod modGraphic">
          <ac:chgData name="Ilnytskyy, Slava" userId="6c9a36ec-2177-4c71-9d2b-b4582c7eea5e" providerId="ADAL" clId="{6CB96A90-1E33-41CD-BB02-BA8526D17CC8}" dt="2023-03-20T00:06:02.458" v="1255" actId="120"/>
          <ac:graphicFrameMkLst>
            <pc:docMk/>
            <pc:sldMk cId="3685427519" sldId="258"/>
            <ac:graphicFrameMk id="6" creationId="{A8A428EF-BD62-D61A-68E8-544C95A201B4}"/>
          </ac:graphicFrameMkLst>
        </pc:graphicFrameChg>
      </pc:sldChg>
      <pc:sldChg chg="addSp delSp modSp new mod">
        <pc:chgData name="Ilnytskyy, Slava" userId="6c9a36ec-2177-4c71-9d2b-b4582c7eea5e" providerId="ADAL" clId="{6CB96A90-1E33-41CD-BB02-BA8526D17CC8}" dt="2023-03-20T00:25:41.392" v="2399" actId="20577"/>
        <pc:sldMkLst>
          <pc:docMk/>
          <pc:sldMk cId="3311424204" sldId="259"/>
        </pc:sldMkLst>
        <pc:spChg chg="del">
          <ac:chgData name="Ilnytskyy, Slava" userId="6c9a36ec-2177-4c71-9d2b-b4582c7eea5e" providerId="ADAL" clId="{6CB96A90-1E33-41CD-BB02-BA8526D17CC8}" dt="2023-03-20T00:07:10.721" v="1384" actId="478"/>
          <ac:spMkLst>
            <pc:docMk/>
            <pc:sldMk cId="3311424204" sldId="259"/>
            <ac:spMk id="2" creationId="{D887B267-2A8F-ECEC-E49E-2FEDEDDD2B3D}"/>
          </ac:spMkLst>
        </pc:spChg>
        <pc:spChg chg="del">
          <ac:chgData name="Ilnytskyy, Slava" userId="6c9a36ec-2177-4c71-9d2b-b4582c7eea5e" providerId="ADAL" clId="{6CB96A90-1E33-41CD-BB02-BA8526D17CC8}" dt="2023-03-20T00:07:16.562" v="1385" actId="478"/>
          <ac:spMkLst>
            <pc:docMk/>
            <pc:sldMk cId="3311424204" sldId="259"/>
            <ac:spMk id="3" creationId="{14132814-1B9B-7184-0E01-92990E43AA0E}"/>
          </ac:spMkLst>
        </pc:spChg>
        <pc:spChg chg="add mod">
          <ac:chgData name="Ilnytskyy, Slava" userId="6c9a36ec-2177-4c71-9d2b-b4582c7eea5e" providerId="ADAL" clId="{6CB96A90-1E33-41CD-BB02-BA8526D17CC8}" dt="2023-03-20T00:07:24.966" v="1386"/>
          <ac:spMkLst>
            <pc:docMk/>
            <pc:sldMk cId="3311424204" sldId="259"/>
            <ac:spMk id="4" creationId="{D33754B8-C80B-9606-49CC-C76FA9267C09}"/>
          </ac:spMkLst>
        </pc:spChg>
        <pc:spChg chg="add mod">
          <ac:chgData name="Ilnytskyy, Slava" userId="6c9a36ec-2177-4c71-9d2b-b4582c7eea5e" providerId="ADAL" clId="{6CB96A90-1E33-41CD-BB02-BA8526D17CC8}" dt="2023-03-20T00:25:41.392" v="2399" actId="20577"/>
          <ac:spMkLst>
            <pc:docMk/>
            <pc:sldMk cId="3311424204" sldId="259"/>
            <ac:spMk id="5" creationId="{8475F8F3-1121-8D82-77CD-030DF1EC9FF5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0T03:26:20.346" v="3212" actId="114"/>
        <pc:sldMkLst>
          <pc:docMk/>
          <pc:sldMk cId="547745172" sldId="260"/>
        </pc:sldMkLst>
        <pc:spChg chg="del">
          <ac:chgData name="Ilnytskyy, Slava" userId="6c9a36ec-2177-4c71-9d2b-b4582c7eea5e" providerId="ADAL" clId="{6CB96A90-1E33-41CD-BB02-BA8526D17CC8}" dt="2023-03-20T00:25:51.379" v="2401" actId="478"/>
          <ac:spMkLst>
            <pc:docMk/>
            <pc:sldMk cId="547745172" sldId="260"/>
            <ac:spMk id="2" creationId="{FAF963CB-CA26-720A-DB92-1C59C196A209}"/>
          </ac:spMkLst>
        </pc:spChg>
        <pc:spChg chg="del">
          <ac:chgData name="Ilnytskyy, Slava" userId="6c9a36ec-2177-4c71-9d2b-b4582c7eea5e" providerId="ADAL" clId="{6CB96A90-1E33-41CD-BB02-BA8526D17CC8}" dt="2023-03-20T00:25:54.173" v="2402" actId="478"/>
          <ac:spMkLst>
            <pc:docMk/>
            <pc:sldMk cId="547745172" sldId="260"/>
            <ac:spMk id="3" creationId="{FEB2A78C-A602-8907-2208-23A244D4942B}"/>
          </ac:spMkLst>
        </pc:spChg>
        <pc:spChg chg="add mod">
          <ac:chgData name="Ilnytskyy, Slava" userId="6c9a36ec-2177-4c71-9d2b-b4582c7eea5e" providerId="ADAL" clId="{6CB96A90-1E33-41CD-BB02-BA8526D17CC8}" dt="2023-03-20T00:26:02.113" v="2403"/>
          <ac:spMkLst>
            <pc:docMk/>
            <pc:sldMk cId="547745172" sldId="260"/>
            <ac:spMk id="4" creationId="{689A5FC5-F4D6-09D1-B5C7-448582F0EE92}"/>
          </ac:spMkLst>
        </pc:spChg>
        <pc:spChg chg="add mod">
          <ac:chgData name="Ilnytskyy, Slava" userId="6c9a36ec-2177-4c71-9d2b-b4582c7eea5e" providerId="ADAL" clId="{6CB96A90-1E33-41CD-BB02-BA8526D17CC8}" dt="2023-03-20T00:29:37.935" v="2470" actId="1037"/>
          <ac:spMkLst>
            <pc:docMk/>
            <pc:sldMk cId="547745172" sldId="260"/>
            <ac:spMk id="5" creationId="{36BBABDC-CBFB-0CE9-949E-DA145A402F51}"/>
          </ac:spMkLst>
        </pc:spChg>
        <pc:spChg chg="add mod">
          <ac:chgData name="Ilnytskyy, Slava" userId="6c9a36ec-2177-4c71-9d2b-b4582c7eea5e" providerId="ADAL" clId="{6CB96A90-1E33-41CD-BB02-BA8526D17CC8}" dt="2023-03-20T03:26:20.346" v="3212" actId="114"/>
          <ac:spMkLst>
            <pc:docMk/>
            <pc:sldMk cId="547745172" sldId="260"/>
            <ac:spMk id="8" creationId="{0CE4A886-C0A7-8E62-5E8A-4FF9893F1FB9}"/>
          </ac:spMkLst>
        </pc:spChg>
        <pc:graphicFrameChg chg="add del">
          <ac:chgData name="Ilnytskyy, Slava" userId="6c9a36ec-2177-4c71-9d2b-b4582c7eea5e" providerId="ADAL" clId="{6CB96A90-1E33-41CD-BB02-BA8526D17CC8}" dt="2023-03-20T00:28:53.159" v="2455" actId="478"/>
          <ac:graphicFrameMkLst>
            <pc:docMk/>
            <pc:sldMk cId="547745172" sldId="260"/>
            <ac:graphicFrameMk id="6" creationId="{67BB3BDD-C319-F547-CDA1-8E70FACEFDA3}"/>
          </ac:graphicFrameMkLst>
        </pc:graphicFrameChg>
        <pc:graphicFrameChg chg="add mod">
          <ac:chgData name="Ilnytskyy, Slava" userId="6c9a36ec-2177-4c71-9d2b-b4582c7eea5e" providerId="ADAL" clId="{6CB96A90-1E33-41CD-BB02-BA8526D17CC8}" dt="2023-03-20T00:29:48.988" v="2488" actId="1036"/>
          <ac:graphicFrameMkLst>
            <pc:docMk/>
            <pc:sldMk cId="547745172" sldId="260"/>
            <ac:graphicFrameMk id="7" creationId="{E913FA34-FFB5-C209-E040-34F50C820BDB}"/>
          </ac:graphicFrameMkLst>
        </pc:graphicFrameChg>
      </pc:sldChg>
      <pc:sldChg chg="addSp delSp modSp new mod">
        <pc:chgData name="Ilnytskyy, Slava" userId="6c9a36ec-2177-4c71-9d2b-b4582c7eea5e" providerId="ADAL" clId="{6CB96A90-1E33-41CD-BB02-BA8526D17CC8}" dt="2023-03-29T15:54:45.006" v="27791" actId="113"/>
        <pc:sldMkLst>
          <pc:docMk/>
          <pc:sldMk cId="1720822745" sldId="261"/>
        </pc:sldMkLst>
        <pc:spChg chg="del">
          <ac:chgData name="Ilnytskyy, Slava" userId="6c9a36ec-2177-4c71-9d2b-b4582c7eea5e" providerId="ADAL" clId="{6CB96A90-1E33-41CD-BB02-BA8526D17CC8}" dt="2023-03-20T03:26:47.929" v="3214" actId="478"/>
          <ac:spMkLst>
            <pc:docMk/>
            <pc:sldMk cId="1720822745" sldId="261"/>
            <ac:spMk id="2" creationId="{A835BD81-7E53-D758-02B7-867DA0A18FEF}"/>
          </ac:spMkLst>
        </pc:spChg>
        <pc:spChg chg="del">
          <ac:chgData name="Ilnytskyy, Slava" userId="6c9a36ec-2177-4c71-9d2b-b4582c7eea5e" providerId="ADAL" clId="{6CB96A90-1E33-41CD-BB02-BA8526D17CC8}" dt="2023-03-20T03:26:50.608" v="3215" actId="478"/>
          <ac:spMkLst>
            <pc:docMk/>
            <pc:sldMk cId="1720822745" sldId="261"/>
            <ac:spMk id="3" creationId="{730F1F13-0ED4-93FB-4200-192A53E30E7E}"/>
          </ac:spMkLst>
        </pc:spChg>
        <pc:spChg chg="add mod">
          <ac:chgData name="Ilnytskyy, Slava" userId="6c9a36ec-2177-4c71-9d2b-b4582c7eea5e" providerId="ADAL" clId="{6CB96A90-1E33-41CD-BB02-BA8526D17CC8}" dt="2023-03-20T03:27:00.026" v="3216"/>
          <ac:spMkLst>
            <pc:docMk/>
            <pc:sldMk cId="1720822745" sldId="261"/>
            <ac:spMk id="4" creationId="{5D755A93-865B-533E-F8D9-BF731A0F055B}"/>
          </ac:spMkLst>
        </pc:spChg>
        <pc:spChg chg="add mod">
          <ac:chgData name="Ilnytskyy, Slava" userId="6c9a36ec-2177-4c71-9d2b-b4582c7eea5e" providerId="ADAL" clId="{6CB96A90-1E33-41CD-BB02-BA8526D17CC8}" dt="2023-03-20T03:29:57.670" v="3327" actId="255"/>
          <ac:spMkLst>
            <pc:docMk/>
            <pc:sldMk cId="1720822745" sldId="261"/>
            <ac:spMk id="5" creationId="{6FC8C4F5-B28D-2D74-4739-F4915714A991}"/>
          </ac:spMkLst>
        </pc:spChg>
        <pc:spChg chg="add del mod">
          <ac:chgData name="Ilnytskyy, Slava" userId="6c9a36ec-2177-4c71-9d2b-b4582c7eea5e" providerId="ADAL" clId="{6CB96A90-1E33-41CD-BB02-BA8526D17CC8}" dt="2023-03-20T03:29:58.904" v="3329"/>
          <ac:spMkLst>
            <pc:docMk/>
            <pc:sldMk cId="1720822745" sldId="261"/>
            <ac:spMk id="8" creationId="{749BFA83-3B09-ECB8-7EF8-7E732BE1D394}"/>
          </ac:spMkLst>
        </pc:spChg>
        <pc:spChg chg="add mod">
          <ac:chgData name="Ilnytskyy, Slava" userId="6c9a36ec-2177-4c71-9d2b-b4582c7eea5e" providerId="ADAL" clId="{6CB96A90-1E33-41CD-BB02-BA8526D17CC8}" dt="2023-03-20T03:46:05.049" v="3677" actId="1035"/>
          <ac:spMkLst>
            <pc:docMk/>
            <pc:sldMk cId="1720822745" sldId="261"/>
            <ac:spMk id="9" creationId="{A48AAB1D-6605-79E2-EB43-CC03EAD78180}"/>
          </ac:spMkLst>
        </pc:spChg>
        <pc:spChg chg="add mod">
          <ac:chgData name="Ilnytskyy, Slava" userId="6c9a36ec-2177-4c71-9d2b-b4582c7eea5e" providerId="ADAL" clId="{6CB96A90-1E33-41CD-BB02-BA8526D17CC8}" dt="2023-03-29T15:54:45.006" v="27791" actId="113"/>
          <ac:spMkLst>
            <pc:docMk/>
            <pc:sldMk cId="1720822745" sldId="261"/>
            <ac:spMk id="10" creationId="{82FE1EC2-D986-EB6E-0795-CE9BD6910DEB}"/>
          </ac:spMkLst>
        </pc:spChg>
        <pc:graphicFrameChg chg="add mod">
          <ac:chgData name="Ilnytskyy, Slava" userId="6c9a36ec-2177-4c71-9d2b-b4582c7eea5e" providerId="ADAL" clId="{6CB96A90-1E33-41CD-BB02-BA8526D17CC8}" dt="2023-03-20T03:27:38.009" v="3263" actId="1037"/>
          <ac:graphicFrameMkLst>
            <pc:docMk/>
            <pc:sldMk cId="1720822745" sldId="261"/>
            <ac:graphicFrameMk id="6" creationId="{C43BEC3B-FEB0-F513-6DE0-C0E6FEA8C369}"/>
          </ac:graphicFrameMkLst>
        </pc:graphicFrameChg>
        <pc:graphicFrameChg chg="add mod modGraphic">
          <ac:chgData name="Ilnytskyy, Slava" userId="6c9a36ec-2177-4c71-9d2b-b4582c7eea5e" providerId="ADAL" clId="{6CB96A90-1E33-41CD-BB02-BA8526D17CC8}" dt="2023-03-20T03:46:05.049" v="3677" actId="1035"/>
          <ac:graphicFrameMkLst>
            <pc:docMk/>
            <pc:sldMk cId="1720822745" sldId="261"/>
            <ac:graphicFrameMk id="7" creationId="{77B596AD-BBBD-70BA-77BD-801AB76E6F87}"/>
          </ac:graphicFrameMkLst>
        </pc:graphicFrameChg>
      </pc:sldChg>
      <pc:sldChg chg="addSp delSp modSp new mod">
        <pc:chgData name="Ilnytskyy, Slava" userId="6c9a36ec-2177-4c71-9d2b-b4582c7eea5e" providerId="ADAL" clId="{6CB96A90-1E33-41CD-BB02-BA8526D17CC8}" dt="2023-03-20T04:52:48.552" v="5286" actId="115"/>
        <pc:sldMkLst>
          <pc:docMk/>
          <pc:sldMk cId="436309017" sldId="262"/>
        </pc:sldMkLst>
        <pc:spChg chg="del">
          <ac:chgData name="Ilnytskyy, Slava" userId="6c9a36ec-2177-4c71-9d2b-b4582c7eea5e" providerId="ADAL" clId="{6CB96A90-1E33-41CD-BB02-BA8526D17CC8}" dt="2023-03-20T03:50:28.364" v="3898" actId="478"/>
          <ac:spMkLst>
            <pc:docMk/>
            <pc:sldMk cId="436309017" sldId="262"/>
            <ac:spMk id="2" creationId="{DA818DB7-3F80-F94D-C36E-4955B9D49253}"/>
          </ac:spMkLst>
        </pc:spChg>
        <pc:spChg chg="del">
          <ac:chgData name="Ilnytskyy, Slava" userId="6c9a36ec-2177-4c71-9d2b-b4582c7eea5e" providerId="ADAL" clId="{6CB96A90-1E33-41CD-BB02-BA8526D17CC8}" dt="2023-03-20T03:50:32.028" v="3899" actId="478"/>
          <ac:spMkLst>
            <pc:docMk/>
            <pc:sldMk cId="436309017" sldId="262"/>
            <ac:spMk id="3" creationId="{20FA36C8-0A9A-593D-0F90-52607FF2674E}"/>
          </ac:spMkLst>
        </pc:spChg>
        <pc:spChg chg="add mod">
          <ac:chgData name="Ilnytskyy, Slava" userId="6c9a36ec-2177-4c71-9d2b-b4582c7eea5e" providerId="ADAL" clId="{6CB96A90-1E33-41CD-BB02-BA8526D17CC8}" dt="2023-03-20T03:50:41.589" v="3920" actId="1036"/>
          <ac:spMkLst>
            <pc:docMk/>
            <pc:sldMk cId="436309017" sldId="262"/>
            <ac:spMk id="4" creationId="{080137C0-8BED-37ED-4649-01FF051CB295}"/>
          </ac:spMkLst>
        </pc:spChg>
        <pc:spChg chg="add mod">
          <ac:chgData name="Ilnytskyy, Slava" userId="6c9a36ec-2177-4c71-9d2b-b4582c7eea5e" providerId="ADAL" clId="{6CB96A90-1E33-41CD-BB02-BA8526D17CC8}" dt="2023-03-20T04:43:09.149" v="4578" actId="5793"/>
          <ac:spMkLst>
            <pc:docMk/>
            <pc:sldMk cId="436309017" sldId="262"/>
            <ac:spMk id="5" creationId="{895013BB-F123-454B-0E7D-310EC11103B2}"/>
          </ac:spMkLst>
        </pc:spChg>
        <pc:spChg chg="add mod">
          <ac:chgData name="Ilnytskyy, Slava" userId="6c9a36ec-2177-4c71-9d2b-b4582c7eea5e" providerId="ADAL" clId="{6CB96A90-1E33-41CD-BB02-BA8526D17CC8}" dt="2023-03-20T04:52:48.552" v="5286" actId="115"/>
          <ac:spMkLst>
            <pc:docMk/>
            <pc:sldMk cId="436309017" sldId="262"/>
            <ac:spMk id="6" creationId="{84370B35-B678-B643-D34F-07E5AD121BD0}"/>
          </ac:spMkLst>
        </pc:spChg>
        <pc:graphicFrameChg chg="add mod modGraphic">
          <ac:chgData name="Ilnytskyy, Slava" userId="6c9a36ec-2177-4c71-9d2b-b4582c7eea5e" providerId="ADAL" clId="{6CB96A90-1E33-41CD-BB02-BA8526D17CC8}" dt="2023-03-20T04:46:39.357" v="4850" actId="113"/>
          <ac:graphicFrameMkLst>
            <pc:docMk/>
            <pc:sldMk cId="436309017" sldId="262"/>
            <ac:graphicFrameMk id="7" creationId="{9170AD6D-7DCE-0C53-9454-A5F3AA709F4B}"/>
          </ac:graphicFrameMkLst>
        </pc:graphicFrameChg>
      </pc:sldChg>
      <pc:sldChg chg="addSp delSp modSp new mod">
        <pc:chgData name="Ilnytskyy, Slava" userId="6c9a36ec-2177-4c71-9d2b-b4582c7eea5e" providerId="ADAL" clId="{6CB96A90-1E33-41CD-BB02-BA8526D17CC8}" dt="2023-03-20T06:00:36.344" v="6575"/>
        <pc:sldMkLst>
          <pc:docMk/>
          <pc:sldMk cId="4035522264" sldId="263"/>
        </pc:sldMkLst>
        <pc:spChg chg="del">
          <ac:chgData name="Ilnytskyy, Slava" userId="6c9a36ec-2177-4c71-9d2b-b4582c7eea5e" providerId="ADAL" clId="{6CB96A90-1E33-41CD-BB02-BA8526D17CC8}" dt="2023-03-20T04:54:48.556" v="5295" actId="478"/>
          <ac:spMkLst>
            <pc:docMk/>
            <pc:sldMk cId="4035522264" sldId="263"/>
            <ac:spMk id="2" creationId="{F160EA30-4943-3FD6-B621-74E64C62C3C0}"/>
          </ac:spMkLst>
        </pc:spChg>
        <pc:spChg chg="del">
          <ac:chgData name="Ilnytskyy, Slava" userId="6c9a36ec-2177-4c71-9d2b-b4582c7eea5e" providerId="ADAL" clId="{6CB96A90-1E33-41CD-BB02-BA8526D17CC8}" dt="2023-03-20T04:54:51.527" v="5296" actId="478"/>
          <ac:spMkLst>
            <pc:docMk/>
            <pc:sldMk cId="4035522264" sldId="263"/>
            <ac:spMk id="3" creationId="{7B91A610-1A15-6184-398E-104E28838146}"/>
          </ac:spMkLst>
        </pc:spChg>
        <pc:spChg chg="add mod">
          <ac:chgData name="Ilnytskyy, Slava" userId="6c9a36ec-2177-4c71-9d2b-b4582c7eea5e" providerId="ADAL" clId="{6CB96A90-1E33-41CD-BB02-BA8526D17CC8}" dt="2023-03-20T04:54:59.693" v="5297"/>
          <ac:spMkLst>
            <pc:docMk/>
            <pc:sldMk cId="4035522264" sldId="263"/>
            <ac:spMk id="4" creationId="{DB6C0D2B-FB58-6A25-080B-30D142845267}"/>
          </ac:spMkLst>
        </pc:spChg>
        <pc:spChg chg="add mod">
          <ac:chgData name="Ilnytskyy, Slava" userId="6c9a36ec-2177-4c71-9d2b-b4582c7eea5e" providerId="ADAL" clId="{6CB96A90-1E33-41CD-BB02-BA8526D17CC8}" dt="2023-03-20T05:57:57.416" v="6522" actId="1035"/>
          <ac:spMkLst>
            <pc:docMk/>
            <pc:sldMk cId="4035522264" sldId="263"/>
            <ac:spMk id="5" creationId="{E0E87A14-0EBA-EE1D-36EA-D03653F4D4BC}"/>
          </ac:spMkLst>
        </pc:spChg>
        <pc:graphicFrameChg chg="add mod modGraphic">
          <ac:chgData name="Ilnytskyy, Slava" userId="6c9a36ec-2177-4c71-9d2b-b4582c7eea5e" providerId="ADAL" clId="{6CB96A90-1E33-41CD-BB02-BA8526D17CC8}" dt="2023-03-20T06:00:36.344" v="6575"/>
          <ac:graphicFrameMkLst>
            <pc:docMk/>
            <pc:sldMk cId="4035522264" sldId="263"/>
            <ac:graphicFrameMk id="6" creationId="{F6E453DC-8177-A0EE-78CE-D0C922C976F0}"/>
          </ac:graphicFrameMkLst>
        </pc:graphicFrameChg>
      </pc:sldChg>
      <pc:sldChg chg="addSp delSp modSp new mod">
        <pc:chgData name="Ilnytskyy, Slava" userId="6c9a36ec-2177-4c71-9d2b-b4582c7eea5e" providerId="ADAL" clId="{6CB96A90-1E33-41CD-BB02-BA8526D17CC8}" dt="2023-03-20T06:17:09.663" v="7040" actId="255"/>
        <pc:sldMkLst>
          <pc:docMk/>
          <pc:sldMk cId="2265240845" sldId="264"/>
        </pc:sldMkLst>
        <pc:spChg chg="del">
          <ac:chgData name="Ilnytskyy, Slava" userId="6c9a36ec-2177-4c71-9d2b-b4582c7eea5e" providerId="ADAL" clId="{6CB96A90-1E33-41CD-BB02-BA8526D17CC8}" dt="2023-03-20T06:00:48.006" v="6576" actId="478"/>
          <ac:spMkLst>
            <pc:docMk/>
            <pc:sldMk cId="2265240845" sldId="264"/>
            <ac:spMk id="2" creationId="{A91D8D07-0142-1C19-CFD0-F58708524963}"/>
          </ac:spMkLst>
        </pc:spChg>
        <pc:spChg chg="del">
          <ac:chgData name="Ilnytskyy, Slava" userId="6c9a36ec-2177-4c71-9d2b-b4582c7eea5e" providerId="ADAL" clId="{6CB96A90-1E33-41CD-BB02-BA8526D17CC8}" dt="2023-03-20T06:00:50.199" v="6577" actId="478"/>
          <ac:spMkLst>
            <pc:docMk/>
            <pc:sldMk cId="2265240845" sldId="264"/>
            <ac:spMk id="3" creationId="{79D98936-9CA7-3A5C-710B-EB5592CBE241}"/>
          </ac:spMkLst>
        </pc:spChg>
        <pc:spChg chg="add mod">
          <ac:chgData name="Ilnytskyy, Slava" userId="6c9a36ec-2177-4c71-9d2b-b4582c7eea5e" providerId="ADAL" clId="{6CB96A90-1E33-41CD-BB02-BA8526D17CC8}" dt="2023-03-20T06:00:52.674" v="6578"/>
          <ac:spMkLst>
            <pc:docMk/>
            <pc:sldMk cId="2265240845" sldId="264"/>
            <ac:spMk id="4" creationId="{3D9CE547-1C89-3E17-9B65-EA96E6B1A9AF}"/>
          </ac:spMkLst>
        </pc:spChg>
        <pc:spChg chg="add mod">
          <ac:chgData name="Ilnytskyy, Slava" userId="6c9a36ec-2177-4c71-9d2b-b4582c7eea5e" providerId="ADAL" clId="{6CB96A90-1E33-41CD-BB02-BA8526D17CC8}" dt="2023-03-20T06:10:44.327" v="6855" actId="255"/>
          <ac:spMkLst>
            <pc:docMk/>
            <pc:sldMk cId="2265240845" sldId="264"/>
            <ac:spMk id="5" creationId="{E77D2870-4719-9909-1F7C-420EEE876D97}"/>
          </ac:spMkLst>
        </pc:spChg>
        <pc:spChg chg="add del mod">
          <ac:chgData name="Ilnytskyy, Slava" userId="6c9a36ec-2177-4c71-9d2b-b4582c7eea5e" providerId="ADAL" clId="{6CB96A90-1E33-41CD-BB02-BA8526D17CC8}" dt="2023-03-20T06:14:04.582" v="6919" actId="478"/>
          <ac:spMkLst>
            <pc:docMk/>
            <pc:sldMk cId="2265240845" sldId="264"/>
            <ac:spMk id="7" creationId="{903D8091-BDAB-2621-9061-3FAB734E6CF9}"/>
          </ac:spMkLst>
        </pc:spChg>
        <pc:spChg chg="add del mod">
          <ac:chgData name="Ilnytskyy, Slava" userId="6c9a36ec-2177-4c71-9d2b-b4582c7eea5e" providerId="ADAL" clId="{6CB96A90-1E33-41CD-BB02-BA8526D17CC8}" dt="2023-03-20T06:13:00.577" v="6899" actId="22"/>
          <ac:spMkLst>
            <pc:docMk/>
            <pc:sldMk cId="2265240845" sldId="264"/>
            <ac:spMk id="9" creationId="{F84EA169-ECDA-7978-AA56-E7A1AE291CAD}"/>
          </ac:spMkLst>
        </pc:spChg>
        <pc:spChg chg="add del">
          <ac:chgData name="Ilnytskyy, Slava" userId="6c9a36ec-2177-4c71-9d2b-b4582c7eea5e" providerId="ADAL" clId="{6CB96A90-1E33-41CD-BB02-BA8526D17CC8}" dt="2023-03-20T06:14:29.114" v="6937" actId="22"/>
          <ac:spMkLst>
            <pc:docMk/>
            <pc:sldMk cId="2265240845" sldId="264"/>
            <ac:spMk id="11" creationId="{68F2A096-C330-6EF5-CD91-7F8CB43D0F8C}"/>
          </ac:spMkLst>
        </pc:spChg>
        <pc:spChg chg="add mod">
          <ac:chgData name="Ilnytskyy, Slava" userId="6c9a36ec-2177-4c71-9d2b-b4582c7eea5e" providerId="ADAL" clId="{6CB96A90-1E33-41CD-BB02-BA8526D17CC8}" dt="2023-03-20T06:15:10.482" v="6954" actId="207"/>
          <ac:spMkLst>
            <pc:docMk/>
            <pc:sldMk cId="2265240845" sldId="264"/>
            <ac:spMk id="13" creationId="{B0E4098D-670E-785F-2F59-BFD4CB0C7BC1}"/>
          </ac:spMkLst>
        </pc:spChg>
        <pc:spChg chg="add mod">
          <ac:chgData name="Ilnytskyy, Slava" userId="6c9a36ec-2177-4c71-9d2b-b4582c7eea5e" providerId="ADAL" clId="{6CB96A90-1E33-41CD-BB02-BA8526D17CC8}" dt="2023-03-20T06:17:09.663" v="7040" actId="255"/>
          <ac:spMkLst>
            <pc:docMk/>
            <pc:sldMk cId="2265240845" sldId="264"/>
            <ac:spMk id="14" creationId="{EFE18256-05BB-F935-F2F8-F82D2FD9907C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0T06:46:05.028" v="8390" actId="1036"/>
        <pc:sldMkLst>
          <pc:docMk/>
          <pc:sldMk cId="4179860768" sldId="265"/>
        </pc:sldMkLst>
        <pc:spChg chg="del">
          <ac:chgData name="Ilnytskyy, Slava" userId="6c9a36ec-2177-4c71-9d2b-b4582c7eea5e" providerId="ADAL" clId="{6CB96A90-1E33-41CD-BB02-BA8526D17CC8}" dt="2023-03-20T06:17:23.714" v="7042" actId="478"/>
          <ac:spMkLst>
            <pc:docMk/>
            <pc:sldMk cId="4179860768" sldId="265"/>
            <ac:spMk id="2" creationId="{978A5835-CE4E-7C79-9810-05784571B660}"/>
          </ac:spMkLst>
        </pc:spChg>
        <pc:spChg chg="del">
          <ac:chgData name="Ilnytskyy, Slava" userId="6c9a36ec-2177-4c71-9d2b-b4582c7eea5e" providerId="ADAL" clId="{6CB96A90-1E33-41CD-BB02-BA8526D17CC8}" dt="2023-03-20T06:17:26.092" v="7043" actId="478"/>
          <ac:spMkLst>
            <pc:docMk/>
            <pc:sldMk cId="4179860768" sldId="265"/>
            <ac:spMk id="3" creationId="{ECBB43C1-4F4C-981D-42BC-7D7B9C4F711F}"/>
          </ac:spMkLst>
        </pc:spChg>
        <pc:spChg chg="add mod">
          <ac:chgData name="Ilnytskyy, Slava" userId="6c9a36ec-2177-4c71-9d2b-b4582c7eea5e" providerId="ADAL" clId="{6CB96A90-1E33-41CD-BB02-BA8526D17CC8}" dt="2023-03-20T06:17:28.743" v="7044"/>
          <ac:spMkLst>
            <pc:docMk/>
            <pc:sldMk cId="4179860768" sldId="265"/>
            <ac:spMk id="4" creationId="{EEB34EC6-842F-0C46-369B-FD2ABB12E54C}"/>
          </ac:spMkLst>
        </pc:spChg>
        <pc:spChg chg="add mod">
          <ac:chgData name="Ilnytskyy, Slava" userId="6c9a36ec-2177-4c71-9d2b-b4582c7eea5e" providerId="ADAL" clId="{6CB96A90-1E33-41CD-BB02-BA8526D17CC8}" dt="2023-03-20T06:17:50.246" v="7079" actId="6549"/>
          <ac:spMkLst>
            <pc:docMk/>
            <pc:sldMk cId="4179860768" sldId="265"/>
            <ac:spMk id="5" creationId="{F920E108-6BA9-4B5D-BBF8-2D8EB87D88BA}"/>
          </ac:spMkLst>
        </pc:spChg>
        <pc:spChg chg="add mod">
          <ac:chgData name="Ilnytskyy, Slava" userId="6c9a36ec-2177-4c71-9d2b-b4582c7eea5e" providerId="ADAL" clId="{6CB96A90-1E33-41CD-BB02-BA8526D17CC8}" dt="2023-03-20T06:32:40.900" v="7753" actId="1035"/>
          <ac:spMkLst>
            <pc:docMk/>
            <pc:sldMk cId="4179860768" sldId="265"/>
            <ac:spMk id="6" creationId="{EE0B8B65-5670-63B9-C467-D5FD216EF350}"/>
          </ac:spMkLst>
        </pc:spChg>
        <pc:spChg chg="add mod">
          <ac:chgData name="Ilnytskyy, Slava" userId="6c9a36ec-2177-4c71-9d2b-b4582c7eea5e" providerId="ADAL" clId="{6CB96A90-1E33-41CD-BB02-BA8526D17CC8}" dt="2023-03-20T06:32:48.310" v="7778" actId="1035"/>
          <ac:spMkLst>
            <pc:docMk/>
            <pc:sldMk cId="4179860768" sldId="265"/>
            <ac:spMk id="7" creationId="{E20D74C5-AA4F-17DF-6AA1-0DFEC3043693}"/>
          </ac:spMkLst>
        </pc:spChg>
        <pc:spChg chg="add mod">
          <ac:chgData name="Ilnytskyy, Slava" userId="6c9a36ec-2177-4c71-9d2b-b4582c7eea5e" providerId="ADAL" clId="{6CB96A90-1E33-41CD-BB02-BA8526D17CC8}" dt="2023-03-20T06:39:37.141" v="8183" actId="14100"/>
          <ac:spMkLst>
            <pc:docMk/>
            <pc:sldMk cId="4179860768" sldId="265"/>
            <ac:spMk id="8" creationId="{213C1F27-CB7B-2A6E-C7D2-85C3E8F15ECD}"/>
          </ac:spMkLst>
        </pc:spChg>
        <pc:spChg chg="add mod">
          <ac:chgData name="Ilnytskyy, Slava" userId="6c9a36ec-2177-4c71-9d2b-b4582c7eea5e" providerId="ADAL" clId="{6CB96A90-1E33-41CD-BB02-BA8526D17CC8}" dt="2023-03-20T06:41:46.381" v="8212" actId="14100"/>
          <ac:spMkLst>
            <pc:docMk/>
            <pc:sldMk cId="4179860768" sldId="265"/>
            <ac:spMk id="9" creationId="{4B8893E3-5BDA-107D-EBB3-1FD17D6C3672}"/>
          </ac:spMkLst>
        </pc:spChg>
        <pc:spChg chg="add del mod">
          <ac:chgData name="Ilnytskyy, Slava" userId="6c9a36ec-2177-4c71-9d2b-b4582c7eea5e" providerId="ADAL" clId="{6CB96A90-1E33-41CD-BB02-BA8526D17CC8}" dt="2023-03-20T06:36:54.661" v="7988" actId="478"/>
          <ac:spMkLst>
            <pc:docMk/>
            <pc:sldMk cId="4179860768" sldId="265"/>
            <ac:spMk id="10" creationId="{EBD1F697-F657-8A21-AF4E-144ACCE9954E}"/>
          </ac:spMkLst>
        </pc:spChg>
        <pc:spChg chg="add mod">
          <ac:chgData name="Ilnytskyy, Slava" userId="6c9a36ec-2177-4c71-9d2b-b4582c7eea5e" providerId="ADAL" clId="{6CB96A90-1E33-41CD-BB02-BA8526D17CC8}" dt="2023-03-20T06:46:05.028" v="8390" actId="1036"/>
          <ac:spMkLst>
            <pc:docMk/>
            <pc:sldMk cId="4179860768" sldId="265"/>
            <ac:spMk id="11" creationId="{9D8D5D1A-13DA-FF4C-AE5B-B5C71EB121AB}"/>
          </ac:spMkLst>
        </pc:spChg>
        <pc:spChg chg="add mod">
          <ac:chgData name="Ilnytskyy, Slava" userId="6c9a36ec-2177-4c71-9d2b-b4582c7eea5e" providerId="ADAL" clId="{6CB96A90-1E33-41CD-BB02-BA8526D17CC8}" dt="2023-03-20T06:46:05.028" v="8390" actId="1036"/>
          <ac:spMkLst>
            <pc:docMk/>
            <pc:sldMk cId="4179860768" sldId="265"/>
            <ac:spMk id="12" creationId="{9B000C77-6A1D-60C0-D493-300187B47DF2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0T07:24:43.664" v="9558" actId="1036"/>
        <pc:sldMkLst>
          <pc:docMk/>
          <pc:sldMk cId="3602654942" sldId="266"/>
        </pc:sldMkLst>
        <pc:spChg chg="del">
          <ac:chgData name="Ilnytskyy, Slava" userId="6c9a36ec-2177-4c71-9d2b-b4582c7eea5e" providerId="ADAL" clId="{6CB96A90-1E33-41CD-BB02-BA8526D17CC8}" dt="2023-03-20T06:35:43.467" v="7984" actId="478"/>
          <ac:spMkLst>
            <pc:docMk/>
            <pc:sldMk cId="3602654942" sldId="266"/>
            <ac:spMk id="2" creationId="{3B3A1D9D-13C6-41D4-8B72-6068B6A37BDA}"/>
          </ac:spMkLst>
        </pc:spChg>
        <pc:spChg chg="del">
          <ac:chgData name="Ilnytskyy, Slava" userId="6c9a36ec-2177-4c71-9d2b-b4582c7eea5e" providerId="ADAL" clId="{6CB96A90-1E33-41CD-BB02-BA8526D17CC8}" dt="2023-03-20T06:35:45.629" v="7985" actId="478"/>
          <ac:spMkLst>
            <pc:docMk/>
            <pc:sldMk cId="3602654942" sldId="266"/>
            <ac:spMk id="3" creationId="{DD2FE4E3-DE06-55EF-0F9F-A83DBFC62D38}"/>
          </ac:spMkLst>
        </pc:spChg>
        <pc:spChg chg="add mod">
          <ac:chgData name="Ilnytskyy, Slava" userId="6c9a36ec-2177-4c71-9d2b-b4582c7eea5e" providerId="ADAL" clId="{6CB96A90-1E33-41CD-BB02-BA8526D17CC8}" dt="2023-03-20T07:24:43.664" v="9558" actId="1036"/>
          <ac:spMkLst>
            <pc:docMk/>
            <pc:sldMk cId="3602654942" sldId="266"/>
            <ac:spMk id="4" creationId="{620DD92B-9EB8-153A-43ED-0957973D1C16}"/>
          </ac:spMkLst>
        </pc:spChg>
        <pc:spChg chg="add mod">
          <ac:chgData name="Ilnytskyy, Slava" userId="6c9a36ec-2177-4c71-9d2b-b4582c7eea5e" providerId="ADAL" clId="{6CB96A90-1E33-41CD-BB02-BA8526D17CC8}" dt="2023-03-20T07:01:00.901" v="9380" actId="20577"/>
          <ac:spMkLst>
            <pc:docMk/>
            <pc:sldMk cId="3602654942" sldId="266"/>
            <ac:spMk id="5" creationId="{1B529918-9B9B-66DE-5852-1A25568CDCED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4-03T23:43:48.634" v="37803" actId="2711"/>
        <pc:sldMkLst>
          <pc:docMk/>
          <pc:sldMk cId="3949810759" sldId="267"/>
        </pc:sldMkLst>
        <pc:spChg chg="del">
          <ac:chgData name="Ilnytskyy, Slava" userId="6c9a36ec-2177-4c71-9d2b-b4582c7eea5e" providerId="ADAL" clId="{6CB96A90-1E33-41CD-BB02-BA8526D17CC8}" dt="2023-03-20T07:22:49.749" v="9382" actId="478"/>
          <ac:spMkLst>
            <pc:docMk/>
            <pc:sldMk cId="3949810759" sldId="267"/>
            <ac:spMk id="2" creationId="{2115AE2C-964D-2EB3-8E94-749FAA66D0FC}"/>
          </ac:spMkLst>
        </pc:spChg>
        <pc:spChg chg="del">
          <ac:chgData name="Ilnytskyy, Slava" userId="6c9a36ec-2177-4c71-9d2b-b4582c7eea5e" providerId="ADAL" clId="{6CB96A90-1E33-41CD-BB02-BA8526D17CC8}" dt="2023-03-20T07:22:52.766" v="9383" actId="478"/>
          <ac:spMkLst>
            <pc:docMk/>
            <pc:sldMk cId="3949810759" sldId="267"/>
            <ac:spMk id="3" creationId="{590704B2-AA72-B268-2737-06F83EE45867}"/>
          </ac:spMkLst>
        </pc:spChg>
        <pc:spChg chg="add mod">
          <ac:chgData name="Ilnytskyy, Slava" userId="6c9a36ec-2177-4c71-9d2b-b4582c7eea5e" providerId="ADAL" clId="{6CB96A90-1E33-41CD-BB02-BA8526D17CC8}" dt="2023-03-20T07:23:20.375" v="9438" actId="1035"/>
          <ac:spMkLst>
            <pc:docMk/>
            <pc:sldMk cId="3949810759" sldId="267"/>
            <ac:spMk id="4" creationId="{3285D5BD-E385-BC27-BF79-3E150C5A20F8}"/>
          </ac:spMkLst>
        </pc:spChg>
        <pc:spChg chg="add mod">
          <ac:chgData name="Ilnytskyy, Slava" userId="6c9a36ec-2177-4c71-9d2b-b4582c7eea5e" providerId="ADAL" clId="{6CB96A90-1E33-41CD-BB02-BA8526D17CC8}" dt="2023-04-03T23:43:48.634" v="37803" actId="2711"/>
          <ac:spMkLst>
            <pc:docMk/>
            <pc:sldMk cId="3949810759" sldId="267"/>
            <ac:spMk id="5" creationId="{D1471C81-EE51-434D-B180-FD222432DDFB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1T20:49:01.272" v="10409" actId="14100"/>
        <pc:sldMkLst>
          <pc:docMk/>
          <pc:sldMk cId="3001361249" sldId="268"/>
        </pc:sldMkLst>
        <pc:spChg chg="del">
          <ac:chgData name="Ilnytskyy, Slava" userId="6c9a36ec-2177-4c71-9d2b-b4582c7eea5e" providerId="ADAL" clId="{6CB96A90-1E33-41CD-BB02-BA8526D17CC8}" dt="2023-03-20T07:25:15.568" v="9560" actId="478"/>
          <ac:spMkLst>
            <pc:docMk/>
            <pc:sldMk cId="3001361249" sldId="268"/>
            <ac:spMk id="2" creationId="{0A320513-9BF7-C184-680B-187AA8034D1D}"/>
          </ac:spMkLst>
        </pc:spChg>
        <pc:spChg chg="del">
          <ac:chgData name="Ilnytskyy, Slava" userId="6c9a36ec-2177-4c71-9d2b-b4582c7eea5e" providerId="ADAL" clId="{6CB96A90-1E33-41CD-BB02-BA8526D17CC8}" dt="2023-03-20T07:25:18.077" v="9561" actId="478"/>
          <ac:spMkLst>
            <pc:docMk/>
            <pc:sldMk cId="3001361249" sldId="268"/>
            <ac:spMk id="3" creationId="{F334BBD7-C714-609D-96B0-BB93CBACAFC0}"/>
          </ac:spMkLst>
        </pc:spChg>
        <pc:spChg chg="add mod">
          <ac:chgData name="Ilnytskyy, Slava" userId="6c9a36ec-2177-4c71-9d2b-b4582c7eea5e" providerId="ADAL" clId="{6CB96A90-1E33-41CD-BB02-BA8526D17CC8}" dt="2023-03-20T07:26:34.499" v="9647" actId="1035"/>
          <ac:spMkLst>
            <pc:docMk/>
            <pc:sldMk cId="3001361249" sldId="268"/>
            <ac:spMk id="4" creationId="{A934AA31-C78A-0130-74A5-196C65DC683A}"/>
          </ac:spMkLst>
        </pc:spChg>
        <pc:spChg chg="add mod">
          <ac:chgData name="Ilnytskyy, Slava" userId="6c9a36ec-2177-4c71-9d2b-b4582c7eea5e" providerId="ADAL" clId="{6CB96A90-1E33-41CD-BB02-BA8526D17CC8}" dt="2023-03-21T20:47:49.427" v="10386" actId="1036"/>
          <ac:spMkLst>
            <pc:docMk/>
            <pc:sldMk cId="3001361249" sldId="268"/>
            <ac:spMk id="5" creationId="{CD38D598-3EEA-A373-5377-7432C5DDB326}"/>
          </ac:spMkLst>
        </pc:spChg>
        <pc:spChg chg="add del mod">
          <ac:chgData name="Ilnytskyy, Slava" userId="6c9a36ec-2177-4c71-9d2b-b4582c7eea5e" providerId="ADAL" clId="{6CB96A90-1E33-41CD-BB02-BA8526D17CC8}" dt="2023-03-20T07:39:07.477" v="10257" actId="478"/>
          <ac:spMkLst>
            <pc:docMk/>
            <pc:sldMk cId="3001361249" sldId="268"/>
            <ac:spMk id="7" creationId="{4A2CC25E-A271-6219-C160-4CA94FF05AB0}"/>
          </ac:spMkLst>
        </pc:spChg>
        <pc:spChg chg="add del mod">
          <ac:chgData name="Ilnytskyy, Slava" userId="6c9a36ec-2177-4c71-9d2b-b4582c7eea5e" providerId="ADAL" clId="{6CB96A90-1E33-41CD-BB02-BA8526D17CC8}" dt="2023-03-21T20:42:04.960" v="10268" actId="478"/>
          <ac:spMkLst>
            <pc:docMk/>
            <pc:sldMk cId="3001361249" sldId="268"/>
            <ac:spMk id="9" creationId="{34BAA904-272A-2241-8AB2-CF850E97BA0F}"/>
          </ac:spMkLst>
        </pc:spChg>
        <pc:picChg chg="add del mod">
          <ac:chgData name="Ilnytskyy, Slava" userId="6c9a36ec-2177-4c71-9d2b-b4582c7eea5e" providerId="ADAL" clId="{6CB96A90-1E33-41CD-BB02-BA8526D17CC8}" dt="2023-03-21T20:48:04.153" v="10405" actId="478"/>
          <ac:picMkLst>
            <pc:docMk/>
            <pc:sldMk cId="3001361249" sldId="268"/>
            <ac:picMk id="11" creationId="{B8341B71-0D56-19A5-E8F1-4F259BA3A553}"/>
          </ac:picMkLst>
        </pc:picChg>
        <pc:picChg chg="add mod">
          <ac:chgData name="Ilnytskyy, Slava" userId="6c9a36ec-2177-4c71-9d2b-b4582c7eea5e" providerId="ADAL" clId="{6CB96A90-1E33-41CD-BB02-BA8526D17CC8}" dt="2023-03-21T20:49:01.272" v="10409" actId="14100"/>
          <ac:picMkLst>
            <pc:docMk/>
            <pc:sldMk cId="3001361249" sldId="268"/>
            <ac:picMk id="13" creationId="{037A5B5B-BAC8-354D-A967-4795017F2A4B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1T21:49:00.238" v="11073" actId="12"/>
        <pc:sldMkLst>
          <pc:docMk/>
          <pc:sldMk cId="3944320597" sldId="269"/>
        </pc:sldMkLst>
        <pc:spChg chg="del">
          <ac:chgData name="Ilnytskyy, Slava" userId="6c9a36ec-2177-4c71-9d2b-b4582c7eea5e" providerId="ADAL" clId="{6CB96A90-1E33-41CD-BB02-BA8526D17CC8}" dt="2023-03-21T20:49:49.531" v="10411" actId="478"/>
          <ac:spMkLst>
            <pc:docMk/>
            <pc:sldMk cId="3944320597" sldId="269"/>
            <ac:spMk id="2" creationId="{0C5E6366-0527-13C2-CB1F-ED206F3E8AAE}"/>
          </ac:spMkLst>
        </pc:spChg>
        <pc:spChg chg="del">
          <ac:chgData name="Ilnytskyy, Slava" userId="6c9a36ec-2177-4c71-9d2b-b4582c7eea5e" providerId="ADAL" clId="{6CB96A90-1E33-41CD-BB02-BA8526D17CC8}" dt="2023-03-21T20:49:53.018" v="10412" actId="478"/>
          <ac:spMkLst>
            <pc:docMk/>
            <pc:sldMk cId="3944320597" sldId="269"/>
            <ac:spMk id="3" creationId="{22CC3903-84AC-7BAB-64D7-EB13FF3E0709}"/>
          </ac:spMkLst>
        </pc:spChg>
        <pc:spChg chg="add mod">
          <ac:chgData name="Ilnytskyy, Slava" userId="6c9a36ec-2177-4c71-9d2b-b4582c7eea5e" providerId="ADAL" clId="{6CB96A90-1E33-41CD-BB02-BA8526D17CC8}" dt="2023-03-21T20:49:55.861" v="10413"/>
          <ac:spMkLst>
            <pc:docMk/>
            <pc:sldMk cId="3944320597" sldId="269"/>
            <ac:spMk id="4" creationId="{FE22D614-2A2E-FCFC-E303-B119AD8F3A3B}"/>
          </ac:spMkLst>
        </pc:spChg>
        <pc:spChg chg="add mod">
          <ac:chgData name="Ilnytskyy, Slava" userId="6c9a36ec-2177-4c71-9d2b-b4582c7eea5e" providerId="ADAL" clId="{6CB96A90-1E33-41CD-BB02-BA8526D17CC8}" dt="2023-03-21T20:53:43.847" v="10623" actId="20577"/>
          <ac:spMkLst>
            <pc:docMk/>
            <pc:sldMk cId="3944320597" sldId="269"/>
            <ac:spMk id="5" creationId="{A84B49C5-7B98-85C1-693C-C25DBB1ED80B}"/>
          </ac:spMkLst>
        </pc:spChg>
        <pc:spChg chg="add mod">
          <ac:chgData name="Ilnytskyy, Slava" userId="6c9a36ec-2177-4c71-9d2b-b4582c7eea5e" providerId="ADAL" clId="{6CB96A90-1E33-41CD-BB02-BA8526D17CC8}" dt="2023-03-21T21:49:00.238" v="11073" actId="12"/>
          <ac:spMkLst>
            <pc:docMk/>
            <pc:sldMk cId="3944320597" sldId="269"/>
            <ac:spMk id="8" creationId="{23F857E1-2B33-9074-60F8-0292426EA93B}"/>
          </ac:spMkLst>
        </pc:spChg>
        <pc:picChg chg="add mod">
          <ac:chgData name="Ilnytskyy, Slava" userId="6c9a36ec-2177-4c71-9d2b-b4582c7eea5e" providerId="ADAL" clId="{6CB96A90-1E33-41CD-BB02-BA8526D17CC8}" dt="2023-03-21T20:56:08.380" v="10628" actId="1076"/>
          <ac:picMkLst>
            <pc:docMk/>
            <pc:sldMk cId="3944320597" sldId="269"/>
            <ac:picMk id="7" creationId="{0AB782BF-3629-714E-B5F9-0CD6DFFDC658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1T22:00:32.349" v="11658" actId="1036"/>
        <pc:sldMkLst>
          <pc:docMk/>
          <pc:sldMk cId="3424780635" sldId="270"/>
        </pc:sldMkLst>
        <pc:spChg chg="del">
          <ac:chgData name="Ilnytskyy, Slava" userId="6c9a36ec-2177-4c71-9d2b-b4582c7eea5e" providerId="ADAL" clId="{6CB96A90-1E33-41CD-BB02-BA8526D17CC8}" dt="2023-03-21T20:57:32.741" v="10737" actId="478"/>
          <ac:spMkLst>
            <pc:docMk/>
            <pc:sldMk cId="3424780635" sldId="270"/>
            <ac:spMk id="2" creationId="{C5CEB3C4-1CA3-662E-C25C-44EE0F241990}"/>
          </ac:spMkLst>
        </pc:spChg>
        <pc:spChg chg="del">
          <ac:chgData name="Ilnytskyy, Slava" userId="6c9a36ec-2177-4c71-9d2b-b4582c7eea5e" providerId="ADAL" clId="{6CB96A90-1E33-41CD-BB02-BA8526D17CC8}" dt="2023-03-21T20:57:35.328" v="10738" actId="478"/>
          <ac:spMkLst>
            <pc:docMk/>
            <pc:sldMk cId="3424780635" sldId="270"/>
            <ac:spMk id="3" creationId="{160FD03E-636F-018E-3980-D82D71ED8D67}"/>
          </ac:spMkLst>
        </pc:spChg>
        <pc:spChg chg="add mod">
          <ac:chgData name="Ilnytskyy, Slava" userId="6c9a36ec-2177-4c71-9d2b-b4582c7eea5e" providerId="ADAL" clId="{6CB96A90-1E33-41CD-BB02-BA8526D17CC8}" dt="2023-03-21T20:57:46.523" v="10739"/>
          <ac:spMkLst>
            <pc:docMk/>
            <pc:sldMk cId="3424780635" sldId="270"/>
            <ac:spMk id="4" creationId="{DBDEB25E-89A2-ACE1-6FEB-20F39F9CD5BD}"/>
          </ac:spMkLst>
        </pc:spChg>
        <pc:spChg chg="add mod">
          <ac:chgData name="Ilnytskyy, Slava" userId="6c9a36ec-2177-4c71-9d2b-b4582c7eea5e" providerId="ADAL" clId="{6CB96A90-1E33-41CD-BB02-BA8526D17CC8}" dt="2023-03-21T22:00:20.519" v="11620" actId="255"/>
          <ac:spMkLst>
            <pc:docMk/>
            <pc:sldMk cId="3424780635" sldId="270"/>
            <ac:spMk id="5" creationId="{2211F061-5603-77A0-2E11-8A3F7E090A9B}"/>
          </ac:spMkLst>
        </pc:spChg>
        <pc:spChg chg="add mod">
          <ac:chgData name="Ilnytskyy, Slava" userId="6c9a36ec-2177-4c71-9d2b-b4582c7eea5e" providerId="ADAL" clId="{6CB96A90-1E33-41CD-BB02-BA8526D17CC8}" dt="2023-03-21T22:00:32.349" v="11658" actId="1036"/>
          <ac:spMkLst>
            <pc:docMk/>
            <pc:sldMk cId="3424780635" sldId="270"/>
            <ac:spMk id="11" creationId="{78EEF7AE-4F10-7A3D-7B09-36C02481A6B4}"/>
          </ac:spMkLst>
        </pc:spChg>
        <pc:picChg chg="add mod">
          <ac:chgData name="Ilnytskyy, Slava" userId="6c9a36ec-2177-4c71-9d2b-b4582c7eea5e" providerId="ADAL" clId="{6CB96A90-1E33-41CD-BB02-BA8526D17CC8}" dt="2023-03-21T21:53:23.134" v="11379" actId="1036"/>
          <ac:picMkLst>
            <pc:docMk/>
            <pc:sldMk cId="3424780635" sldId="270"/>
            <ac:picMk id="6" creationId="{CFD93958-196A-2041-3AFD-F1AC1CDD3030}"/>
          </ac:picMkLst>
        </pc:picChg>
        <pc:picChg chg="add del mod">
          <ac:chgData name="Ilnytskyy, Slava" userId="6c9a36ec-2177-4c71-9d2b-b4582c7eea5e" providerId="ADAL" clId="{6CB96A90-1E33-41CD-BB02-BA8526D17CC8}" dt="2023-03-21T21:53:48.931" v="11441" actId="478"/>
          <ac:picMkLst>
            <pc:docMk/>
            <pc:sldMk cId="3424780635" sldId="270"/>
            <ac:picMk id="7" creationId="{FB3B8A5C-DC41-7F54-A4B6-984C71A497D3}"/>
          </ac:picMkLst>
        </pc:picChg>
        <pc:picChg chg="add del mod">
          <ac:chgData name="Ilnytskyy, Slava" userId="6c9a36ec-2177-4c71-9d2b-b4582c7eea5e" providerId="ADAL" clId="{6CB96A90-1E33-41CD-BB02-BA8526D17CC8}" dt="2023-03-21T21:54:49.991" v="11493" actId="478"/>
          <ac:picMkLst>
            <pc:docMk/>
            <pc:sldMk cId="3424780635" sldId="270"/>
            <ac:picMk id="8" creationId="{3042D7E1-8E17-33A3-8E4E-017C0072727D}"/>
          </ac:picMkLst>
        </pc:picChg>
        <pc:picChg chg="add mod">
          <ac:chgData name="Ilnytskyy, Slava" userId="6c9a36ec-2177-4c71-9d2b-b4582c7eea5e" providerId="ADAL" clId="{6CB96A90-1E33-41CD-BB02-BA8526D17CC8}" dt="2023-03-21T22:00:27.181" v="11642" actId="1036"/>
          <ac:picMkLst>
            <pc:docMk/>
            <pc:sldMk cId="3424780635" sldId="270"/>
            <ac:picMk id="10" creationId="{3347A8DA-80D1-914B-60D4-F03DED2270B2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1T22:10:34.985" v="12161" actId="20577"/>
        <pc:sldMkLst>
          <pc:docMk/>
          <pc:sldMk cId="2772947025" sldId="271"/>
        </pc:sldMkLst>
        <pc:spChg chg="del">
          <ac:chgData name="Ilnytskyy, Slava" userId="6c9a36ec-2177-4c71-9d2b-b4582c7eea5e" providerId="ADAL" clId="{6CB96A90-1E33-41CD-BB02-BA8526D17CC8}" dt="2023-03-21T22:00:45.901" v="11660" actId="478"/>
          <ac:spMkLst>
            <pc:docMk/>
            <pc:sldMk cId="2772947025" sldId="271"/>
            <ac:spMk id="2" creationId="{72E6B23A-CC81-E043-AAD2-0C11A5051D93}"/>
          </ac:spMkLst>
        </pc:spChg>
        <pc:spChg chg="del">
          <ac:chgData name="Ilnytskyy, Slava" userId="6c9a36ec-2177-4c71-9d2b-b4582c7eea5e" providerId="ADAL" clId="{6CB96A90-1E33-41CD-BB02-BA8526D17CC8}" dt="2023-03-21T22:00:48.159" v="11661" actId="478"/>
          <ac:spMkLst>
            <pc:docMk/>
            <pc:sldMk cId="2772947025" sldId="271"/>
            <ac:spMk id="3" creationId="{5012560F-C184-2583-1D67-8B11C29A4A94}"/>
          </ac:spMkLst>
        </pc:spChg>
        <pc:spChg chg="add mod">
          <ac:chgData name="Ilnytskyy, Slava" userId="6c9a36ec-2177-4c71-9d2b-b4582c7eea5e" providerId="ADAL" clId="{6CB96A90-1E33-41CD-BB02-BA8526D17CC8}" dt="2023-03-21T22:00:49.179" v="11662"/>
          <ac:spMkLst>
            <pc:docMk/>
            <pc:sldMk cId="2772947025" sldId="271"/>
            <ac:spMk id="4" creationId="{5D07A822-9120-0CFD-276F-FE1E5A8D30CD}"/>
          </ac:spMkLst>
        </pc:spChg>
        <pc:spChg chg="add mod">
          <ac:chgData name="Ilnytskyy, Slava" userId="6c9a36ec-2177-4c71-9d2b-b4582c7eea5e" providerId="ADAL" clId="{6CB96A90-1E33-41CD-BB02-BA8526D17CC8}" dt="2023-03-21T22:10:34.985" v="12161" actId="20577"/>
          <ac:spMkLst>
            <pc:docMk/>
            <pc:sldMk cId="2772947025" sldId="271"/>
            <ac:spMk id="5" creationId="{C1BD3B6F-55AF-DF89-FBAA-A31DA7CC1E49}"/>
          </ac:spMkLst>
        </pc:spChg>
        <pc:picChg chg="add mod">
          <ac:chgData name="Ilnytskyy, Slava" userId="6c9a36ec-2177-4c71-9d2b-b4582c7eea5e" providerId="ADAL" clId="{6CB96A90-1E33-41CD-BB02-BA8526D17CC8}" dt="2023-03-21T22:04:06.053" v="11778" actId="14100"/>
          <ac:picMkLst>
            <pc:docMk/>
            <pc:sldMk cId="2772947025" sldId="271"/>
            <ac:picMk id="7" creationId="{3F8491CC-81A1-7CF3-2523-8064EED8C5D9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1T23:21:49.506" v="12790" actId="20577"/>
        <pc:sldMkLst>
          <pc:docMk/>
          <pc:sldMk cId="596116682" sldId="272"/>
        </pc:sldMkLst>
        <pc:spChg chg="del">
          <ac:chgData name="Ilnytskyy, Slava" userId="6c9a36ec-2177-4c71-9d2b-b4582c7eea5e" providerId="ADAL" clId="{6CB96A90-1E33-41CD-BB02-BA8526D17CC8}" dt="2023-03-21T22:11:11.345" v="12163" actId="478"/>
          <ac:spMkLst>
            <pc:docMk/>
            <pc:sldMk cId="596116682" sldId="272"/>
            <ac:spMk id="2" creationId="{4FBCFD14-F280-B9BF-6499-F12FDA8A72C3}"/>
          </ac:spMkLst>
        </pc:spChg>
        <pc:spChg chg="del">
          <ac:chgData name="Ilnytskyy, Slava" userId="6c9a36ec-2177-4c71-9d2b-b4582c7eea5e" providerId="ADAL" clId="{6CB96A90-1E33-41CD-BB02-BA8526D17CC8}" dt="2023-03-21T22:11:13.330" v="12164" actId="478"/>
          <ac:spMkLst>
            <pc:docMk/>
            <pc:sldMk cId="596116682" sldId="272"/>
            <ac:spMk id="3" creationId="{17449B6F-E3BB-22AC-393A-CDCB95CE90A9}"/>
          </ac:spMkLst>
        </pc:spChg>
        <pc:spChg chg="add mod">
          <ac:chgData name="Ilnytskyy, Slava" userId="6c9a36ec-2177-4c71-9d2b-b4582c7eea5e" providerId="ADAL" clId="{6CB96A90-1E33-41CD-BB02-BA8526D17CC8}" dt="2023-03-21T22:11:16.113" v="12165"/>
          <ac:spMkLst>
            <pc:docMk/>
            <pc:sldMk cId="596116682" sldId="272"/>
            <ac:spMk id="4" creationId="{680DB643-EC25-9DAA-2626-795618AD8855}"/>
          </ac:spMkLst>
        </pc:spChg>
        <pc:spChg chg="add mod">
          <ac:chgData name="Ilnytskyy, Slava" userId="6c9a36ec-2177-4c71-9d2b-b4582c7eea5e" providerId="ADAL" clId="{6CB96A90-1E33-41CD-BB02-BA8526D17CC8}" dt="2023-03-21T23:21:49.506" v="12790" actId="20577"/>
          <ac:spMkLst>
            <pc:docMk/>
            <pc:sldMk cId="596116682" sldId="272"/>
            <ac:spMk id="5" creationId="{CE9A0041-96D8-7F24-9AEB-68AFF7961017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2T21:40:40.504" v="13811" actId="20577"/>
        <pc:sldMkLst>
          <pc:docMk/>
          <pc:sldMk cId="2248510151" sldId="273"/>
        </pc:sldMkLst>
        <pc:spChg chg="del">
          <ac:chgData name="Ilnytskyy, Slava" userId="6c9a36ec-2177-4c71-9d2b-b4582c7eea5e" providerId="ADAL" clId="{6CB96A90-1E33-41CD-BB02-BA8526D17CC8}" dt="2023-03-21T23:22:04.090" v="12792" actId="478"/>
          <ac:spMkLst>
            <pc:docMk/>
            <pc:sldMk cId="2248510151" sldId="273"/>
            <ac:spMk id="2" creationId="{0044845B-889D-7808-2162-33CB9F81FEFB}"/>
          </ac:spMkLst>
        </pc:spChg>
        <pc:spChg chg="del">
          <ac:chgData name="Ilnytskyy, Slava" userId="6c9a36ec-2177-4c71-9d2b-b4582c7eea5e" providerId="ADAL" clId="{6CB96A90-1E33-41CD-BB02-BA8526D17CC8}" dt="2023-03-21T23:22:06.827" v="12793" actId="478"/>
          <ac:spMkLst>
            <pc:docMk/>
            <pc:sldMk cId="2248510151" sldId="273"/>
            <ac:spMk id="3" creationId="{AD185E17-9239-8A3F-DE53-8DD6D9179A89}"/>
          </ac:spMkLst>
        </pc:spChg>
        <pc:spChg chg="add mod">
          <ac:chgData name="Ilnytskyy, Slava" userId="6c9a36ec-2177-4c71-9d2b-b4582c7eea5e" providerId="ADAL" clId="{6CB96A90-1E33-41CD-BB02-BA8526D17CC8}" dt="2023-03-21T23:22:09.097" v="12794"/>
          <ac:spMkLst>
            <pc:docMk/>
            <pc:sldMk cId="2248510151" sldId="273"/>
            <ac:spMk id="4" creationId="{64FEFE84-A3D9-F93B-3F53-F4A790B7AA40}"/>
          </ac:spMkLst>
        </pc:spChg>
        <pc:spChg chg="add mod">
          <ac:chgData name="Ilnytskyy, Slava" userId="6c9a36ec-2177-4c71-9d2b-b4582c7eea5e" providerId="ADAL" clId="{6CB96A90-1E33-41CD-BB02-BA8526D17CC8}" dt="2023-03-21T23:34:05.163" v="12880" actId="20577"/>
          <ac:spMkLst>
            <pc:docMk/>
            <pc:sldMk cId="2248510151" sldId="273"/>
            <ac:spMk id="5" creationId="{25FC7DB5-C57F-ED83-A07A-54808CE37D7C}"/>
          </ac:spMkLst>
        </pc:spChg>
        <pc:spChg chg="add mod">
          <ac:chgData name="Ilnytskyy, Slava" userId="6c9a36ec-2177-4c71-9d2b-b4582c7eea5e" providerId="ADAL" clId="{6CB96A90-1E33-41CD-BB02-BA8526D17CC8}" dt="2023-03-21T23:38:05.554" v="13112" actId="5793"/>
          <ac:spMkLst>
            <pc:docMk/>
            <pc:sldMk cId="2248510151" sldId="273"/>
            <ac:spMk id="7" creationId="{2B854D79-D5B6-D738-6C60-F9483B10946D}"/>
          </ac:spMkLst>
        </pc:spChg>
        <pc:spChg chg="add del mod">
          <ac:chgData name="Ilnytskyy, Slava" userId="6c9a36ec-2177-4c71-9d2b-b4582c7eea5e" providerId="ADAL" clId="{6CB96A90-1E33-41CD-BB02-BA8526D17CC8}" dt="2023-03-21T23:36:28.459" v="13065"/>
          <ac:spMkLst>
            <pc:docMk/>
            <pc:sldMk cId="2248510151" sldId="273"/>
            <ac:spMk id="8" creationId="{20B87A4A-A5C9-D548-CE6B-B6831C9B6DCD}"/>
          </ac:spMkLst>
        </pc:spChg>
        <pc:spChg chg="add mod">
          <ac:chgData name="Ilnytskyy, Slava" userId="6c9a36ec-2177-4c71-9d2b-b4582c7eea5e" providerId="ADAL" clId="{6CB96A90-1E33-41CD-BB02-BA8526D17CC8}" dt="2023-03-22T21:33:50.704" v="13321" actId="1035"/>
          <ac:spMkLst>
            <pc:docMk/>
            <pc:sldMk cId="2248510151" sldId="273"/>
            <ac:spMk id="9" creationId="{DE5F0745-BE79-9B87-C184-D53D912539D9}"/>
          </ac:spMkLst>
        </pc:spChg>
        <pc:spChg chg="add mod">
          <ac:chgData name="Ilnytskyy, Slava" userId="6c9a36ec-2177-4c71-9d2b-b4582c7eea5e" providerId="ADAL" clId="{6CB96A90-1E33-41CD-BB02-BA8526D17CC8}" dt="2023-03-22T21:33:35.508" v="13317" actId="1076"/>
          <ac:spMkLst>
            <pc:docMk/>
            <pc:sldMk cId="2248510151" sldId="273"/>
            <ac:spMk id="10" creationId="{B02619E0-32C5-3CEA-DC9E-87A8362AC6C0}"/>
          </ac:spMkLst>
        </pc:spChg>
        <pc:spChg chg="add mod">
          <ac:chgData name="Ilnytskyy, Slava" userId="6c9a36ec-2177-4c71-9d2b-b4582c7eea5e" providerId="ADAL" clId="{6CB96A90-1E33-41CD-BB02-BA8526D17CC8}" dt="2023-03-22T21:40:08.120" v="13769" actId="1036"/>
          <ac:spMkLst>
            <pc:docMk/>
            <pc:sldMk cId="2248510151" sldId="273"/>
            <ac:spMk id="11" creationId="{759F04DF-8BA6-5308-4929-09F04371714B}"/>
          </ac:spMkLst>
        </pc:spChg>
        <pc:spChg chg="add mod">
          <ac:chgData name="Ilnytskyy, Slava" userId="6c9a36ec-2177-4c71-9d2b-b4582c7eea5e" providerId="ADAL" clId="{6CB96A90-1E33-41CD-BB02-BA8526D17CC8}" dt="2023-03-22T21:40:40.504" v="13811" actId="20577"/>
          <ac:spMkLst>
            <pc:docMk/>
            <pc:sldMk cId="2248510151" sldId="273"/>
            <ac:spMk id="12" creationId="{237C1C9B-3B34-9BC4-D5BB-CC27F0C9A345}"/>
          </ac:spMkLst>
        </pc:spChg>
        <pc:picChg chg="add mod">
          <ac:chgData name="Ilnytskyy, Slava" userId="6c9a36ec-2177-4c71-9d2b-b4582c7eea5e" providerId="ADAL" clId="{6CB96A90-1E33-41CD-BB02-BA8526D17CC8}" dt="2023-03-21T23:34:27.367" v="12886" actId="1037"/>
          <ac:picMkLst>
            <pc:docMk/>
            <pc:sldMk cId="2248510151" sldId="273"/>
            <ac:picMk id="6" creationId="{FBD88353-7576-9CAB-A290-44095B7C4353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3T16:22:52.148" v="13985" actId="20577"/>
        <pc:sldMkLst>
          <pc:docMk/>
          <pc:sldMk cId="1609620073" sldId="274"/>
        </pc:sldMkLst>
        <pc:spChg chg="del">
          <ac:chgData name="Ilnytskyy, Slava" userId="6c9a36ec-2177-4c71-9d2b-b4582c7eea5e" providerId="ADAL" clId="{6CB96A90-1E33-41CD-BB02-BA8526D17CC8}" dt="2023-03-22T21:31:55.625" v="13305" actId="478"/>
          <ac:spMkLst>
            <pc:docMk/>
            <pc:sldMk cId="1609620073" sldId="274"/>
            <ac:spMk id="2" creationId="{D0D703FC-1A38-5A6C-593B-92432BADF9AB}"/>
          </ac:spMkLst>
        </pc:spChg>
        <pc:spChg chg="del">
          <ac:chgData name="Ilnytskyy, Slava" userId="6c9a36ec-2177-4c71-9d2b-b4582c7eea5e" providerId="ADAL" clId="{6CB96A90-1E33-41CD-BB02-BA8526D17CC8}" dt="2023-03-22T21:31:58.371" v="13306" actId="478"/>
          <ac:spMkLst>
            <pc:docMk/>
            <pc:sldMk cId="1609620073" sldId="274"/>
            <ac:spMk id="3" creationId="{E5701AD8-6FA5-79C1-8748-2CA7D9298B5A}"/>
          </ac:spMkLst>
        </pc:spChg>
        <pc:spChg chg="add mod">
          <ac:chgData name="Ilnytskyy, Slava" userId="6c9a36ec-2177-4c71-9d2b-b4582c7eea5e" providerId="ADAL" clId="{6CB96A90-1E33-41CD-BB02-BA8526D17CC8}" dt="2023-03-22T21:44:38.653" v="13863" actId="20577"/>
          <ac:spMkLst>
            <pc:docMk/>
            <pc:sldMk cId="1609620073" sldId="274"/>
            <ac:spMk id="4" creationId="{0ECDDAAA-7DEF-EE32-AA23-37E1BF7EDF24}"/>
          </ac:spMkLst>
        </pc:spChg>
        <pc:spChg chg="add mod">
          <ac:chgData name="Ilnytskyy, Slava" userId="6c9a36ec-2177-4c71-9d2b-b4582c7eea5e" providerId="ADAL" clId="{6CB96A90-1E33-41CD-BB02-BA8526D17CC8}" dt="2023-03-23T16:22:52.148" v="13985" actId="20577"/>
          <ac:spMkLst>
            <pc:docMk/>
            <pc:sldMk cId="1609620073" sldId="274"/>
            <ac:spMk id="5" creationId="{4FD6A02C-3149-DC8F-CF42-A605C08513C0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3T16:47:16.119" v="14379" actId="14100"/>
        <pc:sldMkLst>
          <pc:docMk/>
          <pc:sldMk cId="326144392" sldId="275"/>
        </pc:sldMkLst>
        <pc:spChg chg="del">
          <ac:chgData name="Ilnytskyy, Slava" userId="6c9a36ec-2177-4c71-9d2b-b4582c7eea5e" providerId="ADAL" clId="{6CB96A90-1E33-41CD-BB02-BA8526D17CC8}" dt="2023-03-23T16:23:08.575" v="13987" actId="478"/>
          <ac:spMkLst>
            <pc:docMk/>
            <pc:sldMk cId="326144392" sldId="275"/>
            <ac:spMk id="2" creationId="{A796FC25-747D-D792-C58D-02234F04092F}"/>
          </ac:spMkLst>
        </pc:spChg>
        <pc:spChg chg="del">
          <ac:chgData name="Ilnytskyy, Slava" userId="6c9a36ec-2177-4c71-9d2b-b4582c7eea5e" providerId="ADAL" clId="{6CB96A90-1E33-41CD-BB02-BA8526D17CC8}" dt="2023-03-23T16:23:12.074" v="13988" actId="478"/>
          <ac:spMkLst>
            <pc:docMk/>
            <pc:sldMk cId="326144392" sldId="275"/>
            <ac:spMk id="3" creationId="{35BDFAA2-E454-4354-30E4-AC648520E038}"/>
          </ac:spMkLst>
        </pc:spChg>
        <pc:spChg chg="add mod">
          <ac:chgData name="Ilnytskyy, Slava" userId="6c9a36ec-2177-4c71-9d2b-b4582c7eea5e" providerId="ADAL" clId="{6CB96A90-1E33-41CD-BB02-BA8526D17CC8}" dt="2023-03-23T16:23:14.723" v="13989"/>
          <ac:spMkLst>
            <pc:docMk/>
            <pc:sldMk cId="326144392" sldId="275"/>
            <ac:spMk id="4" creationId="{9C095545-C8CE-86A8-F111-64CF1A3D23FC}"/>
          </ac:spMkLst>
        </pc:spChg>
        <pc:spChg chg="add mod">
          <ac:chgData name="Ilnytskyy, Slava" userId="6c9a36ec-2177-4c71-9d2b-b4582c7eea5e" providerId="ADAL" clId="{6CB96A90-1E33-41CD-BB02-BA8526D17CC8}" dt="2023-03-23T16:46:17.805" v="14376" actId="207"/>
          <ac:spMkLst>
            <pc:docMk/>
            <pc:sldMk cId="326144392" sldId="275"/>
            <ac:spMk id="5" creationId="{3608A9D4-EA4E-ABB4-23E2-9C4DC1468D6A}"/>
          </ac:spMkLst>
        </pc:spChg>
        <pc:picChg chg="add mod">
          <ac:chgData name="Ilnytskyy, Slava" userId="6c9a36ec-2177-4c71-9d2b-b4582c7eea5e" providerId="ADAL" clId="{6CB96A90-1E33-41CD-BB02-BA8526D17CC8}" dt="2023-03-23T16:47:16.119" v="14379" actId="14100"/>
          <ac:picMkLst>
            <pc:docMk/>
            <pc:sldMk cId="326144392" sldId="275"/>
            <ac:picMk id="7" creationId="{3C9E0CE5-E360-F574-2C10-9DA4407E36F5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3T18:02:18.674" v="14886" actId="1037"/>
        <pc:sldMkLst>
          <pc:docMk/>
          <pc:sldMk cId="1621386933" sldId="276"/>
        </pc:sldMkLst>
        <pc:spChg chg="del">
          <ac:chgData name="Ilnytskyy, Slava" userId="6c9a36ec-2177-4c71-9d2b-b4582c7eea5e" providerId="ADAL" clId="{6CB96A90-1E33-41CD-BB02-BA8526D17CC8}" dt="2023-03-23T16:47:36.014" v="14382" actId="478"/>
          <ac:spMkLst>
            <pc:docMk/>
            <pc:sldMk cId="1621386933" sldId="276"/>
            <ac:spMk id="2" creationId="{84B7C5DD-BACF-297E-1AD7-606782D9EDD4}"/>
          </ac:spMkLst>
        </pc:spChg>
        <pc:spChg chg="del">
          <ac:chgData name="Ilnytskyy, Slava" userId="6c9a36ec-2177-4c71-9d2b-b4582c7eea5e" providerId="ADAL" clId="{6CB96A90-1E33-41CD-BB02-BA8526D17CC8}" dt="2023-03-23T16:47:32.680" v="14381" actId="478"/>
          <ac:spMkLst>
            <pc:docMk/>
            <pc:sldMk cId="1621386933" sldId="276"/>
            <ac:spMk id="3" creationId="{CB98A53B-4BF4-DFF8-B918-657AE76ED3D2}"/>
          </ac:spMkLst>
        </pc:spChg>
        <pc:spChg chg="add mod">
          <ac:chgData name="Ilnytskyy, Slava" userId="6c9a36ec-2177-4c71-9d2b-b4582c7eea5e" providerId="ADAL" clId="{6CB96A90-1E33-41CD-BB02-BA8526D17CC8}" dt="2023-03-23T16:59:56.105" v="14758" actId="1036"/>
          <ac:spMkLst>
            <pc:docMk/>
            <pc:sldMk cId="1621386933" sldId="276"/>
            <ac:spMk id="4" creationId="{2D011CE8-2E32-E4DC-693C-C30453F5B31B}"/>
          </ac:spMkLst>
        </pc:spChg>
        <pc:spChg chg="add mod">
          <ac:chgData name="Ilnytskyy, Slava" userId="6c9a36ec-2177-4c71-9d2b-b4582c7eea5e" providerId="ADAL" clId="{6CB96A90-1E33-41CD-BB02-BA8526D17CC8}" dt="2023-03-23T16:59:35.770" v="14743" actId="20577"/>
          <ac:spMkLst>
            <pc:docMk/>
            <pc:sldMk cId="1621386933" sldId="276"/>
            <ac:spMk id="5" creationId="{ED4A496D-A4BA-4B25-DF88-59BB8D229A6E}"/>
          </ac:spMkLst>
        </pc:spChg>
        <pc:spChg chg="add mod">
          <ac:chgData name="Ilnytskyy, Slava" userId="6c9a36ec-2177-4c71-9d2b-b4582c7eea5e" providerId="ADAL" clId="{6CB96A90-1E33-41CD-BB02-BA8526D17CC8}" dt="2023-03-23T18:01:38.269" v="14808" actId="1038"/>
          <ac:spMkLst>
            <pc:docMk/>
            <pc:sldMk cId="1621386933" sldId="276"/>
            <ac:spMk id="13" creationId="{3D7E8714-275F-44DA-2FD7-1228F0BE3369}"/>
          </ac:spMkLst>
        </pc:spChg>
        <pc:spChg chg="add mod">
          <ac:chgData name="Ilnytskyy, Slava" userId="6c9a36ec-2177-4c71-9d2b-b4582c7eea5e" providerId="ADAL" clId="{6CB96A90-1E33-41CD-BB02-BA8526D17CC8}" dt="2023-03-23T18:01:38.269" v="14808" actId="1038"/>
          <ac:spMkLst>
            <pc:docMk/>
            <pc:sldMk cId="1621386933" sldId="276"/>
            <ac:spMk id="14" creationId="{AFA12AD6-C352-D5A4-97B0-E6EDEF2B222B}"/>
          </ac:spMkLst>
        </pc:spChg>
        <pc:spChg chg="add mod">
          <ac:chgData name="Ilnytskyy, Slava" userId="6c9a36ec-2177-4c71-9d2b-b4582c7eea5e" providerId="ADAL" clId="{6CB96A90-1E33-41CD-BB02-BA8526D17CC8}" dt="2023-03-23T18:01:38.269" v="14808" actId="1038"/>
          <ac:spMkLst>
            <pc:docMk/>
            <pc:sldMk cId="1621386933" sldId="276"/>
            <ac:spMk id="15" creationId="{1B543809-3EB5-8CB7-3B91-2BD1E0B77C9C}"/>
          </ac:spMkLst>
        </pc:spChg>
        <pc:spChg chg="add mod">
          <ac:chgData name="Ilnytskyy, Slava" userId="6c9a36ec-2177-4c71-9d2b-b4582c7eea5e" providerId="ADAL" clId="{6CB96A90-1E33-41CD-BB02-BA8526D17CC8}" dt="2023-03-23T18:02:18.674" v="14886" actId="1037"/>
          <ac:spMkLst>
            <pc:docMk/>
            <pc:sldMk cId="1621386933" sldId="276"/>
            <ac:spMk id="16" creationId="{D75728FD-ACD3-427C-696A-77912436C469}"/>
          </ac:spMkLst>
        </pc:spChg>
        <pc:picChg chg="add del mod">
          <ac:chgData name="Ilnytskyy, Slava" userId="6c9a36ec-2177-4c71-9d2b-b4582c7eea5e" providerId="ADAL" clId="{6CB96A90-1E33-41CD-BB02-BA8526D17CC8}" dt="2023-03-23T16:55:56.464" v="14620" actId="478"/>
          <ac:picMkLst>
            <pc:docMk/>
            <pc:sldMk cId="1621386933" sldId="276"/>
            <ac:picMk id="7" creationId="{00DEFA91-401D-41C2-5BC5-A1201D42FB35}"/>
          </ac:picMkLst>
        </pc:picChg>
        <pc:picChg chg="add mod">
          <ac:chgData name="Ilnytskyy, Slava" userId="6c9a36ec-2177-4c71-9d2b-b4582c7eea5e" providerId="ADAL" clId="{6CB96A90-1E33-41CD-BB02-BA8526D17CC8}" dt="2023-03-23T18:01:38.269" v="14808" actId="1038"/>
          <ac:picMkLst>
            <pc:docMk/>
            <pc:sldMk cId="1621386933" sldId="276"/>
            <ac:picMk id="8" creationId="{737398E4-EF70-7E43-E18D-884322FC89C7}"/>
          </ac:picMkLst>
        </pc:picChg>
        <pc:picChg chg="add mod">
          <ac:chgData name="Ilnytskyy, Slava" userId="6c9a36ec-2177-4c71-9d2b-b4582c7eea5e" providerId="ADAL" clId="{6CB96A90-1E33-41CD-BB02-BA8526D17CC8}" dt="2023-03-23T18:01:38.269" v="14808" actId="1038"/>
          <ac:picMkLst>
            <pc:docMk/>
            <pc:sldMk cId="1621386933" sldId="276"/>
            <ac:picMk id="12" creationId="{44EC1ACC-8E67-8537-3651-F9FC9172E3B8}"/>
          </ac:picMkLst>
        </pc:picChg>
        <pc:cxnChg chg="add del">
          <ac:chgData name="Ilnytskyy, Slava" userId="6c9a36ec-2177-4c71-9d2b-b4582c7eea5e" providerId="ADAL" clId="{6CB96A90-1E33-41CD-BB02-BA8526D17CC8}" dt="2023-03-23T16:55:08.059" v="14619" actId="478"/>
          <ac:cxnSpMkLst>
            <pc:docMk/>
            <pc:sldMk cId="1621386933" sldId="276"/>
            <ac:cxnSpMk id="10" creationId="{6474D488-608B-A7D0-2E51-D7AC02D23C88}"/>
          </ac:cxnSpMkLst>
        </pc:cxnChg>
      </pc:sldChg>
      <pc:sldChg chg="addSp delSp modSp new mod">
        <pc:chgData name="Ilnytskyy, Slava" userId="6c9a36ec-2177-4c71-9d2b-b4582c7eea5e" providerId="ADAL" clId="{6CB96A90-1E33-41CD-BB02-BA8526D17CC8}" dt="2023-03-23T18:34:12.171" v="15245" actId="1036"/>
        <pc:sldMkLst>
          <pc:docMk/>
          <pc:sldMk cId="3314962325" sldId="277"/>
        </pc:sldMkLst>
        <pc:spChg chg="del">
          <ac:chgData name="Ilnytskyy, Slava" userId="6c9a36ec-2177-4c71-9d2b-b4582c7eea5e" providerId="ADAL" clId="{6CB96A90-1E33-41CD-BB02-BA8526D17CC8}" dt="2023-03-23T17:00:06.796" v="14760" actId="478"/>
          <ac:spMkLst>
            <pc:docMk/>
            <pc:sldMk cId="3314962325" sldId="277"/>
            <ac:spMk id="2" creationId="{21356627-7F3B-D6FA-4593-4B2DB68A26BF}"/>
          </ac:spMkLst>
        </pc:spChg>
        <pc:spChg chg="del">
          <ac:chgData name="Ilnytskyy, Slava" userId="6c9a36ec-2177-4c71-9d2b-b4582c7eea5e" providerId="ADAL" clId="{6CB96A90-1E33-41CD-BB02-BA8526D17CC8}" dt="2023-03-23T17:00:04.165" v="14759" actId="478"/>
          <ac:spMkLst>
            <pc:docMk/>
            <pc:sldMk cId="3314962325" sldId="277"/>
            <ac:spMk id="3" creationId="{02F9B34D-3089-99EB-E7B0-C0FF77FA828C}"/>
          </ac:spMkLst>
        </pc:spChg>
        <pc:spChg chg="add mod">
          <ac:chgData name="Ilnytskyy, Slava" userId="6c9a36ec-2177-4c71-9d2b-b4582c7eea5e" providerId="ADAL" clId="{6CB96A90-1E33-41CD-BB02-BA8526D17CC8}" dt="2023-03-23T17:00:09.567" v="14761"/>
          <ac:spMkLst>
            <pc:docMk/>
            <pc:sldMk cId="3314962325" sldId="277"/>
            <ac:spMk id="4" creationId="{47E5605E-5C6F-A4DF-A07B-029FB9E40DA2}"/>
          </ac:spMkLst>
        </pc:spChg>
        <pc:spChg chg="add mod">
          <ac:chgData name="Ilnytskyy, Slava" userId="6c9a36ec-2177-4c71-9d2b-b4582c7eea5e" providerId="ADAL" clId="{6CB96A90-1E33-41CD-BB02-BA8526D17CC8}" dt="2023-03-23T18:31:02.215" v="14920" actId="20577"/>
          <ac:spMkLst>
            <pc:docMk/>
            <pc:sldMk cId="3314962325" sldId="277"/>
            <ac:spMk id="5" creationId="{C7350BE5-5DD8-B51F-1056-4A7DC98B9B1B}"/>
          </ac:spMkLst>
        </pc:spChg>
        <pc:spChg chg="add mod">
          <ac:chgData name="Ilnytskyy, Slava" userId="6c9a36ec-2177-4c71-9d2b-b4582c7eea5e" providerId="ADAL" clId="{6CB96A90-1E33-41CD-BB02-BA8526D17CC8}" dt="2023-03-23T18:31:39.273" v="14956" actId="1038"/>
          <ac:spMkLst>
            <pc:docMk/>
            <pc:sldMk cId="3314962325" sldId="277"/>
            <ac:spMk id="9" creationId="{2D9B6F19-F2BC-4FD7-8A23-8E5BD85C4344}"/>
          </ac:spMkLst>
        </pc:spChg>
        <pc:spChg chg="add mod">
          <ac:chgData name="Ilnytskyy, Slava" userId="6c9a36ec-2177-4c71-9d2b-b4582c7eea5e" providerId="ADAL" clId="{6CB96A90-1E33-41CD-BB02-BA8526D17CC8}" dt="2023-03-23T18:34:12.171" v="15245" actId="1036"/>
          <ac:spMkLst>
            <pc:docMk/>
            <pc:sldMk cId="3314962325" sldId="277"/>
            <ac:spMk id="10" creationId="{5DECCD46-3860-1A67-2538-C8C0009FC8A7}"/>
          </ac:spMkLst>
        </pc:spChg>
        <pc:picChg chg="add mod">
          <ac:chgData name="Ilnytskyy, Slava" userId="6c9a36ec-2177-4c71-9d2b-b4582c7eea5e" providerId="ADAL" clId="{6CB96A90-1E33-41CD-BB02-BA8526D17CC8}" dt="2023-03-23T18:31:22.262" v="14947" actId="1038"/>
          <ac:picMkLst>
            <pc:docMk/>
            <pc:sldMk cId="3314962325" sldId="277"/>
            <ac:picMk id="7" creationId="{C35EA291-6D73-E8AE-1361-BED9AB8379B3}"/>
          </ac:picMkLst>
        </pc:picChg>
        <pc:picChg chg="add mod">
          <ac:chgData name="Ilnytskyy, Slava" userId="6c9a36ec-2177-4c71-9d2b-b4582c7eea5e" providerId="ADAL" clId="{6CB96A90-1E33-41CD-BB02-BA8526D17CC8}" dt="2023-03-23T18:31:13.824" v="14922" actId="1076"/>
          <ac:picMkLst>
            <pc:docMk/>
            <pc:sldMk cId="3314962325" sldId="277"/>
            <ac:picMk id="8" creationId="{192862BA-D8F8-00FB-8607-65A1D04CD90D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4T22:21:27.347" v="15926" actId="1036"/>
        <pc:sldMkLst>
          <pc:docMk/>
          <pc:sldMk cId="4003921480" sldId="278"/>
        </pc:sldMkLst>
        <pc:spChg chg="add mod">
          <ac:chgData name="Ilnytskyy, Slava" userId="6c9a36ec-2177-4c71-9d2b-b4582c7eea5e" providerId="ADAL" clId="{6CB96A90-1E33-41CD-BB02-BA8526D17CC8}" dt="2023-03-24T22:20:34.071" v="15917" actId="14100"/>
          <ac:spMkLst>
            <pc:docMk/>
            <pc:sldMk cId="4003921480" sldId="278"/>
            <ac:spMk id="2" creationId="{1DB7777F-6312-514A-05A6-B4643C3DDF1C}"/>
          </ac:spMkLst>
        </pc:spChg>
        <pc:spChg chg="del">
          <ac:chgData name="Ilnytskyy, Slava" userId="6c9a36ec-2177-4c71-9d2b-b4582c7eea5e" providerId="ADAL" clId="{6CB96A90-1E33-41CD-BB02-BA8526D17CC8}" dt="2023-03-23T18:34:29.265" v="15247" actId="478"/>
          <ac:spMkLst>
            <pc:docMk/>
            <pc:sldMk cId="4003921480" sldId="278"/>
            <ac:spMk id="2" creationId="{34B2CC05-7AD2-E64A-3CDD-1F1135A1480C}"/>
          </ac:spMkLst>
        </pc:spChg>
        <pc:spChg chg="del">
          <ac:chgData name="Ilnytskyy, Slava" userId="6c9a36ec-2177-4c71-9d2b-b4582c7eea5e" providerId="ADAL" clId="{6CB96A90-1E33-41CD-BB02-BA8526D17CC8}" dt="2023-03-23T18:34:32.814" v="15248" actId="478"/>
          <ac:spMkLst>
            <pc:docMk/>
            <pc:sldMk cId="4003921480" sldId="278"/>
            <ac:spMk id="3" creationId="{8C6592BF-C9E4-C5FA-ED56-2C38BE761164}"/>
          </ac:spMkLst>
        </pc:spChg>
        <pc:spChg chg="add mod">
          <ac:chgData name="Ilnytskyy, Slava" userId="6c9a36ec-2177-4c71-9d2b-b4582c7eea5e" providerId="ADAL" clId="{6CB96A90-1E33-41CD-BB02-BA8526D17CC8}" dt="2023-03-24T22:21:27.347" v="15926" actId="1036"/>
          <ac:spMkLst>
            <pc:docMk/>
            <pc:sldMk cId="4003921480" sldId="278"/>
            <ac:spMk id="4" creationId="{ADEE0153-AFED-A2F2-10B3-159E2FD1D980}"/>
          </ac:spMkLst>
        </pc:spChg>
        <pc:picChg chg="add mod">
          <ac:chgData name="Ilnytskyy, Slava" userId="6c9a36ec-2177-4c71-9d2b-b4582c7eea5e" providerId="ADAL" clId="{6CB96A90-1E33-41CD-BB02-BA8526D17CC8}" dt="2023-03-24T22:20:41.124" v="15919" actId="14100"/>
          <ac:picMkLst>
            <pc:docMk/>
            <pc:sldMk cId="4003921480" sldId="278"/>
            <ac:picMk id="5" creationId="{5B591682-E3BA-5C9A-63B1-FA580E0DF15E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4T22:41:59.682" v="16413" actId="1076"/>
        <pc:sldMkLst>
          <pc:docMk/>
          <pc:sldMk cId="136730545" sldId="279"/>
        </pc:sldMkLst>
        <pc:spChg chg="del">
          <ac:chgData name="Ilnytskyy, Slava" userId="6c9a36ec-2177-4c71-9d2b-b4582c7eea5e" providerId="ADAL" clId="{6CB96A90-1E33-41CD-BB02-BA8526D17CC8}" dt="2023-03-24T22:21:35.588" v="15927" actId="478"/>
          <ac:spMkLst>
            <pc:docMk/>
            <pc:sldMk cId="136730545" sldId="279"/>
            <ac:spMk id="2" creationId="{CA25F788-C000-4B24-4E1C-DA5A9ECBC0DB}"/>
          </ac:spMkLst>
        </pc:spChg>
        <pc:spChg chg="del">
          <ac:chgData name="Ilnytskyy, Slava" userId="6c9a36ec-2177-4c71-9d2b-b4582c7eea5e" providerId="ADAL" clId="{6CB96A90-1E33-41CD-BB02-BA8526D17CC8}" dt="2023-03-24T22:21:38.895" v="15928" actId="478"/>
          <ac:spMkLst>
            <pc:docMk/>
            <pc:sldMk cId="136730545" sldId="279"/>
            <ac:spMk id="3" creationId="{140E53F7-E70D-2E67-10F6-22ADEC85D304}"/>
          </ac:spMkLst>
        </pc:spChg>
        <pc:spChg chg="add mod">
          <ac:chgData name="Ilnytskyy, Slava" userId="6c9a36ec-2177-4c71-9d2b-b4582c7eea5e" providerId="ADAL" clId="{6CB96A90-1E33-41CD-BB02-BA8526D17CC8}" dt="2023-03-24T22:21:41.845" v="15929"/>
          <ac:spMkLst>
            <pc:docMk/>
            <pc:sldMk cId="136730545" sldId="279"/>
            <ac:spMk id="4" creationId="{4F5E3E75-717D-78B8-0A2B-2B45D990BA09}"/>
          </ac:spMkLst>
        </pc:spChg>
        <pc:spChg chg="add mod">
          <ac:chgData name="Ilnytskyy, Slava" userId="6c9a36ec-2177-4c71-9d2b-b4582c7eea5e" providerId="ADAL" clId="{6CB96A90-1E33-41CD-BB02-BA8526D17CC8}" dt="2023-03-24T22:41:59.682" v="16413" actId="1076"/>
          <ac:spMkLst>
            <pc:docMk/>
            <pc:sldMk cId="136730545" sldId="279"/>
            <ac:spMk id="5" creationId="{A7B323C9-17A8-311C-9F31-AA3C21B72730}"/>
          </ac:spMkLst>
        </pc:spChg>
        <pc:picChg chg="add mod">
          <ac:chgData name="Ilnytskyy, Slava" userId="6c9a36ec-2177-4c71-9d2b-b4582c7eea5e" providerId="ADAL" clId="{6CB96A90-1E33-41CD-BB02-BA8526D17CC8}" dt="2023-03-24T22:23:23.995" v="15969" actId="1076"/>
          <ac:picMkLst>
            <pc:docMk/>
            <pc:sldMk cId="136730545" sldId="279"/>
            <ac:picMk id="6" creationId="{FD559774-AE13-3EB9-6D98-57AAFF49092B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4T22:47:15.445" v="16508" actId="1035"/>
        <pc:sldMkLst>
          <pc:docMk/>
          <pc:sldMk cId="2646619007" sldId="280"/>
        </pc:sldMkLst>
        <pc:spChg chg="del">
          <ac:chgData name="Ilnytskyy, Slava" userId="6c9a36ec-2177-4c71-9d2b-b4582c7eea5e" providerId="ADAL" clId="{6CB96A90-1E33-41CD-BB02-BA8526D17CC8}" dt="2023-03-24T22:42:04.521" v="16414" actId="478"/>
          <ac:spMkLst>
            <pc:docMk/>
            <pc:sldMk cId="2646619007" sldId="280"/>
            <ac:spMk id="2" creationId="{2F2E7C3A-97C9-B512-4F87-EE085D5CAEF8}"/>
          </ac:spMkLst>
        </pc:spChg>
        <pc:spChg chg="del">
          <ac:chgData name="Ilnytskyy, Slava" userId="6c9a36ec-2177-4c71-9d2b-b4582c7eea5e" providerId="ADAL" clId="{6CB96A90-1E33-41CD-BB02-BA8526D17CC8}" dt="2023-03-24T22:42:08.053" v="16415" actId="478"/>
          <ac:spMkLst>
            <pc:docMk/>
            <pc:sldMk cId="2646619007" sldId="280"/>
            <ac:spMk id="3" creationId="{4820A03C-DC57-E68F-C87C-41263047CE11}"/>
          </ac:spMkLst>
        </pc:spChg>
        <pc:spChg chg="add mod">
          <ac:chgData name="Ilnytskyy, Slava" userId="6c9a36ec-2177-4c71-9d2b-b4582c7eea5e" providerId="ADAL" clId="{6CB96A90-1E33-41CD-BB02-BA8526D17CC8}" dt="2023-03-24T22:42:11.009" v="16416"/>
          <ac:spMkLst>
            <pc:docMk/>
            <pc:sldMk cId="2646619007" sldId="280"/>
            <ac:spMk id="4" creationId="{3A7F666B-0A73-4327-F052-30C2F9CBF701}"/>
          </ac:spMkLst>
        </pc:spChg>
        <pc:spChg chg="add mod">
          <ac:chgData name="Ilnytskyy, Slava" userId="6c9a36ec-2177-4c71-9d2b-b4582c7eea5e" providerId="ADAL" clId="{6CB96A90-1E33-41CD-BB02-BA8526D17CC8}" dt="2023-03-24T22:47:10.650" v="16489" actId="1035"/>
          <ac:spMkLst>
            <pc:docMk/>
            <pc:sldMk cId="2646619007" sldId="280"/>
            <ac:spMk id="5" creationId="{A94FB85D-73FD-95CE-AF2E-98008B800B25}"/>
          </ac:spMkLst>
        </pc:spChg>
        <pc:picChg chg="add mod">
          <ac:chgData name="Ilnytskyy, Slava" userId="6c9a36ec-2177-4c71-9d2b-b4582c7eea5e" providerId="ADAL" clId="{6CB96A90-1E33-41CD-BB02-BA8526D17CC8}" dt="2023-03-24T22:47:15.445" v="16508" actId="1035"/>
          <ac:picMkLst>
            <pc:docMk/>
            <pc:sldMk cId="2646619007" sldId="280"/>
            <ac:picMk id="7" creationId="{2D721D5E-0373-72DD-AB6D-8583E62EA15D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4T23:15:39.198" v="17512" actId="12"/>
        <pc:sldMkLst>
          <pc:docMk/>
          <pc:sldMk cId="203265241" sldId="281"/>
        </pc:sldMkLst>
        <pc:spChg chg="del">
          <ac:chgData name="Ilnytskyy, Slava" userId="6c9a36ec-2177-4c71-9d2b-b4582c7eea5e" providerId="ADAL" clId="{6CB96A90-1E33-41CD-BB02-BA8526D17CC8}" dt="2023-03-24T22:47:27.967" v="16510" actId="478"/>
          <ac:spMkLst>
            <pc:docMk/>
            <pc:sldMk cId="203265241" sldId="281"/>
            <ac:spMk id="2" creationId="{6AE89134-4AEA-A994-B3DF-649D082E3B0E}"/>
          </ac:spMkLst>
        </pc:spChg>
        <pc:spChg chg="del">
          <ac:chgData name="Ilnytskyy, Slava" userId="6c9a36ec-2177-4c71-9d2b-b4582c7eea5e" providerId="ADAL" clId="{6CB96A90-1E33-41CD-BB02-BA8526D17CC8}" dt="2023-03-24T22:47:25.180" v="16509" actId="478"/>
          <ac:spMkLst>
            <pc:docMk/>
            <pc:sldMk cId="203265241" sldId="281"/>
            <ac:spMk id="3" creationId="{0C660368-AA92-434C-CFA2-A29F8F6B32B3}"/>
          </ac:spMkLst>
        </pc:spChg>
        <pc:spChg chg="add mod">
          <ac:chgData name="Ilnytskyy, Slava" userId="6c9a36ec-2177-4c71-9d2b-b4582c7eea5e" providerId="ADAL" clId="{6CB96A90-1E33-41CD-BB02-BA8526D17CC8}" dt="2023-03-24T22:47:30.797" v="16511"/>
          <ac:spMkLst>
            <pc:docMk/>
            <pc:sldMk cId="203265241" sldId="281"/>
            <ac:spMk id="4" creationId="{AFE8E96A-3EF5-328A-C854-5B2224458895}"/>
          </ac:spMkLst>
        </pc:spChg>
        <pc:spChg chg="add mod">
          <ac:chgData name="Ilnytskyy, Slava" userId="6c9a36ec-2177-4c71-9d2b-b4582c7eea5e" providerId="ADAL" clId="{6CB96A90-1E33-41CD-BB02-BA8526D17CC8}" dt="2023-03-24T23:15:39.198" v="17512" actId="12"/>
          <ac:spMkLst>
            <pc:docMk/>
            <pc:sldMk cId="203265241" sldId="281"/>
            <ac:spMk id="5" creationId="{788AA59E-0C5B-6E4C-A97B-F19F572A9AAD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5T00:03:58.042" v="18385" actId="12"/>
        <pc:sldMkLst>
          <pc:docMk/>
          <pc:sldMk cId="197388594" sldId="282"/>
        </pc:sldMkLst>
        <pc:spChg chg="del">
          <ac:chgData name="Ilnytskyy, Slava" userId="6c9a36ec-2177-4c71-9d2b-b4582c7eea5e" providerId="ADAL" clId="{6CB96A90-1E33-41CD-BB02-BA8526D17CC8}" dt="2023-03-24T23:14:13.403" v="17510" actId="478"/>
          <ac:spMkLst>
            <pc:docMk/>
            <pc:sldMk cId="197388594" sldId="282"/>
            <ac:spMk id="2" creationId="{F3477043-971D-4BCB-0C0D-AFA633511B46}"/>
          </ac:spMkLst>
        </pc:spChg>
        <pc:spChg chg="del">
          <ac:chgData name="Ilnytskyy, Slava" userId="6c9a36ec-2177-4c71-9d2b-b4582c7eea5e" providerId="ADAL" clId="{6CB96A90-1E33-41CD-BB02-BA8526D17CC8}" dt="2023-03-24T23:14:10.442" v="17509" actId="478"/>
          <ac:spMkLst>
            <pc:docMk/>
            <pc:sldMk cId="197388594" sldId="282"/>
            <ac:spMk id="3" creationId="{58143E3F-295C-18DC-58CF-1DDB0E6F8BE4}"/>
          </ac:spMkLst>
        </pc:spChg>
        <pc:spChg chg="add mod">
          <ac:chgData name="Ilnytskyy, Slava" userId="6c9a36ec-2177-4c71-9d2b-b4582c7eea5e" providerId="ADAL" clId="{6CB96A90-1E33-41CD-BB02-BA8526D17CC8}" dt="2023-03-24T23:14:16.159" v="17511"/>
          <ac:spMkLst>
            <pc:docMk/>
            <pc:sldMk cId="197388594" sldId="282"/>
            <ac:spMk id="4" creationId="{3AA387B6-0C2C-CFBB-71EE-12676F286742}"/>
          </ac:spMkLst>
        </pc:spChg>
        <pc:spChg chg="add mod">
          <ac:chgData name="Ilnytskyy, Slava" userId="6c9a36ec-2177-4c71-9d2b-b4582c7eea5e" providerId="ADAL" clId="{6CB96A90-1E33-41CD-BB02-BA8526D17CC8}" dt="2023-03-25T00:03:51.829" v="18384" actId="12"/>
          <ac:spMkLst>
            <pc:docMk/>
            <pc:sldMk cId="197388594" sldId="282"/>
            <ac:spMk id="5" creationId="{3A5F48E7-EB7B-911A-1A1A-9F65ADE12D28}"/>
          </ac:spMkLst>
        </pc:spChg>
        <pc:spChg chg="add mod">
          <ac:chgData name="Ilnytskyy, Slava" userId="6c9a36ec-2177-4c71-9d2b-b4582c7eea5e" providerId="ADAL" clId="{6CB96A90-1E33-41CD-BB02-BA8526D17CC8}" dt="2023-03-25T00:03:58.042" v="18385" actId="12"/>
          <ac:spMkLst>
            <pc:docMk/>
            <pc:sldMk cId="197388594" sldId="282"/>
            <ac:spMk id="8" creationId="{3BDA072B-07CB-BEFE-D704-596C87A22B47}"/>
          </ac:spMkLst>
        </pc:spChg>
        <pc:picChg chg="add mod">
          <ac:chgData name="Ilnytskyy, Slava" userId="6c9a36ec-2177-4c71-9d2b-b4582c7eea5e" providerId="ADAL" clId="{6CB96A90-1E33-41CD-BB02-BA8526D17CC8}" dt="2023-03-24T23:50:30.569" v="17704" actId="1076"/>
          <ac:picMkLst>
            <pc:docMk/>
            <pc:sldMk cId="197388594" sldId="282"/>
            <ac:picMk id="7" creationId="{CE6187C2-CD70-B68B-CAA5-2D4346C0B688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5T00:37:03.438" v="19268" actId="20577"/>
        <pc:sldMkLst>
          <pc:docMk/>
          <pc:sldMk cId="2692017023" sldId="283"/>
        </pc:sldMkLst>
        <pc:spChg chg="del">
          <ac:chgData name="Ilnytskyy, Slava" userId="6c9a36ec-2177-4c71-9d2b-b4582c7eea5e" providerId="ADAL" clId="{6CB96A90-1E33-41CD-BB02-BA8526D17CC8}" dt="2023-03-25T00:04:12.228" v="18387" actId="478"/>
          <ac:spMkLst>
            <pc:docMk/>
            <pc:sldMk cId="2692017023" sldId="283"/>
            <ac:spMk id="2" creationId="{401DEDC9-0124-1043-C432-E88CA0990A83}"/>
          </ac:spMkLst>
        </pc:spChg>
        <pc:spChg chg="del">
          <ac:chgData name="Ilnytskyy, Slava" userId="6c9a36ec-2177-4c71-9d2b-b4582c7eea5e" providerId="ADAL" clId="{6CB96A90-1E33-41CD-BB02-BA8526D17CC8}" dt="2023-03-25T00:04:14.902" v="18388" actId="478"/>
          <ac:spMkLst>
            <pc:docMk/>
            <pc:sldMk cId="2692017023" sldId="283"/>
            <ac:spMk id="3" creationId="{726904C6-EBA6-7222-3444-18B030A789C0}"/>
          </ac:spMkLst>
        </pc:spChg>
        <pc:spChg chg="add mod">
          <ac:chgData name="Ilnytskyy, Slava" userId="6c9a36ec-2177-4c71-9d2b-b4582c7eea5e" providerId="ADAL" clId="{6CB96A90-1E33-41CD-BB02-BA8526D17CC8}" dt="2023-03-25T00:04:17.370" v="18389"/>
          <ac:spMkLst>
            <pc:docMk/>
            <pc:sldMk cId="2692017023" sldId="283"/>
            <ac:spMk id="4" creationId="{6CEBDAF7-AAE1-AD6C-F1C1-31E9C35D6A24}"/>
          </ac:spMkLst>
        </pc:spChg>
        <pc:spChg chg="add mod">
          <ac:chgData name="Ilnytskyy, Slava" userId="6c9a36ec-2177-4c71-9d2b-b4582c7eea5e" providerId="ADAL" clId="{6CB96A90-1E33-41CD-BB02-BA8526D17CC8}" dt="2023-03-25T00:37:03.438" v="19268" actId="20577"/>
          <ac:spMkLst>
            <pc:docMk/>
            <pc:sldMk cId="2692017023" sldId="283"/>
            <ac:spMk id="5" creationId="{5B70B48A-7D38-965D-9B71-CEFB3F37FB4F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5T01:39:39.857" v="20031" actId="1035"/>
        <pc:sldMkLst>
          <pc:docMk/>
          <pc:sldMk cId="4214438218" sldId="284"/>
        </pc:sldMkLst>
        <pc:spChg chg="del">
          <ac:chgData name="Ilnytskyy, Slava" userId="6c9a36ec-2177-4c71-9d2b-b4582c7eea5e" providerId="ADAL" clId="{6CB96A90-1E33-41CD-BB02-BA8526D17CC8}" dt="2023-03-25T00:47:18.826" v="19270" actId="478"/>
          <ac:spMkLst>
            <pc:docMk/>
            <pc:sldMk cId="4214438218" sldId="284"/>
            <ac:spMk id="2" creationId="{92F28F86-083F-8EBD-DBD5-91DB859E05D6}"/>
          </ac:spMkLst>
        </pc:spChg>
        <pc:spChg chg="del">
          <ac:chgData name="Ilnytskyy, Slava" userId="6c9a36ec-2177-4c71-9d2b-b4582c7eea5e" providerId="ADAL" clId="{6CB96A90-1E33-41CD-BB02-BA8526D17CC8}" dt="2023-03-25T00:47:22.355" v="19271" actId="478"/>
          <ac:spMkLst>
            <pc:docMk/>
            <pc:sldMk cId="4214438218" sldId="284"/>
            <ac:spMk id="3" creationId="{965C8BC6-B1F3-C5DA-EA40-787BAC31D76E}"/>
          </ac:spMkLst>
        </pc:spChg>
        <pc:spChg chg="add mod">
          <ac:chgData name="Ilnytskyy, Slava" userId="6c9a36ec-2177-4c71-9d2b-b4582c7eea5e" providerId="ADAL" clId="{6CB96A90-1E33-41CD-BB02-BA8526D17CC8}" dt="2023-03-25T01:15:11.799" v="19826" actId="1035"/>
          <ac:spMkLst>
            <pc:docMk/>
            <pc:sldMk cId="4214438218" sldId="284"/>
            <ac:spMk id="4" creationId="{64C838C7-4E3B-AE11-E6BD-945E42F2C515}"/>
          </ac:spMkLst>
        </pc:spChg>
        <pc:spChg chg="add mod">
          <ac:chgData name="Ilnytskyy, Slava" userId="6c9a36ec-2177-4c71-9d2b-b4582c7eea5e" providerId="ADAL" clId="{6CB96A90-1E33-41CD-BB02-BA8526D17CC8}" dt="2023-03-25T01:39:13.439" v="20018" actId="1037"/>
          <ac:spMkLst>
            <pc:docMk/>
            <pc:sldMk cId="4214438218" sldId="284"/>
            <ac:spMk id="5" creationId="{D20BC51B-EE29-E86F-7CB6-4228D0CA34EC}"/>
          </ac:spMkLst>
        </pc:spChg>
        <pc:spChg chg="add mod">
          <ac:chgData name="Ilnytskyy, Slava" userId="6c9a36ec-2177-4c71-9d2b-b4582c7eea5e" providerId="ADAL" clId="{6CB96A90-1E33-41CD-BB02-BA8526D17CC8}" dt="2023-03-25T01:39:34.854" v="20019" actId="20577"/>
          <ac:spMkLst>
            <pc:docMk/>
            <pc:sldMk cId="4214438218" sldId="284"/>
            <ac:spMk id="10" creationId="{F47D7F4C-E3F8-18FB-0163-A8FB067561CE}"/>
          </ac:spMkLst>
        </pc:spChg>
        <pc:picChg chg="add mod">
          <ac:chgData name="Ilnytskyy, Slava" userId="6c9a36ec-2177-4c71-9d2b-b4582c7eea5e" providerId="ADAL" clId="{6CB96A90-1E33-41CD-BB02-BA8526D17CC8}" dt="2023-03-25T01:39:39.857" v="20031" actId="1035"/>
          <ac:picMkLst>
            <pc:docMk/>
            <pc:sldMk cId="4214438218" sldId="284"/>
            <ac:picMk id="7" creationId="{1FE9C2CC-610E-E0BB-B4B3-2FEB8A6AB96D}"/>
          </ac:picMkLst>
        </pc:picChg>
        <pc:picChg chg="add mod">
          <ac:chgData name="Ilnytskyy, Slava" userId="6c9a36ec-2177-4c71-9d2b-b4582c7eea5e" providerId="ADAL" clId="{6CB96A90-1E33-41CD-BB02-BA8526D17CC8}" dt="2023-03-25T01:39:08.193" v="20004" actId="1037"/>
          <ac:picMkLst>
            <pc:docMk/>
            <pc:sldMk cId="4214438218" sldId="284"/>
            <ac:picMk id="9" creationId="{ADA44E7D-13CA-375C-1466-05FEF1EE0077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7T16:42:49.661" v="21172" actId="14100"/>
        <pc:sldMkLst>
          <pc:docMk/>
          <pc:sldMk cId="4094366062" sldId="285"/>
        </pc:sldMkLst>
        <pc:spChg chg="del">
          <ac:chgData name="Ilnytskyy, Slava" userId="6c9a36ec-2177-4c71-9d2b-b4582c7eea5e" providerId="ADAL" clId="{6CB96A90-1E33-41CD-BB02-BA8526D17CC8}" dt="2023-03-25T01:15:06.964" v="19821" actId="478"/>
          <ac:spMkLst>
            <pc:docMk/>
            <pc:sldMk cId="4094366062" sldId="285"/>
            <ac:spMk id="2" creationId="{EB3A584B-7D55-6395-57E7-2A7DEF2A0A45}"/>
          </ac:spMkLst>
        </pc:spChg>
        <pc:spChg chg="del">
          <ac:chgData name="Ilnytskyy, Slava" userId="6c9a36ec-2177-4c71-9d2b-b4582c7eea5e" providerId="ADAL" clId="{6CB96A90-1E33-41CD-BB02-BA8526D17CC8}" dt="2023-03-25T01:15:04.532" v="19820" actId="478"/>
          <ac:spMkLst>
            <pc:docMk/>
            <pc:sldMk cId="4094366062" sldId="285"/>
            <ac:spMk id="3" creationId="{C3331C2F-0465-607E-B9D6-FBB75B9A9607}"/>
          </ac:spMkLst>
        </pc:spChg>
        <pc:spChg chg="add mod">
          <ac:chgData name="Ilnytskyy, Slava" userId="6c9a36ec-2177-4c71-9d2b-b4582c7eea5e" providerId="ADAL" clId="{6CB96A90-1E33-41CD-BB02-BA8526D17CC8}" dt="2023-03-27T16:37:33.604" v="20808" actId="1036"/>
          <ac:spMkLst>
            <pc:docMk/>
            <pc:sldMk cId="4094366062" sldId="285"/>
            <ac:spMk id="4" creationId="{40F457CE-7EBE-3934-5A0C-4B27B33C5E89}"/>
          </ac:spMkLst>
        </pc:spChg>
        <pc:spChg chg="add mod">
          <ac:chgData name="Ilnytskyy, Slava" userId="6c9a36ec-2177-4c71-9d2b-b4582c7eea5e" providerId="ADAL" clId="{6CB96A90-1E33-41CD-BB02-BA8526D17CC8}" dt="2023-03-25T01:45:28.766" v="20226" actId="1036"/>
          <ac:spMkLst>
            <pc:docMk/>
            <pc:sldMk cId="4094366062" sldId="285"/>
            <ac:spMk id="5" creationId="{ABE24D3E-E979-B0D5-21A8-287FF584951B}"/>
          </ac:spMkLst>
        </pc:spChg>
        <pc:spChg chg="add mod">
          <ac:chgData name="Ilnytskyy, Slava" userId="6c9a36ec-2177-4c71-9d2b-b4582c7eea5e" providerId="ADAL" clId="{6CB96A90-1E33-41CD-BB02-BA8526D17CC8}" dt="2023-03-27T16:40:14.902" v="20832" actId="1036"/>
          <ac:spMkLst>
            <pc:docMk/>
            <pc:sldMk cId="4094366062" sldId="285"/>
            <ac:spMk id="10" creationId="{632DF2F4-511E-8BEC-2096-3AD870AB869E}"/>
          </ac:spMkLst>
        </pc:spChg>
        <pc:spChg chg="add mod">
          <ac:chgData name="Ilnytskyy, Slava" userId="6c9a36ec-2177-4c71-9d2b-b4582c7eea5e" providerId="ADAL" clId="{6CB96A90-1E33-41CD-BB02-BA8526D17CC8}" dt="2023-03-27T16:40:14.902" v="20832" actId="1036"/>
          <ac:spMkLst>
            <pc:docMk/>
            <pc:sldMk cId="4094366062" sldId="285"/>
            <ac:spMk id="11" creationId="{66A79781-68B6-CABD-962D-0AE811C3FDBD}"/>
          </ac:spMkLst>
        </pc:spChg>
        <pc:spChg chg="add mod">
          <ac:chgData name="Ilnytskyy, Slava" userId="6c9a36ec-2177-4c71-9d2b-b4582c7eea5e" providerId="ADAL" clId="{6CB96A90-1E33-41CD-BB02-BA8526D17CC8}" dt="2023-03-27T16:40:21.935" v="20853" actId="1035"/>
          <ac:spMkLst>
            <pc:docMk/>
            <pc:sldMk cId="4094366062" sldId="285"/>
            <ac:spMk id="12" creationId="{2BE81A76-FD16-F358-CDAD-B9E724153EAA}"/>
          </ac:spMkLst>
        </pc:spChg>
        <pc:spChg chg="add mod">
          <ac:chgData name="Ilnytskyy, Slava" userId="6c9a36ec-2177-4c71-9d2b-b4582c7eea5e" providerId="ADAL" clId="{6CB96A90-1E33-41CD-BB02-BA8526D17CC8}" dt="2023-03-27T16:40:21.935" v="20853" actId="1035"/>
          <ac:spMkLst>
            <pc:docMk/>
            <pc:sldMk cId="4094366062" sldId="285"/>
            <ac:spMk id="13" creationId="{423DAF3B-ACE5-2D2A-0156-6B162FEE8B74}"/>
          </ac:spMkLst>
        </pc:spChg>
        <pc:spChg chg="add mod">
          <ac:chgData name="Ilnytskyy, Slava" userId="6c9a36ec-2177-4c71-9d2b-b4582c7eea5e" providerId="ADAL" clId="{6CB96A90-1E33-41CD-BB02-BA8526D17CC8}" dt="2023-03-27T16:42:49.661" v="21172" actId="14100"/>
          <ac:spMkLst>
            <pc:docMk/>
            <pc:sldMk cId="4094366062" sldId="285"/>
            <ac:spMk id="14" creationId="{6699F137-F14D-C1EF-B61A-7EF11F2149F4}"/>
          </ac:spMkLst>
        </pc:spChg>
        <pc:picChg chg="add mod">
          <ac:chgData name="Ilnytskyy, Slava" userId="6c9a36ec-2177-4c71-9d2b-b4582c7eea5e" providerId="ADAL" clId="{6CB96A90-1E33-41CD-BB02-BA8526D17CC8}" dt="2023-03-27T16:40:14.902" v="20832" actId="1036"/>
          <ac:picMkLst>
            <pc:docMk/>
            <pc:sldMk cId="4094366062" sldId="285"/>
            <ac:picMk id="7" creationId="{1A7FFA35-FDA5-8832-AD76-107DC3051CAD}"/>
          </ac:picMkLst>
        </pc:picChg>
        <pc:picChg chg="add mod">
          <ac:chgData name="Ilnytskyy, Slava" userId="6c9a36ec-2177-4c71-9d2b-b4582c7eea5e" providerId="ADAL" clId="{6CB96A90-1E33-41CD-BB02-BA8526D17CC8}" dt="2023-03-27T16:40:14.902" v="20832" actId="1036"/>
          <ac:picMkLst>
            <pc:docMk/>
            <pc:sldMk cId="4094366062" sldId="285"/>
            <ac:picMk id="9" creationId="{22726C05-4E4E-AB04-7545-100D177B7DDD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7T16:54:09.514" v="21283" actId="207"/>
        <pc:sldMkLst>
          <pc:docMk/>
          <pc:sldMk cId="2139083670" sldId="286"/>
        </pc:sldMkLst>
        <pc:spChg chg="del">
          <ac:chgData name="Ilnytskyy, Slava" userId="6c9a36ec-2177-4c71-9d2b-b4582c7eea5e" providerId="ADAL" clId="{6CB96A90-1E33-41CD-BB02-BA8526D17CC8}" dt="2023-03-27T16:37:26.077" v="20803" actId="478"/>
          <ac:spMkLst>
            <pc:docMk/>
            <pc:sldMk cId="2139083670" sldId="286"/>
            <ac:spMk id="2" creationId="{EBCE622C-CF5F-DC31-066A-9C05FAA622EC}"/>
          </ac:spMkLst>
        </pc:spChg>
        <pc:spChg chg="del">
          <ac:chgData name="Ilnytskyy, Slava" userId="6c9a36ec-2177-4c71-9d2b-b4582c7eea5e" providerId="ADAL" clId="{6CB96A90-1E33-41CD-BB02-BA8526D17CC8}" dt="2023-03-27T16:37:28.392" v="20804" actId="478"/>
          <ac:spMkLst>
            <pc:docMk/>
            <pc:sldMk cId="2139083670" sldId="286"/>
            <ac:spMk id="3" creationId="{FF8D79B1-B3F0-56D4-3B61-22250295D6C5}"/>
          </ac:spMkLst>
        </pc:spChg>
        <pc:spChg chg="add mod">
          <ac:chgData name="Ilnytskyy, Slava" userId="6c9a36ec-2177-4c71-9d2b-b4582c7eea5e" providerId="ADAL" clId="{6CB96A90-1E33-41CD-BB02-BA8526D17CC8}" dt="2023-03-27T16:37:40.357" v="20809"/>
          <ac:spMkLst>
            <pc:docMk/>
            <pc:sldMk cId="2139083670" sldId="286"/>
            <ac:spMk id="4" creationId="{4FFA5890-BFC1-F414-5F87-F4BFB6041610}"/>
          </ac:spMkLst>
        </pc:spChg>
        <pc:spChg chg="add mod">
          <ac:chgData name="Ilnytskyy, Slava" userId="6c9a36ec-2177-4c71-9d2b-b4582c7eea5e" providerId="ADAL" clId="{6CB96A90-1E33-41CD-BB02-BA8526D17CC8}" dt="2023-03-27T16:44:08.895" v="21179" actId="1035"/>
          <ac:spMkLst>
            <pc:docMk/>
            <pc:sldMk cId="2139083670" sldId="286"/>
            <ac:spMk id="5" creationId="{8416C75D-B8B2-F133-3259-95FBE9141D0C}"/>
          </ac:spMkLst>
        </pc:spChg>
        <pc:spChg chg="add mod">
          <ac:chgData name="Ilnytskyy, Slava" userId="6c9a36ec-2177-4c71-9d2b-b4582c7eea5e" providerId="ADAL" clId="{6CB96A90-1E33-41CD-BB02-BA8526D17CC8}" dt="2023-03-27T16:54:09.514" v="21283" actId="207"/>
          <ac:spMkLst>
            <pc:docMk/>
            <pc:sldMk cId="2139083670" sldId="286"/>
            <ac:spMk id="7" creationId="{7444FC2E-5035-A27F-B7CB-174699076895}"/>
          </ac:spMkLst>
        </pc:spChg>
        <pc:picChg chg="add mod">
          <ac:chgData name="Ilnytskyy, Slava" userId="6c9a36ec-2177-4c71-9d2b-b4582c7eea5e" providerId="ADAL" clId="{6CB96A90-1E33-41CD-BB02-BA8526D17CC8}" dt="2023-03-27T16:54:00.819" v="21282" actId="14100"/>
          <ac:picMkLst>
            <pc:docMk/>
            <pc:sldMk cId="2139083670" sldId="286"/>
            <ac:picMk id="9" creationId="{8B4A1B36-5FFB-B992-BC1E-42F9C27FD30D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7T20:39:19.332" v="22098" actId="12"/>
        <pc:sldMkLst>
          <pc:docMk/>
          <pc:sldMk cId="2393927838" sldId="287"/>
        </pc:sldMkLst>
        <pc:spChg chg="del">
          <ac:chgData name="Ilnytskyy, Slava" userId="6c9a36ec-2177-4c71-9d2b-b4582c7eea5e" providerId="ADAL" clId="{6CB96A90-1E33-41CD-BB02-BA8526D17CC8}" dt="2023-03-27T20:28:13.505" v="21285" actId="478"/>
          <ac:spMkLst>
            <pc:docMk/>
            <pc:sldMk cId="2393927838" sldId="287"/>
            <ac:spMk id="2" creationId="{ABD99031-2610-D362-BEDA-F5013348EF40}"/>
          </ac:spMkLst>
        </pc:spChg>
        <pc:spChg chg="del">
          <ac:chgData name="Ilnytskyy, Slava" userId="6c9a36ec-2177-4c71-9d2b-b4582c7eea5e" providerId="ADAL" clId="{6CB96A90-1E33-41CD-BB02-BA8526D17CC8}" dt="2023-03-27T20:28:16.131" v="21286" actId="478"/>
          <ac:spMkLst>
            <pc:docMk/>
            <pc:sldMk cId="2393927838" sldId="287"/>
            <ac:spMk id="3" creationId="{9423A79F-AAC5-D70B-5A0F-39250CE70F56}"/>
          </ac:spMkLst>
        </pc:spChg>
        <pc:spChg chg="add mod">
          <ac:chgData name="Ilnytskyy, Slava" userId="6c9a36ec-2177-4c71-9d2b-b4582c7eea5e" providerId="ADAL" clId="{6CB96A90-1E33-41CD-BB02-BA8526D17CC8}" dt="2023-03-27T20:29:57.767" v="21292" actId="1035"/>
          <ac:spMkLst>
            <pc:docMk/>
            <pc:sldMk cId="2393927838" sldId="287"/>
            <ac:spMk id="4" creationId="{17A618CF-CDD4-8CF9-EBC1-1A13ADF10EF3}"/>
          </ac:spMkLst>
        </pc:spChg>
        <pc:spChg chg="add mod">
          <ac:chgData name="Ilnytskyy, Slava" userId="6c9a36ec-2177-4c71-9d2b-b4582c7eea5e" providerId="ADAL" clId="{6CB96A90-1E33-41CD-BB02-BA8526D17CC8}" dt="2023-03-27T20:39:19.332" v="22098" actId="12"/>
          <ac:spMkLst>
            <pc:docMk/>
            <pc:sldMk cId="2393927838" sldId="287"/>
            <ac:spMk id="5" creationId="{4CE6C8A4-A254-1DC4-4E46-D2A06B27C2DC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7T20:51:49.542" v="22623" actId="12"/>
        <pc:sldMkLst>
          <pc:docMk/>
          <pc:sldMk cId="1639748796" sldId="288"/>
        </pc:sldMkLst>
        <pc:spChg chg="del">
          <ac:chgData name="Ilnytskyy, Slava" userId="6c9a36ec-2177-4c71-9d2b-b4582c7eea5e" providerId="ADAL" clId="{6CB96A90-1E33-41CD-BB02-BA8526D17CC8}" dt="2023-03-27T20:40:03.711" v="22100" actId="478"/>
          <ac:spMkLst>
            <pc:docMk/>
            <pc:sldMk cId="1639748796" sldId="288"/>
            <ac:spMk id="2" creationId="{78B86DD9-2B73-901E-6339-6D44BCAFE06B}"/>
          </ac:spMkLst>
        </pc:spChg>
        <pc:spChg chg="del">
          <ac:chgData name="Ilnytskyy, Slava" userId="6c9a36ec-2177-4c71-9d2b-b4582c7eea5e" providerId="ADAL" clId="{6CB96A90-1E33-41CD-BB02-BA8526D17CC8}" dt="2023-03-27T20:40:06.143" v="22101" actId="478"/>
          <ac:spMkLst>
            <pc:docMk/>
            <pc:sldMk cId="1639748796" sldId="288"/>
            <ac:spMk id="3" creationId="{742C14C5-04EE-39E8-21C3-6714EE2BDECE}"/>
          </ac:spMkLst>
        </pc:spChg>
        <pc:spChg chg="add mod">
          <ac:chgData name="Ilnytskyy, Slava" userId="6c9a36ec-2177-4c71-9d2b-b4582c7eea5e" providerId="ADAL" clId="{6CB96A90-1E33-41CD-BB02-BA8526D17CC8}" dt="2023-03-27T20:40:13.124" v="22106" actId="1036"/>
          <ac:spMkLst>
            <pc:docMk/>
            <pc:sldMk cId="1639748796" sldId="288"/>
            <ac:spMk id="4" creationId="{A33DC42F-2D52-356B-3EEE-FD839CE6B17E}"/>
          </ac:spMkLst>
        </pc:spChg>
        <pc:spChg chg="add mod">
          <ac:chgData name="Ilnytskyy, Slava" userId="6c9a36ec-2177-4c71-9d2b-b4582c7eea5e" providerId="ADAL" clId="{6CB96A90-1E33-41CD-BB02-BA8526D17CC8}" dt="2023-03-27T20:51:49.542" v="22623" actId="12"/>
          <ac:spMkLst>
            <pc:docMk/>
            <pc:sldMk cId="1639748796" sldId="288"/>
            <ac:spMk id="5" creationId="{BDC652B9-20F7-7F89-877F-ECFBB78506C3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8T02:51:03.583" v="23800" actId="207"/>
        <pc:sldMkLst>
          <pc:docMk/>
          <pc:sldMk cId="57527845" sldId="289"/>
        </pc:sldMkLst>
        <pc:spChg chg="del">
          <ac:chgData name="Ilnytskyy, Slava" userId="6c9a36ec-2177-4c71-9d2b-b4582c7eea5e" providerId="ADAL" clId="{6CB96A90-1E33-41CD-BB02-BA8526D17CC8}" dt="2023-03-27T20:52:05.407" v="22625" actId="478"/>
          <ac:spMkLst>
            <pc:docMk/>
            <pc:sldMk cId="57527845" sldId="289"/>
            <ac:spMk id="2" creationId="{019CB8EE-32AC-2997-43F9-170FDA8EC867}"/>
          </ac:spMkLst>
        </pc:spChg>
        <pc:spChg chg="del">
          <ac:chgData name="Ilnytskyy, Slava" userId="6c9a36ec-2177-4c71-9d2b-b4582c7eea5e" providerId="ADAL" clId="{6CB96A90-1E33-41CD-BB02-BA8526D17CC8}" dt="2023-03-27T20:52:08.576" v="22626" actId="478"/>
          <ac:spMkLst>
            <pc:docMk/>
            <pc:sldMk cId="57527845" sldId="289"/>
            <ac:spMk id="3" creationId="{2AD3A017-5407-B8B0-81CA-4B16CED895E0}"/>
          </ac:spMkLst>
        </pc:spChg>
        <pc:spChg chg="add mod">
          <ac:chgData name="Ilnytskyy, Slava" userId="6c9a36ec-2177-4c71-9d2b-b4582c7eea5e" providerId="ADAL" clId="{6CB96A90-1E33-41CD-BB02-BA8526D17CC8}" dt="2023-03-27T20:52:13.684" v="22630" actId="1035"/>
          <ac:spMkLst>
            <pc:docMk/>
            <pc:sldMk cId="57527845" sldId="289"/>
            <ac:spMk id="4" creationId="{094C3DE9-1986-5A01-FF43-487C8B147608}"/>
          </ac:spMkLst>
        </pc:spChg>
        <pc:spChg chg="add mod">
          <ac:chgData name="Ilnytskyy, Slava" userId="6c9a36ec-2177-4c71-9d2b-b4582c7eea5e" providerId="ADAL" clId="{6CB96A90-1E33-41CD-BB02-BA8526D17CC8}" dt="2023-03-28T02:51:03.583" v="23800" actId="207"/>
          <ac:spMkLst>
            <pc:docMk/>
            <pc:sldMk cId="57527845" sldId="289"/>
            <ac:spMk id="5" creationId="{E4DA4210-9D86-E32D-370F-51E47108C29C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8T03:14:31.461" v="24422" actId="1036"/>
        <pc:sldMkLst>
          <pc:docMk/>
          <pc:sldMk cId="3072609085" sldId="290"/>
        </pc:sldMkLst>
        <pc:spChg chg="del">
          <ac:chgData name="Ilnytskyy, Slava" userId="6c9a36ec-2177-4c71-9d2b-b4582c7eea5e" providerId="ADAL" clId="{6CB96A90-1E33-41CD-BB02-BA8526D17CC8}" dt="2023-03-28T02:51:16.800" v="23802" actId="478"/>
          <ac:spMkLst>
            <pc:docMk/>
            <pc:sldMk cId="3072609085" sldId="290"/>
            <ac:spMk id="2" creationId="{26E9CCAB-0C14-793A-23EE-93095EEC2C63}"/>
          </ac:spMkLst>
        </pc:spChg>
        <pc:spChg chg="del">
          <ac:chgData name="Ilnytskyy, Slava" userId="6c9a36ec-2177-4c71-9d2b-b4582c7eea5e" providerId="ADAL" clId="{6CB96A90-1E33-41CD-BB02-BA8526D17CC8}" dt="2023-03-28T02:51:19.337" v="23803" actId="478"/>
          <ac:spMkLst>
            <pc:docMk/>
            <pc:sldMk cId="3072609085" sldId="290"/>
            <ac:spMk id="3" creationId="{147AE8B5-63A6-1477-601F-872F08B348C0}"/>
          </ac:spMkLst>
        </pc:spChg>
        <pc:spChg chg="add mod">
          <ac:chgData name="Ilnytskyy, Slava" userId="6c9a36ec-2177-4c71-9d2b-b4582c7eea5e" providerId="ADAL" clId="{6CB96A90-1E33-41CD-BB02-BA8526D17CC8}" dt="2023-03-28T02:51:21.695" v="23804"/>
          <ac:spMkLst>
            <pc:docMk/>
            <pc:sldMk cId="3072609085" sldId="290"/>
            <ac:spMk id="4" creationId="{A52FAD7E-0DD6-094E-41A9-FEC8AA293497}"/>
          </ac:spMkLst>
        </pc:spChg>
        <pc:spChg chg="add mod">
          <ac:chgData name="Ilnytskyy, Slava" userId="6c9a36ec-2177-4c71-9d2b-b4582c7eea5e" providerId="ADAL" clId="{6CB96A90-1E33-41CD-BB02-BA8526D17CC8}" dt="2023-03-28T03:14:27.950" v="24416" actId="1035"/>
          <ac:spMkLst>
            <pc:docMk/>
            <pc:sldMk cId="3072609085" sldId="290"/>
            <ac:spMk id="5" creationId="{CC39A41D-3991-A465-2F5E-B3E685A1190D}"/>
          </ac:spMkLst>
        </pc:spChg>
        <pc:spChg chg="add del mod">
          <ac:chgData name="Ilnytskyy, Slava" userId="6c9a36ec-2177-4c71-9d2b-b4582c7eea5e" providerId="ADAL" clId="{6CB96A90-1E33-41CD-BB02-BA8526D17CC8}" dt="2023-03-28T02:54:18.932" v="23834"/>
          <ac:spMkLst>
            <pc:docMk/>
            <pc:sldMk cId="3072609085" sldId="290"/>
            <ac:spMk id="8" creationId="{8EC91B72-DA35-AC72-68E7-42359EBDC8EB}"/>
          </ac:spMkLst>
        </pc:spChg>
        <pc:spChg chg="add mod">
          <ac:chgData name="Ilnytskyy, Slava" userId="6c9a36ec-2177-4c71-9d2b-b4582c7eea5e" providerId="ADAL" clId="{6CB96A90-1E33-41CD-BB02-BA8526D17CC8}" dt="2023-03-28T03:14:20.121" v="24408" actId="1035"/>
          <ac:spMkLst>
            <pc:docMk/>
            <pc:sldMk cId="3072609085" sldId="290"/>
            <ac:spMk id="11" creationId="{52D5918B-8CC0-5104-14E7-38A19528B4F9}"/>
          </ac:spMkLst>
        </pc:spChg>
        <pc:picChg chg="add del mod">
          <ac:chgData name="Ilnytskyy, Slava" userId="6c9a36ec-2177-4c71-9d2b-b4582c7eea5e" providerId="ADAL" clId="{6CB96A90-1E33-41CD-BB02-BA8526D17CC8}" dt="2023-03-28T02:54:18.917" v="23832" actId="478"/>
          <ac:picMkLst>
            <pc:docMk/>
            <pc:sldMk cId="3072609085" sldId="290"/>
            <ac:picMk id="7" creationId="{E92C6D26-8389-F06B-8E91-B9870A3FF614}"/>
          </ac:picMkLst>
        </pc:picChg>
        <pc:picChg chg="add mod">
          <ac:chgData name="Ilnytskyy, Slava" userId="6c9a36ec-2177-4c71-9d2b-b4582c7eea5e" providerId="ADAL" clId="{6CB96A90-1E33-41CD-BB02-BA8526D17CC8}" dt="2023-03-28T03:14:31.461" v="24422" actId="1036"/>
          <ac:picMkLst>
            <pc:docMk/>
            <pc:sldMk cId="3072609085" sldId="290"/>
            <ac:picMk id="10" creationId="{3E46D15B-FB0B-EEFE-9B8C-A9CAB2B523ED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8T03:28:19.782" v="24894" actId="207"/>
        <pc:sldMkLst>
          <pc:docMk/>
          <pc:sldMk cId="4109342075" sldId="291"/>
        </pc:sldMkLst>
        <pc:spChg chg="del">
          <ac:chgData name="Ilnytskyy, Slava" userId="6c9a36ec-2177-4c71-9d2b-b4582c7eea5e" providerId="ADAL" clId="{6CB96A90-1E33-41CD-BB02-BA8526D17CC8}" dt="2023-03-28T03:14:49.485" v="24424" actId="478"/>
          <ac:spMkLst>
            <pc:docMk/>
            <pc:sldMk cId="4109342075" sldId="291"/>
            <ac:spMk id="2" creationId="{5ED493C4-E98A-8678-5CAF-D18A3B035431}"/>
          </ac:spMkLst>
        </pc:spChg>
        <pc:spChg chg="del">
          <ac:chgData name="Ilnytskyy, Slava" userId="6c9a36ec-2177-4c71-9d2b-b4582c7eea5e" providerId="ADAL" clId="{6CB96A90-1E33-41CD-BB02-BA8526D17CC8}" dt="2023-03-28T03:14:52.163" v="24425" actId="478"/>
          <ac:spMkLst>
            <pc:docMk/>
            <pc:sldMk cId="4109342075" sldId="291"/>
            <ac:spMk id="3" creationId="{D2315E60-D81C-4253-2E60-8DA3BFB267E9}"/>
          </ac:spMkLst>
        </pc:spChg>
        <pc:spChg chg="add mod">
          <ac:chgData name="Ilnytskyy, Slava" userId="6c9a36ec-2177-4c71-9d2b-b4582c7eea5e" providerId="ADAL" clId="{6CB96A90-1E33-41CD-BB02-BA8526D17CC8}" dt="2023-03-28T03:14:55.150" v="24426"/>
          <ac:spMkLst>
            <pc:docMk/>
            <pc:sldMk cId="4109342075" sldId="291"/>
            <ac:spMk id="4" creationId="{7880DC6C-20ED-FBB9-CC9B-32621A43C1A3}"/>
          </ac:spMkLst>
        </pc:spChg>
        <pc:spChg chg="add mod">
          <ac:chgData name="Ilnytskyy, Slava" userId="6c9a36ec-2177-4c71-9d2b-b4582c7eea5e" providerId="ADAL" clId="{6CB96A90-1E33-41CD-BB02-BA8526D17CC8}" dt="2023-03-28T03:28:19.782" v="24894" actId="207"/>
          <ac:spMkLst>
            <pc:docMk/>
            <pc:sldMk cId="4109342075" sldId="291"/>
            <ac:spMk id="5" creationId="{783E77E2-A041-E77F-2873-13F6ABD7CECF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8T16:21:43.332" v="25294" actId="5793"/>
        <pc:sldMkLst>
          <pc:docMk/>
          <pc:sldMk cId="569155260" sldId="292"/>
        </pc:sldMkLst>
        <pc:spChg chg="del">
          <ac:chgData name="Ilnytskyy, Slava" userId="6c9a36ec-2177-4c71-9d2b-b4582c7eea5e" providerId="ADAL" clId="{6CB96A90-1E33-41CD-BB02-BA8526D17CC8}" dt="2023-03-28T03:28:33.235" v="24896" actId="478"/>
          <ac:spMkLst>
            <pc:docMk/>
            <pc:sldMk cId="569155260" sldId="292"/>
            <ac:spMk id="2" creationId="{EAC24D4D-3B98-1BB6-A154-FC401D7E3D26}"/>
          </ac:spMkLst>
        </pc:spChg>
        <pc:spChg chg="del">
          <ac:chgData name="Ilnytskyy, Slava" userId="6c9a36ec-2177-4c71-9d2b-b4582c7eea5e" providerId="ADAL" clId="{6CB96A90-1E33-41CD-BB02-BA8526D17CC8}" dt="2023-03-28T03:28:35.794" v="24897" actId="478"/>
          <ac:spMkLst>
            <pc:docMk/>
            <pc:sldMk cId="569155260" sldId="292"/>
            <ac:spMk id="3" creationId="{DDC14333-84E4-09FE-9517-44CF3D7A767A}"/>
          </ac:spMkLst>
        </pc:spChg>
        <pc:spChg chg="add mod">
          <ac:chgData name="Ilnytskyy, Slava" userId="6c9a36ec-2177-4c71-9d2b-b4582c7eea5e" providerId="ADAL" clId="{6CB96A90-1E33-41CD-BB02-BA8526D17CC8}" dt="2023-03-28T03:28:38.114" v="24898"/>
          <ac:spMkLst>
            <pc:docMk/>
            <pc:sldMk cId="569155260" sldId="292"/>
            <ac:spMk id="4" creationId="{797E5D85-4A1A-E682-19EA-906F67B0369B}"/>
          </ac:spMkLst>
        </pc:spChg>
        <pc:spChg chg="add mod">
          <ac:chgData name="Ilnytskyy, Slava" userId="6c9a36ec-2177-4c71-9d2b-b4582c7eea5e" providerId="ADAL" clId="{6CB96A90-1E33-41CD-BB02-BA8526D17CC8}" dt="2023-03-28T16:21:43.332" v="25294" actId="5793"/>
          <ac:spMkLst>
            <pc:docMk/>
            <pc:sldMk cId="569155260" sldId="292"/>
            <ac:spMk id="5" creationId="{4C6FE47A-619B-121D-6724-9F07337A3FDA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8T16:41:51.510" v="26169" actId="255"/>
        <pc:sldMkLst>
          <pc:docMk/>
          <pc:sldMk cId="2394383527" sldId="293"/>
        </pc:sldMkLst>
        <pc:spChg chg="del">
          <ac:chgData name="Ilnytskyy, Slava" userId="6c9a36ec-2177-4c71-9d2b-b4582c7eea5e" providerId="ADAL" clId="{6CB96A90-1E33-41CD-BB02-BA8526D17CC8}" dt="2023-03-28T16:21:01.222" v="25274" actId="478"/>
          <ac:spMkLst>
            <pc:docMk/>
            <pc:sldMk cId="2394383527" sldId="293"/>
            <ac:spMk id="2" creationId="{E793FEC1-79BE-B138-DCCD-AFEE3AC35294}"/>
          </ac:spMkLst>
        </pc:spChg>
        <pc:spChg chg="del">
          <ac:chgData name="Ilnytskyy, Slava" userId="6c9a36ec-2177-4c71-9d2b-b4582c7eea5e" providerId="ADAL" clId="{6CB96A90-1E33-41CD-BB02-BA8526D17CC8}" dt="2023-03-28T16:21:03.998" v="25275" actId="478"/>
          <ac:spMkLst>
            <pc:docMk/>
            <pc:sldMk cId="2394383527" sldId="293"/>
            <ac:spMk id="3" creationId="{6A0D9768-793A-FCFB-C53E-F01A558BDC02}"/>
          </ac:spMkLst>
        </pc:spChg>
        <pc:spChg chg="add mod">
          <ac:chgData name="Ilnytskyy, Slava" userId="6c9a36ec-2177-4c71-9d2b-b4582c7eea5e" providerId="ADAL" clId="{6CB96A90-1E33-41CD-BB02-BA8526D17CC8}" dt="2023-03-28T16:21:06.820" v="25276"/>
          <ac:spMkLst>
            <pc:docMk/>
            <pc:sldMk cId="2394383527" sldId="293"/>
            <ac:spMk id="4" creationId="{7F3CC0EB-AA8B-4744-DAC2-68853965AB08}"/>
          </ac:spMkLst>
        </pc:spChg>
        <pc:spChg chg="add mod">
          <ac:chgData name="Ilnytskyy, Slava" userId="6c9a36ec-2177-4c71-9d2b-b4582c7eea5e" providerId="ADAL" clId="{6CB96A90-1E33-41CD-BB02-BA8526D17CC8}" dt="2023-03-28T16:28:04.966" v="25496" actId="20577"/>
          <ac:spMkLst>
            <pc:docMk/>
            <pc:sldMk cId="2394383527" sldId="293"/>
            <ac:spMk id="5" creationId="{5FFD332C-AC19-A837-FD0F-1131D13066DC}"/>
          </ac:spMkLst>
        </pc:spChg>
        <pc:graphicFrameChg chg="add mod modGraphic">
          <ac:chgData name="Ilnytskyy, Slava" userId="6c9a36ec-2177-4c71-9d2b-b4582c7eea5e" providerId="ADAL" clId="{6CB96A90-1E33-41CD-BB02-BA8526D17CC8}" dt="2023-03-28T16:41:51.510" v="26169" actId="255"/>
          <ac:graphicFrameMkLst>
            <pc:docMk/>
            <pc:sldMk cId="2394383527" sldId="293"/>
            <ac:graphicFrameMk id="6" creationId="{2C21CFB2-1603-8325-BCED-DFEDB1A7E82A}"/>
          </ac:graphicFrameMkLst>
        </pc:graphicFrameChg>
      </pc:sldChg>
      <pc:sldChg chg="addSp delSp modSp new mod">
        <pc:chgData name="Ilnytskyy, Slava" userId="6c9a36ec-2177-4c71-9d2b-b4582c7eea5e" providerId="ADAL" clId="{6CB96A90-1E33-41CD-BB02-BA8526D17CC8}" dt="2023-03-29T15:36:07.190" v="27320" actId="20577"/>
        <pc:sldMkLst>
          <pc:docMk/>
          <pc:sldMk cId="1414752602" sldId="294"/>
        </pc:sldMkLst>
        <pc:spChg chg="del">
          <ac:chgData name="Ilnytskyy, Slava" userId="6c9a36ec-2177-4c71-9d2b-b4582c7eea5e" providerId="ADAL" clId="{6CB96A90-1E33-41CD-BB02-BA8526D17CC8}" dt="2023-03-28T16:42:08.772" v="26171" actId="478"/>
          <ac:spMkLst>
            <pc:docMk/>
            <pc:sldMk cId="1414752602" sldId="294"/>
            <ac:spMk id="2" creationId="{9FF5B10F-1AA9-AEF8-1188-5605B23CF7E6}"/>
          </ac:spMkLst>
        </pc:spChg>
        <pc:spChg chg="del">
          <ac:chgData name="Ilnytskyy, Slava" userId="6c9a36ec-2177-4c71-9d2b-b4582c7eea5e" providerId="ADAL" clId="{6CB96A90-1E33-41CD-BB02-BA8526D17CC8}" dt="2023-03-28T16:42:11.928" v="26172" actId="478"/>
          <ac:spMkLst>
            <pc:docMk/>
            <pc:sldMk cId="1414752602" sldId="294"/>
            <ac:spMk id="3" creationId="{46A702EB-5CD6-B53B-6A64-C7C22B5FBAA1}"/>
          </ac:spMkLst>
        </pc:spChg>
        <pc:spChg chg="add mod">
          <ac:chgData name="Ilnytskyy, Slava" userId="6c9a36ec-2177-4c71-9d2b-b4582c7eea5e" providerId="ADAL" clId="{6CB96A90-1E33-41CD-BB02-BA8526D17CC8}" dt="2023-03-28T16:42:14.613" v="26173"/>
          <ac:spMkLst>
            <pc:docMk/>
            <pc:sldMk cId="1414752602" sldId="294"/>
            <ac:spMk id="4" creationId="{AE447608-D231-7439-C0A1-26BFDB21CD19}"/>
          </ac:spMkLst>
        </pc:spChg>
        <pc:spChg chg="add mod">
          <ac:chgData name="Ilnytskyy, Slava" userId="6c9a36ec-2177-4c71-9d2b-b4582c7eea5e" providerId="ADAL" clId="{6CB96A90-1E33-41CD-BB02-BA8526D17CC8}" dt="2023-03-29T15:36:07.190" v="27320" actId="20577"/>
          <ac:spMkLst>
            <pc:docMk/>
            <pc:sldMk cId="1414752602" sldId="294"/>
            <ac:spMk id="5" creationId="{70565720-AAC9-744F-8523-F5C3905994D1}"/>
          </ac:spMkLst>
        </pc:spChg>
        <pc:picChg chg="add mod">
          <ac:chgData name="Ilnytskyy, Slava" userId="6c9a36ec-2177-4c71-9d2b-b4582c7eea5e" providerId="ADAL" clId="{6CB96A90-1E33-41CD-BB02-BA8526D17CC8}" dt="2023-03-28T21:40:47.028" v="26457" actId="1038"/>
          <ac:picMkLst>
            <pc:docMk/>
            <pc:sldMk cId="1414752602" sldId="294"/>
            <ac:picMk id="7" creationId="{ADABAFDD-0B6E-682C-1712-27248992A840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8T21:44:32.780" v="26515" actId="20577"/>
        <pc:sldMkLst>
          <pc:docMk/>
          <pc:sldMk cId="4089840838" sldId="295"/>
        </pc:sldMkLst>
        <pc:spChg chg="del">
          <ac:chgData name="Ilnytskyy, Slava" userId="6c9a36ec-2177-4c71-9d2b-b4582c7eea5e" providerId="ADAL" clId="{6CB96A90-1E33-41CD-BB02-BA8526D17CC8}" dt="2023-03-28T21:41:05.116" v="26459" actId="478"/>
          <ac:spMkLst>
            <pc:docMk/>
            <pc:sldMk cId="4089840838" sldId="295"/>
            <ac:spMk id="2" creationId="{9964D7C1-5DD7-CC51-015B-0EC7B9B688DB}"/>
          </ac:spMkLst>
        </pc:spChg>
        <pc:spChg chg="del">
          <ac:chgData name="Ilnytskyy, Slava" userId="6c9a36ec-2177-4c71-9d2b-b4582c7eea5e" providerId="ADAL" clId="{6CB96A90-1E33-41CD-BB02-BA8526D17CC8}" dt="2023-03-28T21:41:07.883" v="26460" actId="478"/>
          <ac:spMkLst>
            <pc:docMk/>
            <pc:sldMk cId="4089840838" sldId="295"/>
            <ac:spMk id="3" creationId="{9EF28BFC-3D48-7AB7-1C91-441640A8CFDB}"/>
          </ac:spMkLst>
        </pc:spChg>
        <pc:spChg chg="add mod">
          <ac:chgData name="Ilnytskyy, Slava" userId="6c9a36ec-2177-4c71-9d2b-b4582c7eea5e" providerId="ADAL" clId="{6CB96A90-1E33-41CD-BB02-BA8526D17CC8}" dt="2023-03-28T21:41:10.127" v="26461"/>
          <ac:spMkLst>
            <pc:docMk/>
            <pc:sldMk cId="4089840838" sldId="295"/>
            <ac:spMk id="4" creationId="{CA7A6E83-03AF-16BE-FC0C-E728A3F97DE3}"/>
          </ac:spMkLst>
        </pc:spChg>
        <pc:spChg chg="add mod">
          <ac:chgData name="Ilnytskyy, Slava" userId="6c9a36ec-2177-4c71-9d2b-b4582c7eea5e" providerId="ADAL" clId="{6CB96A90-1E33-41CD-BB02-BA8526D17CC8}" dt="2023-03-28T21:44:32.780" v="26515" actId="20577"/>
          <ac:spMkLst>
            <pc:docMk/>
            <pc:sldMk cId="4089840838" sldId="295"/>
            <ac:spMk id="5" creationId="{BC338872-A16F-9212-9ADC-B53C10B5C473}"/>
          </ac:spMkLst>
        </pc:spChg>
        <pc:picChg chg="add mod">
          <ac:chgData name="Ilnytskyy, Slava" userId="6c9a36ec-2177-4c71-9d2b-b4582c7eea5e" providerId="ADAL" clId="{6CB96A90-1E33-41CD-BB02-BA8526D17CC8}" dt="2023-03-28T21:44:07.550" v="26466" actId="1076"/>
          <ac:picMkLst>
            <pc:docMk/>
            <pc:sldMk cId="4089840838" sldId="295"/>
            <ac:picMk id="7" creationId="{C3101DB2-09DE-C229-F09B-E29A9EC87D1F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8T21:51:11.516" v="26646" actId="14100"/>
        <pc:sldMkLst>
          <pc:docMk/>
          <pc:sldMk cId="2500901258" sldId="296"/>
        </pc:sldMkLst>
        <pc:spChg chg="del">
          <ac:chgData name="Ilnytskyy, Slava" userId="6c9a36ec-2177-4c71-9d2b-b4582c7eea5e" providerId="ADAL" clId="{6CB96A90-1E33-41CD-BB02-BA8526D17CC8}" dt="2023-03-28T21:44:50.892" v="26517" actId="478"/>
          <ac:spMkLst>
            <pc:docMk/>
            <pc:sldMk cId="2500901258" sldId="296"/>
            <ac:spMk id="2" creationId="{BA053364-32E3-E5E3-4802-66B139729D40}"/>
          </ac:spMkLst>
        </pc:spChg>
        <pc:spChg chg="del">
          <ac:chgData name="Ilnytskyy, Slava" userId="6c9a36ec-2177-4c71-9d2b-b4582c7eea5e" providerId="ADAL" clId="{6CB96A90-1E33-41CD-BB02-BA8526D17CC8}" dt="2023-03-28T21:44:53.210" v="26518" actId="478"/>
          <ac:spMkLst>
            <pc:docMk/>
            <pc:sldMk cId="2500901258" sldId="296"/>
            <ac:spMk id="3" creationId="{B89F004B-BD42-9C98-32DF-EA4024900592}"/>
          </ac:spMkLst>
        </pc:spChg>
        <pc:spChg chg="add mod">
          <ac:chgData name="Ilnytskyy, Slava" userId="6c9a36ec-2177-4c71-9d2b-b4582c7eea5e" providerId="ADAL" clId="{6CB96A90-1E33-41CD-BB02-BA8526D17CC8}" dt="2023-03-28T21:45:00.356" v="26519"/>
          <ac:spMkLst>
            <pc:docMk/>
            <pc:sldMk cId="2500901258" sldId="296"/>
            <ac:spMk id="4" creationId="{530B4129-CD3E-DDBD-C26C-FB803DA1BF75}"/>
          </ac:spMkLst>
        </pc:spChg>
        <pc:spChg chg="add mod">
          <ac:chgData name="Ilnytskyy, Slava" userId="6c9a36ec-2177-4c71-9d2b-b4582c7eea5e" providerId="ADAL" clId="{6CB96A90-1E33-41CD-BB02-BA8526D17CC8}" dt="2023-03-28T21:48:50.904" v="26609" actId="115"/>
          <ac:spMkLst>
            <pc:docMk/>
            <pc:sldMk cId="2500901258" sldId="296"/>
            <ac:spMk id="5" creationId="{7A8E580A-5321-BF71-095F-0DA153F1D056}"/>
          </ac:spMkLst>
        </pc:spChg>
        <pc:spChg chg="add del">
          <ac:chgData name="Ilnytskyy, Slava" userId="6c9a36ec-2177-4c71-9d2b-b4582c7eea5e" providerId="ADAL" clId="{6CB96A90-1E33-41CD-BB02-BA8526D17CC8}" dt="2023-03-28T21:49:35.810" v="26611" actId="478"/>
          <ac:spMkLst>
            <pc:docMk/>
            <pc:sldMk cId="2500901258" sldId="296"/>
            <ac:spMk id="7" creationId="{41DB6824-746E-FE38-CD10-6ECB4916DEC8}"/>
          </ac:spMkLst>
        </pc:spChg>
        <pc:spChg chg="add del mod">
          <ac:chgData name="Ilnytskyy, Slava" userId="6c9a36ec-2177-4c71-9d2b-b4582c7eea5e" providerId="ADAL" clId="{6CB96A90-1E33-41CD-BB02-BA8526D17CC8}" dt="2023-03-28T21:50:38.519" v="26642" actId="478"/>
          <ac:spMkLst>
            <pc:docMk/>
            <pc:sldMk cId="2500901258" sldId="296"/>
            <ac:spMk id="10" creationId="{12D0B1B6-E916-5D99-E4E3-341FC27EF076}"/>
          </ac:spMkLst>
        </pc:spChg>
        <pc:picChg chg="add del mod">
          <ac:chgData name="Ilnytskyy, Slava" userId="6c9a36ec-2177-4c71-9d2b-b4582c7eea5e" providerId="ADAL" clId="{6CB96A90-1E33-41CD-BB02-BA8526D17CC8}" dt="2023-03-28T21:50:40.713" v="26643" actId="478"/>
          <ac:picMkLst>
            <pc:docMk/>
            <pc:sldMk cId="2500901258" sldId="296"/>
            <ac:picMk id="9" creationId="{5E7988F7-9565-6B0D-48CA-514300F3B8DC}"/>
          </ac:picMkLst>
        </pc:picChg>
        <pc:picChg chg="add mod">
          <ac:chgData name="Ilnytskyy, Slava" userId="6c9a36ec-2177-4c71-9d2b-b4582c7eea5e" providerId="ADAL" clId="{6CB96A90-1E33-41CD-BB02-BA8526D17CC8}" dt="2023-03-28T21:51:11.516" v="26646" actId="14100"/>
          <ac:picMkLst>
            <pc:docMk/>
            <pc:sldMk cId="2500901258" sldId="296"/>
            <ac:picMk id="12" creationId="{37B7830D-FE18-7A7D-DAC5-E98870A1AFEF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8T21:56:05.120" v="26960" actId="20577"/>
        <pc:sldMkLst>
          <pc:docMk/>
          <pc:sldMk cId="3375128102" sldId="297"/>
        </pc:sldMkLst>
        <pc:spChg chg="del">
          <ac:chgData name="Ilnytskyy, Slava" userId="6c9a36ec-2177-4c71-9d2b-b4582c7eea5e" providerId="ADAL" clId="{6CB96A90-1E33-41CD-BB02-BA8526D17CC8}" dt="2023-03-28T21:51:37.640" v="26648" actId="478"/>
          <ac:spMkLst>
            <pc:docMk/>
            <pc:sldMk cId="3375128102" sldId="297"/>
            <ac:spMk id="2" creationId="{D780D6E6-AC8D-9EB2-F336-2ADE961E2F34}"/>
          </ac:spMkLst>
        </pc:spChg>
        <pc:spChg chg="del">
          <ac:chgData name="Ilnytskyy, Slava" userId="6c9a36ec-2177-4c71-9d2b-b4582c7eea5e" providerId="ADAL" clId="{6CB96A90-1E33-41CD-BB02-BA8526D17CC8}" dt="2023-03-28T21:51:40.586" v="26649" actId="478"/>
          <ac:spMkLst>
            <pc:docMk/>
            <pc:sldMk cId="3375128102" sldId="297"/>
            <ac:spMk id="3" creationId="{B9486B63-3A77-8B08-641D-7E8DF1D8592A}"/>
          </ac:spMkLst>
        </pc:spChg>
        <pc:spChg chg="add mod">
          <ac:chgData name="Ilnytskyy, Slava" userId="6c9a36ec-2177-4c71-9d2b-b4582c7eea5e" providerId="ADAL" clId="{6CB96A90-1E33-41CD-BB02-BA8526D17CC8}" dt="2023-03-28T21:51:50.058" v="26650"/>
          <ac:spMkLst>
            <pc:docMk/>
            <pc:sldMk cId="3375128102" sldId="297"/>
            <ac:spMk id="4" creationId="{4C563D82-9B90-7E68-AE88-E888C8F352FF}"/>
          </ac:spMkLst>
        </pc:spChg>
        <pc:spChg chg="add mod">
          <ac:chgData name="Ilnytskyy, Slava" userId="6c9a36ec-2177-4c71-9d2b-b4582c7eea5e" providerId="ADAL" clId="{6CB96A90-1E33-41CD-BB02-BA8526D17CC8}" dt="2023-03-28T21:56:05.120" v="26960" actId="20577"/>
          <ac:spMkLst>
            <pc:docMk/>
            <pc:sldMk cId="3375128102" sldId="297"/>
            <ac:spMk id="5" creationId="{8C539001-1ACC-5380-2B57-0EF11D82ADDF}"/>
          </ac:spMkLst>
        </pc:spChg>
        <pc:picChg chg="add mod">
          <ac:chgData name="Ilnytskyy, Slava" userId="6c9a36ec-2177-4c71-9d2b-b4582c7eea5e" providerId="ADAL" clId="{6CB96A90-1E33-41CD-BB02-BA8526D17CC8}" dt="2023-03-28T21:55:32.042" v="26841" actId="1036"/>
          <ac:picMkLst>
            <pc:docMk/>
            <pc:sldMk cId="3375128102" sldId="297"/>
            <ac:picMk id="7" creationId="{08FBE6EA-23AC-E8F5-66FD-146E9E1A081E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9T15:39:22.264" v="27452" actId="1038"/>
        <pc:sldMkLst>
          <pc:docMk/>
          <pc:sldMk cId="1972654297" sldId="298"/>
        </pc:sldMkLst>
        <pc:spChg chg="del">
          <ac:chgData name="Ilnytskyy, Slava" userId="6c9a36ec-2177-4c71-9d2b-b4582c7eea5e" providerId="ADAL" clId="{6CB96A90-1E33-41CD-BB02-BA8526D17CC8}" dt="2023-03-28T21:57:21.424" v="26963" actId="478"/>
          <ac:spMkLst>
            <pc:docMk/>
            <pc:sldMk cId="1972654297" sldId="298"/>
            <ac:spMk id="2" creationId="{977E4214-9476-A900-6944-9067667D57FA}"/>
          </ac:spMkLst>
        </pc:spChg>
        <pc:spChg chg="del">
          <ac:chgData name="Ilnytskyy, Slava" userId="6c9a36ec-2177-4c71-9d2b-b4582c7eea5e" providerId="ADAL" clId="{6CB96A90-1E33-41CD-BB02-BA8526D17CC8}" dt="2023-03-28T21:57:18.949" v="26962" actId="478"/>
          <ac:spMkLst>
            <pc:docMk/>
            <pc:sldMk cId="1972654297" sldId="298"/>
            <ac:spMk id="3" creationId="{06FB2F94-BFA2-2F95-03C3-576F6F8AB576}"/>
          </ac:spMkLst>
        </pc:spChg>
        <pc:spChg chg="add mod">
          <ac:chgData name="Ilnytskyy, Slava" userId="6c9a36ec-2177-4c71-9d2b-b4582c7eea5e" providerId="ADAL" clId="{6CB96A90-1E33-41CD-BB02-BA8526D17CC8}" dt="2023-03-28T23:27:37.956" v="27048" actId="1076"/>
          <ac:spMkLst>
            <pc:docMk/>
            <pc:sldMk cId="1972654297" sldId="298"/>
            <ac:spMk id="6" creationId="{DD12383D-7EAD-4BF1-6DB6-1543A52AA847}"/>
          </ac:spMkLst>
        </pc:spChg>
        <pc:spChg chg="add mod">
          <ac:chgData name="Ilnytskyy, Slava" userId="6c9a36ec-2177-4c71-9d2b-b4582c7eea5e" providerId="ADAL" clId="{6CB96A90-1E33-41CD-BB02-BA8526D17CC8}" dt="2023-03-29T15:39:15.513" v="27429" actId="113"/>
          <ac:spMkLst>
            <pc:docMk/>
            <pc:sldMk cId="1972654297" sldId="298"/>
            <ac:spMk id="7" creationId="{FDB74A39-C5D4-367B-0B9B-A1F302C46C26}"/>
          </ac:spMkLst>
        </pc:spChg>
        <pc:picChg chg="add mod">
          <ac:chgData name="Ilnytskyy, Slava" userId="6c9a36ec-2177-4c71-9d2b-b4582c7eea5e" providerId="ADAL" clId="{6CB96A90-1E33-41CD-BB02-BA8526D17CC8}" dt="2023-03-29T15:39:22.264" v="27452" actId="1038"/>
          <ac:picMkLst>
            <pc:docMk/>
            <pc:sldMk cId="1972654297" sldId="298"/>
            <ac:picMk id="5" creationId="{9E9A0889-1A1F-3759-F199-C49162484187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9T16:45:11.680" v="28921" actId="20577"/>
        <pc:sldMkLst>
          <pc:docMk/>
          <pc:sldMk cId="2715454041" sldId="299"/>
        </pc:sldMkLst>
        <pc:spChg chg="del">
          <ac:chgData name="Ilnytskyy, Slava" userId="6c9a36ec-2177-4c71-9d2b-b4582c7eea5e" providerId="ADAL" clId="{6CB96A90-1E33-41CD-BB02-BA8526D17CC8}" dt="2023-03-28T23:27:43.853" v="27049" actId="478"/>
          <ac:spMkLst>
            <pc:docMk/>
            <pc:sldMk cId="2715454041" sldId="299"/>
            <ac:spMk id="2" creationId="{34A5BB84-6EB5-7EB7-708F-CF441B4A4458}"/>
          </ac:spMkLst>
        </pc:spChg>
        <pc:spChg chg="del">
          <ac:chgData name="Ilnytskyy, Slava" userId="6c9a36ec-2177-4c71-9d2b-b4582c7eea5e" providerId="ADAL" clId="{6CB96A90-1E33-41CD-BB02-BA8526D17CC8}" dt="2023-03-28T23:27:46.095" v="27050" actId="478"/>
          <ac:spMkLst>
            <pc:docMk/>
            <pc:sldMk cId="2715454041" sldId="299"/>
            <ac:spMk id="3" creationId="{0ABF6ED7-F8C1-4C9C-A990-C0922BE82152}"/>
          </ac:spMkLst>
        </pc:spChg>
        <pc:spChg chg="add mod">
          <ac:chgData name="Ilnytskyy, Slava" userId="6c9a36ec-2177-4c71-9d2b-b4582c7eea5e" providerId="ADAL" clId="{6CB96A90-1E33-41CD-BB02-BA8526D17CC8}" dt="2023-03-29T16:09:21.164" v="28089" actId="1035"/>
          <ac:spMkLst>
            <pc:docMk/>
            <pc:sldMk cId="2715454041" sldId="299"/>
            <ac:spMk id="4" creationId="{E0E8F00F-821A-B78F-1918-960A9F4F85E2}"/>
          </ac:spMkLst>
        </pc:spChg>
        <pc:spChg chg="add mod">
          <ac:chgData name="Ilnytskyy, Slava" userId="6c9a36ec-2177-4c71-9d2b-b4582c7eea5e" providerId="ADAL" clId="{6CB96A90-1E33-41CD-BB02-BA8526D17CC8}" dt="2023-03-29T16:45:11.680" v="28921" actId="20577"/>
          <ac:spMkLst>
            <pc:docMk/>
            <pc:sldMk cId="2715454041" sldId="299"/>
            <ac:spMk id="5" creationId="{DFE70E70-6FEB-60DD-7DD0-63F51F615300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9T16:39:03.306" v="28692" actId="113"/>
        <pc:sldMkLst>
          <pc:docMk/>
          <pc:sldMk cId="1775845293" sldId="300"/>
        </pc:sldMkLst>
        <pc:spChg chg="del">
          <ac:chgData name="Ilnytskyy, Slava" userId="6c9a36ec-2177-4c71-9d2b-b4582c7eea5e" providerId="ADAL" clId="{6CB96A90-1E33-41CD-BB02-BA8526D17CC8}" dt="2023-03-29T16:09:26.037" v="28090" actId="478"/>
          <ac:spMkLst>
            <pc:docMk/>
            <pc:sldMk cId="1775845293" sldId="300"/>
            <ac:spMk id="2" creationId="{14E8B399-2C98-DB11-F424-758CCB0FE215}"/>
          </ac:spMkLst>
        </pc:spChg>
        <pc:spChg chg="del">
          <ac:chgData name="Ilnytskyy, Slava" userId="6c9a36ec-2177-4c71-9d2b-b4582c7eea5e" providerId="ADAL" clId="{6CB96A90-1E33-41CD-BB02-BA8526D17CC8}" dt="2023-03-29T16:09:28.264" v="28091" actId="478"/>
          <ac:spMkLst>
            <pc:docMk/>
            <pc:sldMk cId="1775845293" sldId="300"/>
            <ac:spMk id="3" creationId="{6C7F9960-DBC4-4872-495E-4D8E6E32767D}"/>
          </ac:spMkLst>
        </pc:spChg>
        <pc:spChg chg="add mod">
          <ac:chgData name="Ilnytskyy, Slava" userId="6c9a36ec-2177-4c71-9d2b-b4582c7eea5e" providerId="ADAL" clId="{6CB96A90-1E33-41CD-BB02-BA8526D17CC8}" dt="2023-03-29T16:09:30.692" v="28092"/>
          <ac:spMkLst>
            <pc:docMk/>
            <pc:sldMk cId="1775845293" sldId="300"/>
            <ac:spMk id="4" creationId="{E34F15C1-604C-DEDB-A156-A57270CE43F2}"/>
          </ac:spMkLst>
        </pc:spChg>
        <pc:spChg chg="add mod">
          <ac:chgData name="Ilnytskyy, Slava" userId="6c9a36ec-2177-4c71-9d2b-b4582c7eea5e" providerId="ADAL" clId="{6CB96A90-1E33-41CD-BB02-BA8526D17CC8}" dt="2023-03-29T16:39:03.306" v="28692" actId="113"/>
          <ac:spMkLst>
            <pc:docMk/>
            <pc:sldMk cId="1775845293" sldId="300"/>
            <ac:spMk id="5" creationId="{BA3F9C4F-23BE-289F-97BD-D920C5EE783E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29T22:27:50.982" v="30231" actId="207"/>
        <pc:sldMkLst>
          <pc:docMk/>
          <pc:sldMk cId="1907546980" sldId="301"/>
        </pc:sldMkLst>
        <pc:spChg chg="del">
          <ac:chgData name="Ilnytskyy, Slava" userId="6c9a36ec-2177-4c71-9d2b-b4582c7eea5e" providerId="ADAL" clId="{6CB96A90-1E33-41CD-BB02-BA8526D17CC8}" dt="2023-03-29T16:39:17.436" v="28694" actId="478"/>
          <ac:spMkLst>
            <pc:docMk/>
            <pc:sldMk cId="1907546980" sldId="301"/>
            <ac:spMk id="2" creationId="{1CC56C5A-08A5-6ABD-F07F-A4CDC564A805}"/>
          </ac:spMkLst>
        </pc:spChg>
        <pc:spChg chg="del">
          <ac:chgData name="Ilnytskyy, Slava" userId="6c9a36ec-2177-4c71-9d2b-b4582c7eea5e" providerId="ADAL" clId="{6CB96A90-1E33-41CD-BB02-BA8526D17CC8}" dt="2023-03-29T16:39:24.092" v="28695" actId="478"/>
          <ac:spMkLst>
            <pc:docMk/>
            <pc:sldMk cId="1907546980" sldId="301"/>
            <ac:spMk id="3" creationId="{44B59CD9-BB1D-54F4-3AB7-E4817140724E}"/>
          </ac:spMkLst>
        </pc:spChg>
        <pc:spChg chg="add mod">
          <ac:chgData name="Ilnytskyy, Slava" userId="6c9a36ec-2177-4c71-9d2b-b4582c7eea5e" providerId="ADAL" clId="{6CB96A90-1E33-41CD-BB02-BA8526D17CC8}" dt="2023-03-29T16:39:26.385" v="28696"/>
          <ac:spMkLst>
            <pc:docMk/>
            <pc:sldMk cId="1907546980" sldId="301"/>
            <ac:spMk id="4" creationId="{99D1170C-84E4-518E-70F6-EF97D2EECEBD}"/>
          </ac:spMkLst>
        </pc:spChg>
        <pc:spChg chg="add mod">
          <ac:chgData name="Ilnytskyy, Slava" userId="6c9a36ec-2177-4c71-9d2b-b4582c7eea5e" providerId="ADAL" clId="{6CB96A90-1E33-41CD-BB02-BA8526D17CC8}" dt="2023-03-29T22:27:50.982" v="30231" actId="207"/>
          <ac:spMkLst>
            <pc:docMk/>
            <pc:sldMk cId="1907546980" sldId="301"/>
            <ac:spMk id="5" creationId="{4BFBC255-0514-0042-2164-DFD99CD961A4}"/>
          </ac:spMkLst>
        </pc:spChg>
        <pc:picChg chg="add mod">
          <ac:chgData name="Ilnytskyy, Slava" userId="6c9a36ec-2177-4c71-9d2b-b4582c7eea5e" providerId="ADAL" clId="{6CB96A90-1E33-41CD-BB02-BA8526D17CC8}" dt="2023-03-29T18:00:25.019" v="29105" actId="14100"/>
          <ac:picMkLst>
            <pc:docMk/>
            <pc:sldMk cId="1907546980" sldId="301"/>
            <ac:picMk id="7" creationId="{249F3FA2-D31A-7B4B-75D5-132CDA7D5E1B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29T22:35:28.175" v="30353" actId="14100"/>
        <pc:sldMkLst>
          <pc:docMk/>
          <pc:sldMk cId="2660533614" sldId="302"/>
        </pc:sldMkLst>
        <pc:spChg chg="del">
          <ac:chgData name="Ilnytskyy, Slava" userId="6c9a36ec-2177-4c71-9d2b-b4582c7eea5e" providerId="ADAL" clId="{6CB96A90-1E33-41CD-BB02-BA8526D17CC8}" dt="2023-03-29T18:01:04.067" v="29107" actId="478"/>
          <ac:spMkLst>
            <pc:docMk/>
            <pc:sldMk cId="2660533614" sldId="302"/>
            <ac:spMk id="2" creationId="{EEB1EC45-C35B-B594-9FFF-EE7475FCAAE0}"/>
          </ac:spMkLst>
        </pc:spChg>
        <pc:spChg chg="del">
          <ac:chgData name="Ilnytskyy, Slava" userId="6c9a36ec-2177-4c71-9d2b-b4582c7eea5e" providerId="ADAL" clId="{6CB96A90-1E33-41CD-BB02-BA8526D17CC8}" dt="2023-03-29T18:01:07.707" v="29108" actId="478"/>
          <ac:spMkLst>
            <pc:docMk/>
            <pc:sldMk cId="2660533614" sldId="302"/>
            <ac:spMk id="3" creationId="{D1D777ED-3F4C-7E44-3753-FF1928C37C69}"/>
          </ac:spMkLst>
        </pc:spChg>
        <pc:spChg chg="add mod">
          <ac:chgData name="Ilnytskyy, Slava" userId="6c9a36ec-2177-4c71-9d2b-b4582c7eea5e" providerId="ADAL" clId="{6CB96A90-1E33-41CD-BB02-BA8526D17CC8}" dt="2023-03-29T22:03:21.561" v="29946" actId="1035"/>
          <ac:spMkLst>
            <pc:docMk/>
            <pc:sldMk cId="2660533614" sldId="302"/>
            <ac:spMk id="4" creationId="{94CDEA41-0B75-CDC3-5E52-2C03AB49C751}"/>
          </ac:spMkLst>
        </pc:spChg>
        <pc:spChg chg="add mod">
          <ac:chgData name="Ilnytskyy, Slava" userId="6c9a36ec-2177-4c71-9d2b-b4582c7eea5e" providerId="ADAL" clId="{6CB96A90-1E33-41CD-BB02-BA8526D17CC8}" dt="2023-03-29T22:03:44.807" v="30003" actId="1036"/>
          <ac:spMkLst>
            <pc:docMk/>
            <pc:sldMk cId="2660533614" sldId="302"/>
            <ac:spMk id="5" creationId="{6504AC2E-4792-8004-1417-FFEC0DAF4F7C}"/>
          </ac:spMkLst>
        </pc:spChg>
        <pc:graphicFrameChg chg="add mod modGraphic">
          <ac:chgData name="Ilnytskyy, Slava" userId="6c9a36ec-2177-4c71-9d2b-b4582c7eea5e" providerId="ADAL" clId="{6CB96A90-1E33-41CD-BB02-BA8526D17CC8}" dt="2023-03-29T22:35:28.175" v="30353" actId="14100"/>
          <ac:graphicFrameMkLst>
            <pc:docMk/>
            <pc:sldMk cId="2660533614" sldId="302"/>
            <ac:graphicFrameMk id="6" creationId="{014CBC30-738F-EC61-5B1F-875F159A5573}"/>
          </ac:graphicFrameMkLst>
        </pc:graphicFrameChg>
      </pc:sldChg>
      <pc:sldChg chg="addSp delSp modSp new mod">
        <pc:chgData name="Ilnytskyy, Slava" userId="6c9a36ec-2177-4c71-9d2b-b4582c7eea5e" providerId="ADAL" clId="{6CB96A90-1E33-41CD-BB02-BA8526D17CC8}" dt="2023-03-29T23:11:01.796" v="30947" actId="207"/>
        <pc:sldMkLst>
          <pc:docMk/>
          <pc:sldMk cId="278337297" sldId="303"/>
        </pc:sldMkLst>
        <pc:spChg chg="del">
          <ac:chgData name="Ilnytskyy, Slava" userId="6c9a36ec-2177-4c71-9d2b-b4582c7eea5e" providerId="ADAL" clId="{6CB96A90-1E33-41CD-BB02-BA8526D17CC8}" dt="2023-03-29T22:04:04.804" v="30004" actId="478"/>
          <ac:spMkLst>
            <pc:docMk/>
            <pc:sldMk cId="278337297" sldId="303"/>
            <ac:spMk id="2" creationId="{C2C5A27F-E674-C02F-1A25-B23A298614F3}"/>
          </ac:spMkLst>
        </pc:spChg>
        <pc:spChg chg="del">
          <ac:chgData name="Ilnytskyy, Slava" userId="6c9a36ec-2177-4c71-9d2b-b4582c7eea5e" providerId="ADAL" clId="{6CB96A90-1E33-41CD-BB02-BA8526D17CC8}" dt="2023-03-29T22:04:06.980" v="30005" actId="478"/>
          <ac:spMkLst>
            <pc:docMk/>
            <pc:sldMk cId="278337297" sldId="303"/>
            <ac:spMk id="3" creationId="{6E21C5FA-E7EB-AD74-D72F-4A9EBB626858}"/>
          </ac:spMkLst>
        </pc:spChg>
        <pc:spChg chg="add mod">
          <ac:chgData name="Ilnytskyy, Slava" userId="6c9a36ec-2177-4c71-9d2b-b4582c7eea5e" providerId="ADAL" clId="{6CB96A90-1E33-41CD-BB02-BA8526D17CC8}" dt="2023-03-29T22:04:09.926" v="30006"/>
          <ac:spMkLst>
            <pc:docMk/>
            <pc:sldMk cId="278337297" sldId="303"/>
            <ac:spMk id="4" creationId="{0EE62766-8924-493C-1AAD-516154B01527}"/>
          </ac:spMkLst>
        </pc:spChg>
        <pc:spChg chg="add mod">
          <ac:chgData name="Ilnytskyy, Slava" userId="6c9a36ec-2177-4c71-9d2b-b4582c7eea5e" providerId="ADAL" clId="{6CB96A90-1E33-41CD-BB02-BA8526D17CC8}" dt="2023-03-29T23:11:01.796" v="30947" actId="207"/>
          <ac:spMkLst>
            <pc:docMk/>
            <pc:sldMk cId="278337297" sldId="303"/>
            <ac:spMk id="5" creationId="{72A2B2F4-780E-DD4A-A2E4-03CF3D8AEFCE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30T20:28:09.648" v="31351" actId="1076"/>
        <pc:sldMkLst>
          <pc:docMk/>
          <pc:sldMk cId="4047322080" sldId="304"/>
        </pc:sldMkLst>
        <pc:spChg chg="del">
          <ac:chgData name="Ilnytskyy, Slava" userId="6c9a36ec-2177-4c71-9d2b-b4582c7eea5e" providerId="ADAL" clId="{6CB96A90-1E33-41CD-BB02-BA8526D17CC8}" dt="2023-03-29T23:11:15.183" v="30949" actId="478"/>
          <ac:spMkLst>
            <pc:docMk/>
            <pc:sldMk cId="4047322080" sldId="304"/>
            <ac:spMk id="2" creationId="{9AA8C5DB-D452-B671-A11D-ECECAC5B6C75}"/>
          </ac:spMkLst>
        </pc:spChg>
        <pc:spChg chg="del">
          <ac:chgData name="Ilnytskyy, Slava" userId="6c9a36ec-2177-4c71-9d2b-b4582c7eea5e" providerId="ADAL" clId="{6CB96A90-1E33-41CD-BB02-BA8526D17CC8}" dt="2023-03-29T23:11:17.572" v="30950" actId="478"/>
          <ac:spMkLst>
            <pc:docMk/>
            <pc:sldMk cId="4047322080" sldId="304"/>
            <ac:spMk id="3" creationId="{9160B4CE-7A47-8782-5DCE-0B4BF786CB44}"/>
          </ac:spMkLst>
        </pc:spChg>
        <pc:spChg chg="add mod">
          <ac:chgData name="Ilnytskyy, Slava" userId="6c9a36ec-2177-4c71-9d2b-b4582c7eea5e" providerId="ADAL" clId="{6CB96A90-1E33-41CD-BB02-BA8526D17CC8}" dt="2023-03-29T23:11:20.358" v="30951"/>
          <ac:spMkLst>
            <pc:docMk/>
            <pc:sldMk cId="4047322080" sldId="304"/>
            <ac:spMk id="4" creationId="{AD5C8435-EAAB-1B5A-7C20-B1C9D78C1467}"/>
          </ac:spMkLst>
        </pc:spChg>
        <pc:spChg chg="add mod">
          <ac:chgData name="Ilnytskyy, Slava" userId="6c9a36ec-2177-4c71-9d2b-b4582c7eea5e" providerId="ADAL" clId="{6CB96A90-1E33-41CD-BB02-BA8526D17CC8}" dt="2023-03-29T23:11:31.148" v="30953" actId="6549"/>
          <ac:spMkLst>
            <pc:docMk/>
            <pc:sldMk cId="4047322080" sldId="304"/>
            <ac:spMk id="5" creationId="{D3AEF44D-1034-FEE0-00A8-E24291001ECF}"/>
          </ac:spMkLst>
        </pc:spChg>
        <pc:spChg chg="add mod">
          <ac:chgData name="Ilnytskyy, Slava" userId="6c9a36ec-2177-4c71-9d2b-b4582c7eea5e" providerId="ADAL" clId="{6CB96A90-1E33-41CD-BB02-BA8526D17CC8}" dt="2023-03-30T20:28:09.648" v="31351" actId="1076"/>
          <ac:spMkLst>
            <pc:docMk/>
            <pc:sldMk cId="4047322080" sldId="304"/>
            <ac:spMk id="6" creationId="{C96F5164-2ECD-04AB-5850-D03DDC2316E6}"/>
          </ac:spMkLst>
        </pc:spChg>
        <pc:spChg chg="add mod">
          <ac:chgData name="Ilnytskyy, Slava" userId="6c9a36ec-2177-4c71-9d2b-b4582c7eea5e" providerId="ADAL" clId="{6CB96A90-1E33-41CD-BB02-BA8526D17CC8}" dt="2023-03-30T20:27:27.514" v="31345" actId="1038"/>
          <ac:spMkLst>
            <pc:docMk/>
            <pc:sldMk cId="4047322080" sldId="304"/>
            <ac:spMk id="9" creationId="{5E24F3AC-95E8-7162-472C-0F9B0FDED712}"/>
          </ac:spMkLst>
        </pc:spChg>
        <pc:picChg chg="add mod">
          <ac:chgData name="Ilnytskyy, Slava" userId="6c9a36ec-2177-4c71-9d2b-b4582c7eea5e" providerId="ADAL" clId="{6CB96A90-1E33-41CD-BB02-BA8526D17CC8}" dt="2023-03-30T20:14:33.136" v="31183" actId="1036"/>
          <ac:picMkLst>
            <pc:docMk/>
            <pc:sldMk cId="4047322080" sldId="304"/>
            <ac:picMk id="8" creationId="{2014B226-9DAA-F7EE-71A5-69943CF9F06E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30T21:48:53.069" v="31631" actId="14100"/>
        <pc:sldMkLst>
          <pc:docMk/>
          <pc:sldMk cId="1431384889" sldId="305"/>
        </pc:sldMkLst>
        <pc:spChg chg="del">
          <ac:chgData name="Ilnytskyy, Slava" userId="6c9a36ec-2177-4c71-9d2b-b4582c7eea5e" providerId="ADAL" clId="{6CB96A90-1E33-41CD-BB02-BA8526D17CC8}" dt="2023-03-30T20:27:39.927" v="31347" actId="478"/>
          <ac:spMkLst>
            <pc:docMk/>
            <pc:sldMk cId="1431384889" sldId="305"/>
            <ac:spMk id="2" creationId="{5D533F4E-932A-6746-0C0E-5D5813357FA7}"/>
          </ac:spMkLst>
        </pc:spChg>
        <pc:spChg chg="del">
          <ac:chgData name="Ilnytskyy, Slava" userId="6c9a36ec-2177-4c71-9d2b-b4582c7eea5e" providerId="ADAL" clId="{6CB96A90-1E33-41CD-BB02-BA8526D17CC8}" dt="2023-03-30T20:27:42.707" v="31348" actId="478"/>
          <ac:spMkLst>
            <pc:docMk/>
            <pc:sldMk cId="1431384889" sldId="305"/>
            <ac:spMk id="3" creationId="{35D9E839-05DE-337F-3500-A07AEA8F6522}"/>
          </ac:spMkLst>
        </pc:spChg>
        <pc:spChg chg="add del mod">
          <ac:chgData name="Ilnytskyy, Slava" userId="6c9a36ec-2177-4c71-9d2b-b4582c7eea5e" providerId="ADAL" clId="{6CB96A90-1E33-41CD-BB02-BA8526D17CC8}" dt="2023-03-30T20:28:10.794" v="31352"/>
          <ac:spMkLst>
            <pc:docMk/>
            <pc:sldMk cId="1431384889" sldId="305"/>
            <ac:spMk id="4" creationId="{2B86A268-80DB-41A3-1139-3F4F3A786E9F}"/>
          </ac:spMkLst>
        </pc:spChg>
        <pc:spChg chg="add mod">
          <ac:chgData name="Ilnytskyy, Slava" userId="6c9a36ec-2177-4c71-9d2b-b4582c7eea5e" providerId="ADAL" clId="{6CB96A90-1E33-41CD-BB02-BA8526D17CC8}" dt="2023-03-30T20:28:19.993" v="31353"/>
          <ac:spMkLst>
            <pc:docMk/>
            <pc:sldMk cId="1431384889" sldId="305"/>
            <ac:spMk id="5" creationId="{A889ABBD-878F-D4D3-BE34-B61C00DF0BD1}"/>
          </ac:spMkLst>
        </pc:spChg>
        <pc:spChg chg="add mod">
          <ac:chgData name="Ilnytskyy, Slava" userId="6c9a36ec-2177-4c71-9d2b-b4582c7eea5e" providerId="ADAL" clId="{6CB96A90-1E33-41CD-BB02-BA8526D17CC8}" dt="2023-03-30T21:41:05.164" v="31628" actId="20577"/>
          <ac:spMkLst>
            <pc:docMk/>
            <pc:sldMk cId="1431384889" sldId="305"/>
            <ac:spMk id="6" creationId="{9D582DD9-6373-A59D-AF13-867528B8A73B}"/>
          </ac:spMkLst>
        </pc:spChg>
        <pc:picChg chg="add mod">
          <ac:chgData name="Ilnytskyy, Slava" userId="6c9a36ec-2177-4c71-9d2b-b4582c7eea5e" providerId="ADAL" clId="{6CB96A90-1E33-41CD-BB02-BA8526D17CC8}" dt="2023-03-30T21:48:53.069" v="31631" actId="14100"/>
          <ac:picMkLst>
            <pc:docMk/>
            <pc:sldMk cId="1431384889" sldId="305"/>
            <ac:picMk id="8" creationId="{7005FCDB-12D4-522E-1251-780DD38182D5}"/>
          </ac:picMkLst>
        </pc:picChg>
      </pc:sldChg>
      <pc:sldChg chg="addSp delSp modSp new mod">
        <pc:chgData name="Ilnytskyy, Slava" userId="6c9a36ec-2177-4c71-9d2b-b4582c7eea5e" providerId="ADAL" clId="{6CB96A90-1E33-41CD-BB02-BA8526D17CC8}" dt="2023-03-30T22:54:02.966" v="32275" actId="20578"/>
        <pc:sldMkLst>
          <pc:docMk/>
          <pc:sldMk cId="3382559154" sldId="306"/>
        </pc:sldMkLst>
        <pc:spChg chg="del">
          <ac:chgData name="Ilnytskyy, Slava" userId="6c9a36ec-2177-4c71-9d2b-b4582c7eea5e" providerId="ADAL" clId="{6CB96A90-1E33-41CD-BB02-BA8526D17CC8}" dt="2023-03-30T21:54:49.121" v="31633" actId="478"/>
          <ac:spMkLst>
            <pc:docMk/>
            <pc:sldMk cId="3382559154" sldId="306"/>
            <ac:spMk id="2" creationId="{4A3AA56C-5B9B-03B6-9384-116D28CDF83E}"/>
          </ac:spMkLst>
        </pc:spChg>
        <pc:spChg chg="del">
          <ac:chgData name="Ilnytskyy, Slava" userId="6c9a36ec-2177-4c71-9d2b-b4582c7eea5e" providerId="ADAL" clId="{6CB96A90-1E33-41CD-BB02-BA8526D17CC8}" dt="2023-03-30T21:54:51.590" v="31634" actId="478"/>
          <ac:spMkLst>
            <pc:docMk/>
            <pc:sldMk cId="3382559154" sldId="306"/>
            <ac:spMk id="3" creationId="{4E4D93D5-CA8F-CA5D-C61B-E090A0DE33F0}"/>
          </ac:spMkLst>
        </pc:spChg>
        <pc:spChg chg="add mod">
          <ac:chgData name="Ilnytskyy, Slava" userId="6c9a36ec-2177-4c71-9d2b-b4582c7eea5e" providerId="ADAL" clId="{6CB96A90-1E33-41CD-BB02-BA8526D17CC8}" dt="2023-03-30T21:54:54.648" v="31635"/>
          <ac:spMkLst>
            <pc:docMk/>
            <pc:sldMk cId="3382559154" sldId="306"/>
            <ac:spMk id="4" creationId="{12762FC0-72A0-00CC-213E-10A1130AA923}"/>
          </ac:spMkLst>
        </pc:spChg>
        <pc:spChg chg="add mod">
          <ac:chgData name="Ilnytskyy, Slava" userId="6c9a36ec-2177-4c71-9d2b-b4582c7eea5e" providerId="ADAL" clId="{6CB96A90-1E33-41CD-BB02-BA8526D17CC8}" dt="2023-03-30T22:54:02.966" v="32275" actId="20578"/>
          <ac:spMkLst>
            <pc:docMk/>
            <pc:sldMk cId="3382559154" sldId="306"/>
            <ac:spMk id="5" creationId="{6DBF9042-A037-3587-DBA2-9839D93C44D7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30T22:54:35.720" v="32280"/>
        <pc:sldMkLst>
          <pc:docMk/>
          <pc:sldMk cId="2080030279" sldId="307"/>
        </pc:sldMkLst>
        <pc:spChg chg="del">
          <ac:chgData name="Ilnytskyy, Slava" userId="6c9a36ec-2177-4c71-9d2b-b4582c7eea5e" providerId="ADAL" clId="{6CB96A90-1E33-41CD-BB02-BA8526D17CC8}" dt="2023-03-30T22:54:16.670" v="32277" actId="478"/>
          <ac:spMkLst>
            <pc:docMk/>
            <pc:sldMk cId="2080030279" sldId="307"/>
            <ac:spMk id="2" creationId="{E1C902FD-7580-E7CA-A746-FDD2AF8514B5}"/>
          </ac:spMkLst>
        </pc:spChg>
        <pc:spChg chg="del">
          <ac:chgData name="Ilnytskyy, Slava" userId="6c9a36ec-2177-4c71-9d2b-b4582c7eea5e" providerId="ADAL" clId="{6CB96A90-1E33-41CD-BB02-BA8526D17CC8}" dt="2023-03-30T22:54:18.909" v="32278" actId="478"/>
          <ac:spMkLst>
            <pc:docMk/>
            <pc:sldMk cId="2080030279" sldId="307"/>
            <ac:spMk id="3" creationId="{989550C0-59E0-5457-4D5A-8DE5BBAAA8ED}"/>
          </ac:spMkLst>
        </pc:spChg>
        <pc:spChg chg="add mod">
          <ac:chgData name="Ilnytskyy, Slava" userId="6c9a36ec-2177-4c71-9d2b-b4582c7eea5e" providerId="ADAL" clId="{6CB96A90-1E33-41CD-BB02-BA8526D17CC8}" dt="2023-03-30T22:54:21.216" v="32279"/>
          <ac:spMkLst>
            <pc:docMk/>
            <pc:sldMk cId="2080030279" sldId="307"/>
            <ac:spMk id="4" creationId="{D8A1712A-8A78-2035-DA55-BC862E3365E9}"/>
          </ac:spMkLst>
        </pc:spChg>
        <pc:spChg chg="add mod">
          <ac:chgData name="Ilnytskyy, Slava" userId="6c9a36ec-2177-4c71-9d2b-b4582c7eea5e" providerId="ADAL" clId="{6CB96A90-1E33-41CD-BB02-BA8526D17CC8}" dt="2023-03-30T22:54:35.720" v="32280"/>
          <ac:spMkLst>
            <pc:docMk/>
            <pc:sldMk cId="2080030279" sldId="307"/>
            <ac:spMk id="5" creationId="{662B695F-4C69-B6E1-F8AF-551D32AFD9EF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30T23:26:15.177" v="32695" actId="207"/>
        <pc:sldMkLst>
          <pc:docMk/>
          <pc:sldMk cId="4108542002" sldId="308"/>
        </pc:sldMkLst>
        <pc:spChg chg="del">
          <ac:chgData name="Ilnytskyy, Slava" userId="6c9a36ec-2177-4c71-9d2b-b4582c7eea5e" providerId="ADAL" clId="{6CB96A90-1E33-41CD-BB02-BA8526D17CC8}" dt="2023-03-30T22:59:51.475" v="32283" actId="478"/>
          <ac:spMkLst>
            <pc:docMk/>
            <pc:sldMk cId="4108542002" sldId="308"/>
            <ac:spMk id="2" creationId="{931087C8-65EB-4FB7-8550-BE2860D9EEDC}"/>
          </ac:spMkLst>
        </pc:spChg>
        <pc:spChg chg="del">
          <ac:chgData name="Ilnytskyy, Slava" userId="6c9a36ec-2177-4c71-9d2b-b4582c7eea5e" providerId="ADAL" clId="{6CB96A90-1E33-41CD-BB02-BA8526D17CC8}" dt="2023-03-30T22:59:42.035" v="32282" actId="478"/>
          <ac:spMkLst>
            <pc:docMk/>
            <pc:sldMk cId="4108542002" sldId="308"/>
            <ac:spMk id="3" creationId="{AC2B83C5-1B01-14C5-067C-68F75756361A}"/>
          </ac:spMkLst>
        </pc:spChg>
        <pc:spChg chg="add mod">
          <ac:chgData name="Ilnytskyy, Slava" userId="6c9a36ec-2177-4c71-9d2b-b4582c7eea5e" providerId="ADAL" clId="{6CB96A90-1E33-41CD-BB02-BA8526D17CC8}" dt="2023-03-30T22:59:58.699" v="32284"/>
          <ac:spMkLst>
            <pc:docMk/>
            <pc:sldMk cId="4108542002" sldId="308"/>
            <ac:spMk id="4" creationId="{F98699E0-E94C-FF23-B590-6BB0997A81E5}"/>
          </ac:spMkLst>
        </pc:spChg>
        <pc:spChg chg="add mod">
          <ac:chgData name="Ilnytskyy, Slava" userId="6c9a36ec-2177-4c71-9d2b-b4582c7eea5e" providerId="ADAL" clId="{6CB96A90-1E33-41CD-BB02-BA8526D17CC8}" dt="2023-03-30T23:26:15.177" v="32695" actId="207"/>
          <ac:spMkLst>
            <pc:docMk/>
            <pc:sldMk cId="4108542002" sldId="308"/>
            <ac:spMk id="5" creationId="{092D727F-8797-E254-384D-7E6AFA4602C4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31T01:35:40.892" v="33584" actId="1035"/>
        <pc:sldMkLst>
          <pc:docMk/>
          <pc:sldMk cId="2621712817" sldId="309"/>
        </pc:sldMkLst>
        <pc:spChg chg="del">
          <ac:chgData name="Ilnytskyy, Slava" userId="6c9a36ec-2177-4c71-9d2b-b4582c7eea5e" providerId="ADAL" clId="{6CB96A90-1E33-41CD-BB02-BA8526D17CC8}" dt="2023-03-30T23:41:56.222" v="32697" actId="478"/>
          <ac:spMkLst>
            <pc:docMk/>
            <pc:sldMk cId="2621712817" sldId="309"/>
            <ac:spMk id="2" creationId="{79EC651A-01E0-76F6-F9B5-91B0D675172D}"/>
          </ac:spMkLst>
        </pc:spChg>
        <pc:spChg chg="del">
          <ac:chgData name="Ilnytskyy, Slava" userId="6c9a36ec-2177-4c71-9d2b-b4582c7eea5e" providerId="ADAL" clId="{6CB96A90-1E33-41CD-BB02-BA8526D17CC8}" dt="2023-03-30T23:41:59.178" v="32698" actId="478"/>
          <ac:spMkLst>
            <pc:docMk/>
            <pc:sldMk cId="2621712817" sldId="309"/>
            <ac:spMk id="3" creationId="{B2A92574-4F8D-6EE8-2538-F6F1C7CFF273}"/>
          </ac:spMkLst>
        </pc:spChg>
        <pc:spChg chg="add mod">
          <ac:chgData name="Ilnytskyy, Slava" userId="6c9a36ec-2177-4c71-9d2b-b4582c7eea5e" providerId="ADAL" clId="{6CB96A90-1E33-41CD-BB02-BA8526D17CC8}" dt="2023-03-31T01:35:40.892" v="33584" actId="1035"/>
          <ac:spMkLst>
            <pc:docMk/>
            <pc:sldMk cId="2621712817" sldId="309"/>
            <ac:spMk id="4" creationId="{62F16F7F-53E9-E303-A54A-2B7AA58898B3}"/>
          </ac:spMkLst>
        </pc:spChg>
        <pc:spChg chg="add mod">
          <ac:chgData name="Ilnytskyy, Slava" userId="6c9a36ec-2177-4c71-9d2b-b4582c7eea5e" providerId="ADAL" clId="{6CB96A90-1E33-41CD-BB02-BA8526D17CC8}" dt="2023-03-31T01:34:05.068" v="33548" actId="20577"/>
          <ac:spMkLst>
            <pc:docMk/>
            <pc:sldMk cId="2621712817" sldId="309"/>
            <ac:spMk id="5" creationId="{EFF41A33-1269-8BF6-4838-089C61ABB244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3-31T01:52:58.673" v="34170" actId="20577"/>
        <pc:sldMkLst>
          <pc:docMk/>
          <pc:sldMk cId="2827625076" sldId="310"/>
        </pc:sldMkLst>
        <pc:spChg chg="del">
          <ac:chgData name="Ilnytskyy, Slava" userId="6c9a36ec-2177-4c71-9d2b-b4582c7eea5e" providerId="ADAL" clId="{6CB96A90-1E33-41CD-BB02-BA8526D17CC8}" dt="2023-03-31T01:36:13.105" v="33585" actId="478"/>
          <ac:spMkLst>
            <pc:docMk/>
            <pc:sldMk cId="2827625076" sldId="310"/>
            <ac:spMk id="2" creationId="{FB823227-194B-9DDC-1571-9AFB2C8E608B}"/>
          </ac:spMkLst>
        </pc:spChg>
        <pc:spChg chg="del">
          <ac:chgData name="Ilnytskyy, Slava" userId="6c9a36ec-2177-4c71-9d2b-b4582c7eea5e" providerId="ADAL" clId="{6CB96A90-1E33-41CD-BB02-BA8526D17CC8}" dt="2023-03-31T01:36:16.373" v="33586" actId="478"/>
          <ac:spMkLst>
            <pc:docMk/>
            <pc:sldMk cId="2827625076" sldId="310"/>
            <ac:spMk id="3" creationId="{92E43C7D-2EDE-450E-909E-86C24C522167}"/>
          </ac:spMkLst>
        </pc:spChg>
        <pc:spChg chg="add mod">
          <ac:chgData name="Ilnytskyy, Slava" userId="6c9a36ec-2177-4c71-9d2b-b4582c7eea5e" providerId="ADAL" clId="{6CB96A90-1E33-41CD-BB02-BA8526D17CC8}" dt="2023-03-31T01:36:20.811" v="33587"/>
          <ac:spMkLst>
            <pc:docMk/>
            <pc:sldMk cId="2827625076" sldId="310"/>
            <ac:spMk id="4" creationId="{5579DFC5-9B3B-26BF-DE39-6BFAC47B488C}"/>
          </ac:spMkLst>
        </pc:spChg>
        <pc:spChg chg="add mod">
          <ac:chgData name="Ilnytskyy, Slava" userId="6c9a36ec-2177-4c71-9d2b-b4582c7eea5e" providerId="ADAL" clId="{6CB96A90-1E33-41CD-BB02-BA8526D17CC8}" dt="2023-03-31T01:52:58.673" v="34170" actId="20577"/>
          <ac:spMkLst>
            <pc:docMk/>
            <pc:sldMk cId="2827625076" sldId="310"/>
            <ac:spMk id="5" creationId="{02E6BF28-7968-4D80-616C-7D25CE7E20EB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4-02T23:51:20.407" v="35162" actId="12"/>
        <pc:sldMkLst>
          <pc:docMk/>
          <pc:sldMk cId="2318793422" sldId="311"/>
        </pc:sldMkLst>
        <pc:spChg chg="del">
          <ac:chgData name="Ilnytskyy, Slava" userId="6c9a36ec-2177-4c71-9d2b-b4582c7eea5e" providerId="ADAL" clId="{6CB96A90-1E33-41CD-BB02-BA8526D17CC8}" dt="2023-04-02T23:02:00.816" v="34172" actId="478"/>
          <ac:spMkLst>
            <pc:docMk/>
            <pc:sldMk cId="2318793422" sldId="311"/>
            <ac:spMk id="2" creationId="{936C7107-6A95-0C0A-5766-0910D3A4EBA0}"/>
          </ac:spMkLst>
        </pc:spChg>
        <pc:spChg chg="del">
          <ac:chgData name="Ilnytskyy, Slava" userId="6c9a36ec-2177-4c71-9d2b-b4582c7eea5e" providerId="ADAL" clId="{6CB96A90-1E33-41CD-BB02-BA8526D17CC8}" dt="2023-04-02T23:02:03.337" v="34173" actId="478"/>
          <ac:spMkLst>
            <pc:docMk/>
            <pc:sldMk cId="2318793422" sldId="311"/>
            <ac:spMk id="3" creationId="{5D611517-5804-C4BD-F431-EB5ABAE2FCB7}"/>
          </ac:spMkLst>
        </pc:spChg>
        <pc:spChg chg="add mod">
          <ac:chgData name="Ilnytskyy, Slava" userId="6c9a36ec-2177-4c71-9d2b-b4582c7eea5e" providerId="ADAL" clId="{6CB96A90-1E33-41CD-BB02-BA8526D17CC8}" dt="2023-04-02T23:02:05.754" v="34174"/>
          <ac:spMkLst>
            <pc:docMk/>
            <pc:sldMk cId="2318793422" sldId="311"/>
            <ac:spMk id="4" creationId="{C6608772-7D2C-DB7C-3F88-E0533B382735}"/>
          </ac:spMkLst>
        </pc:spChg>
        <pc:spChg chg="add mod">
          <ac:chgData name="Ilnytskyy, Slava" userId="6c9a36ec-2177-4c71-9d2b-b4582c7eea5e" providerId="ADAL" clId="{6CB96A90-1E33-41CD-BB02-BA8526D17CC8}" dt="2023-04-02T23:51:20.407" v="35162" actId="12"/>
          <ac:spMkLst>
            <pc:docMk/>
            <pc:sldMk cId="2318793422" sldId="311"/>
            <ac:spMk id="5" creationId="{D05CBA64-9EBE-7ADB-4183-D3B35A5A7ED0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4-03T16:04:58.360" v="36328" actId="6549"/>
        <pc:sldMkLst>
          <pc:docMk/>
          <pc:sldMk cId="2544714974" sldId="312"/>
        </pc:sldMkLst>
        <pc:spChg chg="del">
          <ac:chgData name="Ilnytskyy, Slava" userId="6c9a36ec-2177-4c71-9d2b-b4582c7eea5e" providerId="ADAL" clId="{6CB96A90-1E33-41CD-BB02-BA8526D17CC8}" dt="2023-04-02T23:51:34.922" v="35164" actId="478"/>
          <ac:spMkLst>
            <pc:docMk/>
            <pc:sldMk cId="2544714974" sldId="312"/>
            <ac:spMk id="2" creationId="{11DFE1DE-FE59-E5ED-1EEF-63028EBDDB15}"/>
          </ac:spMkLst>
        </pc:spChg>
        <pc:spChg chg="del">
          <ac:chgData name="Ilnytskyy, Slava" userId="6c9a36ec-2177-4c71-9d2b-b4582c7eea5e" providerId="ADAL" clId="{6CB96A90-1E33-41CD-BB02-BA8526D17CC8}" dt="2023-04-02T23:51:37.040" v="35165" actId="478"/>
          <ac:spMkLst>
            <pc:docMk/>
            <pc:sldMk cId="2544714974" sldId="312"/>
            <ac:spMk id="3" creationId="{AE2C7F3B-8EE9-0FF2-4845-FD4B1A733CD3}"/>
          </ac:spMkLst>
        </pc:spChg>
        <pc:spChg chg="add mod">
          <ac:chgData name="Ilnytskyy, Slava" userId="6c9a36ec-2177-4c71-9d2b-b4582c7eea5e" providerId="ADAL" clId="{6CB96A90-1E33-41CD-BB02-BA8526D17CC8}" dt="2023-04-02T23:51:40.066" v="35166"/>
          <ac:spMkLst>
            <pc:docMk/>
            <pc:sldMk cId="2544714974" sldId="312"/>
            <ac:spMk id="4" creationId="{E2537522-68F9-CC8C-DAC3-EA26A070D47A}"/>
          </ac:spMkLst>
        </pc:spChg>
        <pc:spChg chg="add del mod">
          <ac:chgData name="Ilnytskyy, Slava" userId="6c9a36ec-2177-4c71-9d2b-b4582c7eea5e" providerId="ADAL" clId="{6CB96A90-1E33-41CD-BB02-BA8526D17CC8}" dt="2023-04-03T16:04:58.360" v="36328" actId="6549"/>
          <ac:spMkLst>
            <pc:docMk/>
            <pc:sldMk cId="2544714974" sldId="312"/>
            <ac:spMk id="5" creationId="{A419AC21-5EEC-C0EA-7C90-8A79075356A1}"/>
          </ac:spMkLst>
        </pc:spChg>
        <pc:spChg chg="add del">
          <ac:chgData name="Ilnytskyy, Slava" userId="6c9a36ec-2177-4c71-9d2b-b4582c7eea5e" providerId="ADAL" clId="{6CB96A90-1E33-41CD-BB02-BA8526D17CC8}" dt="2023-04-03T00:00:02.808" v="35274" actId="478"/>
          <ac:spMkLst>
            <pc:docMk/>
            <pc:sldMk cId="2544714974" sldId="312"/>
            <ac:spMk id="6" creationId="{A899E2AE-C18D-FDE4-2E0A-9E4AB77E2570}"/>
          </ac:spMkLst>
        </pc:spChg>
        <pc:spChg chg="add del">
          <ac:chgData name="Ilnytskyy, Slava" userId="6c9a36ec-2177-4c71-9d2b-b4582c7eea5e" providerId="ADAL" clId="{6CB96A90-1E33-41CD-BB02-BA8526D17CC8}" dt="2023-04-03T00:00:33.696" v="35305" actId="478"/>
          <ac:spMkLst>
            <pc:docMk/>
            <pc:sldMk cId="2544714974" sldId="312"/>
            <ac:spMk id="7" creationId="{D00A8B9D-23F1-D1FB-33AC-9A11618A2685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4-03T16:47:54.240" v="37255" actId="1076"/>
        <pc:sldMkLst>
          <pc:docMk/>
          <pc:sldMk cId="1697151688" sldId="313"/>
        </pc:sldMkLst>
        <pc:spChg chg="del">
          <ac:chgData name="Ilnytskyy, Slava" userId="6c9a36ec-2177-4c71-9d2b-b4582c7eea5e" providerId="ADAL" clId="{6CB96A90-1E33-41CD-BB02-BA8526D17CC8}" dt="2023-04-03T15:58:45.547" v="36279" actId="478"/>
          <ac:spMkLst>
            <pc:docMk/>
            <pc:sldMk cId="1697151688" sldId="313"/>
            <ac:spMk id="2" creationId="{957115B8-72F3-5704-0F09-D8BFCF6B83CE}"/>
          </ac:spMkLst>
        </pc:spChg>
        <pc:spChg chg="del">
          <ac:chgData name="Ilnytskyy, Slava" userId="6c9a36ec-2177-4c71-9d2b-b4582c7eea5e" providerId="ADAL" clId="{6CB96A90-1E33-41CD-BB02-BA8526D17CC8}" dt="2023-04-03T15:58:43.163" v="36278" actId="478"/>
          <ac:spMkLst>
            <pc:docMk/>
            <pc:sldMk cId="1697151688" sldId="313"/>
            <ac:spMk id="3" creationId="{B9BFCC2B-64BC-8AA4-0D8E-1CCF12EA9FED}"/>
          </ac:spMkLst>
        </pc:spChg>
        <pc:spChg chg="add mod">
          <ac:chgData name="Ilnytskyy, Slava" userId="6c9a36ec-2177-4c71-9d2b-b4582c7eea5e" providerId="ADAL" clId="{6CB96A90-1E33-41CD-BB02-BA8526D17CC8}" dt="2023-04-03T16:47:54.240" v="37255" actId="1076"/>
          <ac:spMkLst>
            <pc:docMk/>
            <pc:sldMk cId="1697151688" sldId="313"/>
            <ac:spMk id="4" creationId="{FDF100AD-7898-C4EC-49BD-0E2A7E8003D6}"/>
          </ac:spMkLst>
        </pc:spChg>
        <pc:spChg chg="add mod">
          <ac:chgData name="Ilnytskyy, Slava" userId="6c9a36ec-2177-4c71-9d2b-b4582c7eea5e" providerId="ADAL" clId="{6CB96A90-1E33-41CD-BB02-BA8526D17CC8}" dt="2023-04-03T16:36:55.924" v="37251" actId="207"/>
          <ac:spMkLst>
            <pc:docMk/>
            <pc:sldMk cId="1697151688" sldId="313"/>
            <ac:spMk id="5" creationId="{EB74A3D6-BA15-24F7-BB15-FE99CA4207D9}"/>
          </ac:spMkLst>
        </pc:spChg>
      </pc:sldChg>
      <pc:sldChg chg="addSp delSp modSp new mod">
        <pc:chgData name="Ilnytskyy, Slava" userId="6c9a36ec-2177-4c71-9d2b-b4582c7eea5e" providerId="ADAL" clId="{6CB96A90-1E33-41CD-BB02-BA8526D17CC8}" dt="2023-04-03T23:43:10.100" v="37802" actId="255"/>
        <pc:sldMkLst>
          <pc:docMk/>
          <pc:sldMk cId="999846952" sldId="314"/>
        </pc:sldMkLst>
        <pc:spChg chg="del">
          <ac:chgData name="Ilnytskyy, Slava" userId="6c9a36ec-2177-4c71-9d2b-b4582c7eea5e" providerId="ADAL" clId="{6CB96A90-1E33-41CD-BB02-BA8526D17CC8}" dt="2023-04-03T16:37:05.242" v="37253" actId="478"/>
          <ac:spMkLst>
            <pc:docMk/>
            <pc:sldMk cId="999846952" sldId="314"/>
            <ac:spMk id="2" creationId="{4E213EE1-D05A-54D6-C128-EDDD9DEAB8CA}"/>
          </ac:spMkLst>
        </pc:spChg>
        <pc:spChg chg="del">
          <ac:chgData name="Ilnytskyy, Slava" userId="6c9a36ec-2177-4c71-9d2b-b4582c7eea5e" providerId="ADAL" clId="{6CB96A90-1E33-41CD-BB02-BA8526D17CC8}" dt="2023-04-03T16:37:07.561" v="37254" actId="478"/>
          <ac:spMkLst>
            <pc:docMk/>
            <pc:sldMk cId="999846952" sldId="314"/>
            <ac:spMk id="3" creationId="{346477D8-69C5-449E-0684-53DCBF50AA5F}"/>
          </ac:spMkLst>
        </pc:spChg>
        <pc:spChg chg="add mod">
          <ac:chgData name="Ilnytskyy, Slava" userId="6c9a36ec-2177-4c71-9d2b-b4582c7eea5e" providerId="ADAL" clId="{6CB96A90-1E33-41CD-BB02-BA8526D17CC8}" dt="2023-04-03T16:47:58.957" v="37256"/>
          <ac:spMkLst>
            <pc:docMk/>
            <pc:sldMk cId="999846952" sldId="314"/>
            <ac:spMk id="4" creationId="{82CB61B4-D5ED-7C96-F4D1-82385F6E6826}"/>
          </ac:spMkLst>
        </pc:spChg>
        <pc:spChg chg="add mod">
          <ac:chgData name="Ilnytskyy, Slava" userId="6c9a36ec-2177-4c71-9d2b-b4582c7eea5e" providerId="ADAL" clId="{6CB96A90-1E33-41CD-BB02-BA8526D17CC8}" dt="2023-04-03T16:48:42.986" v="37430" actId="20577"/>
          <ac:spMkLst>
            <pc:docMk/>
            <pc:sldMk cId="999846952" sldId="314"/>
            <ac:spMk id="5" creationId="{962F9735-BE5F-EF56-C2C2-20C93F200D35}"/>
          </ac:spMkLst>
        </pc:spChg>
        <pc:graphicFrameChg chg="add mod modGraphic">
          <ac:chgData name="Ilnytskyy, Slava" userId="6c9a36ec-2177-4c71-9d2b-b4582c7eea5e" providerId="ADAL" clId="{6CB96A90-1E33-41CD-BB02-BA8526D17CC8}" dt="2023-04-03T23:43:10.100" v="37802" actId="255"/>
          <ac:graphicFrameMkLst>
            <pc:docMk/>
            <pc:sldMk cId="999846952" sldId="314"/>
            <ac:graphicFrameMk id="6" creationId="{9B715037-E084-BB60-9A21-80187F48610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9074-1DD6-1E85-EE69-3611469C5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B89A5-2F65-B62E-EC2C-ED698961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122F-DB5C-5BAA-6A85-6D5705D8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BA1-B6B7-7269-9917-982A7C62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DAD5-3BC4-1F56-5833-A8E35BC3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D2CA-B281-5608-89B7-50CAE5D4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B8110-3EAA-39E2-80AD-063A4FD3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8224-3AC1-F20D-8462-0E509877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8FF9-4F97-E383-C1A6-8D00CBBD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4765-4F6A-E5B4-6C4D-A0125DBB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6A235-06B8-B724-1E5E-BFF4BD3A7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93636-8631-E5F1-C10D-202C9DDF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2E89-BF07-9122-081E-3BCAB135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6BB6-2F3C-E340-66B8-928B925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E3EF-1055-1D62-A364-DA8F3038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DF8E-9B28-0246-AB1A-EFCF3FAF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1CA7-EAEB-4D69-FB3E-7F5D2150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8737-B93C-16AF-962A-36A899B2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C747-CA91-08BC-6CCC-C193A182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448A-5C2E-DB7A-496C-42812658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B7F7-4988-1C33-B122-71C23050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266A-5407-19E5-7B5B-FCF45CAA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952B-6305-E5A5-E4F0-5255FDBB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9C63-22F7-885E-9221-BABEBC68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E186-000D-4F93-E7AB-8D14D508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4311-9028-9A8F-0585-02BF95E7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34DA-370B-F59D-509D-3E291D762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8854-BD68-E6F9-4818-7692E6B3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6827-1845-7852-D679-588DCB9F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6568B-0FA8-C00F-B5A9-40C034F2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A2DE-F8D4-1C82-3720-35CFD29B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0BC8-9AD3-7535-5E63-2295E3B8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A61-6888-47D2-3AB6-2D4C3527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12F41-DFEE-D433-1B96-5C49A93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A1CB0-F1BA-1086-B49B-4F93FAF3C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AC14C-FCCF-71F8-E437-74CC6F0D2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231DA-50F1-90DC-F69E-97CBA4C6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3D533-FA7B-9002-82D0-DF07EC47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4FFD1-36A6-4640-5056-5FBE834C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771F-3008-6AE0-8753-9B0ACB7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CEA8-3AC0-789B-C398-0DEC55C4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EB12D-F370-F611-6C2F-3448999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990D8-8979-748E-A430-672332AB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B8530-FA6C-4719-7800-A685837E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644F9-7426-336B-6E31-13858F79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5A32-4243-DD7E-D414-CDE5CD55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F42F-4F18-46B1-8423-03610F54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39D8-3EE0-9F76-AE8E-F5FA5BC0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D4F5-2B15-8EBC-9D28-1247D263F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E703-D85A-4C01-834A-8A213375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394B-9DB3-1EA2-C371-4AAE7BF2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FADA2-5AA2-8604-655F-652BDD25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B774-3946-FE74-F2DA-79772C3E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2FD6F-CB8E-4E1D-736A-96499156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68739-75CE-BB6C-1F8E-6BE189E46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2768-2733-5278-9AC2-5F94A89D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DA62-3D4C-7041-7023-B88907D5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D42-1D6D-FA01-1573-2B3FACDE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58557-49A9-6C9D-023E-05D3C73A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AC56-D739-0E6B-2047-D0C89514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F0F-1D00-DAD0-EFAE-9D1C4534A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3645-446C-4DE6-9A17-3406EB2EE7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138D-C1D1-92D4-C849-D943C3F00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6063-BD28-7F12-1910-F1373F64D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E3CE-BE79-4672-BAF4-6E370329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?sort=date&amp;term=Pearson+WR&amp;cauthor_id=24509512" TargetMode="External"/><Relationship Id="rId2" Type="http://schemas.openxmlformats.org/officeDocument/2006/relationships/hyperlink" Target="https://pubmed.ncbi.nlm.nih.gov/2450951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ap_penal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h3.github.io/2018/11/25/on-the-definition-of-sequence-identit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tp://ftp.ncbi.nlm.nih.gov/blast/matrices/BLOSUM9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11752185/" TargetMode="External"/><Relationship Id="rId2" Type="http://schemas.openxmlformats.org/officeDocument/2006/relationships/hyperlink" Target="https://www.ncbi.nlm.nih.gov/pmc/articles/PMC384803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niprot.org/taxonomy/8333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niprot.org/taxonomy/8333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prot.org/taxonomy/4445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KM233118.1/" TargetMode="External"/><Relationship Id="rId2" Type="http://schemas.openxmlformats.org/officeDocument/2006/relationships/hyperlink" Target="https://www.ncbi.nlm.nih.gov/nuccore/AF086833.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books/NBK25501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KM233118.1/" TargetMode="External"/><Relationship Id="rId2" Type="http://schemas.openxmlformats.org/officeDocument/2006/relationships/hyperlink" Target="https://www.ncbi.nlm.nih.gov/nuccore/AF086833.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books/NBK25501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ftp.ncbi.nlm.nih.gov/blast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ftp.ncbi.nlm.nih.gov/blas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dds_ratio" TargetMode="External"/><Relationship Id="rId2" Type="http://schemas.openxmlformats.org/officeDocument/2006/relationships/hyperlink" Target="https://doi.org/10.1093/molbev/msi0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9BC5CB-44E7-3B40-D40C-D6D84B02A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15490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 alignment</a:t>
            </a: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5DBDD-1397-7F7D-E9B8-8CD57BF65F27}"/>
              </a:ext>
            </a:extLst>
          </p:cNvPr>
          <p:cNvSpPr txBox="1"/>
          <p:nvPr/>
        </p:nvSpPr>
        <p:spPr>
          <a:xfrm>
            <a:off x="2001520" y="3213854"/>
            <a:ext cx="8300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Introduction to alignments, scoring matrices, alignment practice</a:t>
            </a:r>
          </a:p>
        </p:txBody>
      </p:sp>
    </p:spTree>
    <p:extLst>
      <p:ext uri="{BB962C8B-B14F-4D97-AF65-F5344CB8AC3E}">
        <p14:creationId xmlns:p14="http://schemas.microsoft.com/office/powerpoint/2010/main" val="206409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CE547-1C89-3E17-9B65-EA96E6B1A9AF}"/>
              </a:ext>
            </a:extLst>
          </p:cNvPr>
          <p:cNvSpPr txBox="1"/>
          <p:nvPr/>
        </p:nvSpPr>
        <p:spPr>
          <a:xfrm>
            <a:off x="4165600" y="3048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D2870-4719-9909-1F7C-420EEE876D97}"/>
              </a:ext>
            </a:extLst>
          </p:cNvPr>
          <p:cNvSpPr txBox="1"/>
          <p:nvPr/>
        </p:nvSpPr>
        <p:spPr>
          <a:xfrm>
            <a:off x="1026160" y="833120"/>
            <a:ext cx="10718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EDNAFULL nucleotide scoring matrix</a:t>
            </a:r>
          </a:p>
          <a:p>
            <a:endParaRPr lang="en-US" sz="2000" dirty="0"/>
          </a:p>
          <a:p>
            <a:r>
              <a:rPr lang="en-US" sz="2000" dirty="0"/>
              <a:t>Where to find scoring matrices: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ftp://ftp.ncbi.nlm.nih.gov/blast/matrices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Download and view EDNAFULL matrix: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curl -O ftp://ftp.ncbi.nlm.nih.gov/blast/matrices/NUC.4.4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NUC.4.4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4098D-670E-785F-2F59-BFD4CB0C7BC1}"/>
              </a:ext>
            </a:extLst>
          </p:cNvPr>
          <p:cNvSpPr txBox="1"/>
          <p:nvPr/>
        </p:nvSpPr>
        <p:spPr>
          <a:xfrm>
            <a:off x="1137920" y="3513197"/>
            <a:ext cx="2214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A  T  G   C</a:t>
            </a:r>
          </a:p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5 -4 -4 -4</a:t>
            </a:r>
          </a:p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-4 5 -4  -4</a:t>
            </a:r>
          </a:p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 -4 -4 5 -4</a:t>
            </a:r>
          </a:p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-4 -4 -4  5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18256-05BB-F935-F2F8-F82D2FD9907C}"/>
              </a:ext>
            </a:extLst>
          </p:cNvPr>
          <p:cNvSpPr txBox="1"/>
          <p:nvPr/>
        </p:nvSpPr>
        <p:spPr>
          <a:xfrm>
            <a:off x="1137920" y="5689600"/>
            <a:ext cx="6191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actual matrix contains also contains ambiguous bases</a:t>
            </a:r>
          </a:p>
        </p:txBody>
      </p:sp>
    </p:spTree>
    <p:extLst>
      <p:ext uri="{BB962C8B-B14F-4D97-AF65-F5344CB8AC3E}">
        <p14:creationId xmlns:p14="http://schemas.microsoft.com/office/powerpoint/2010/main" val="226524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34EC6-842F-0C46-369B-FD2ABB12E54C}"/>
              </a:ext>
            </a:extLst>
          </p:cNvPr>
          <p:cNvSpPr txBox="1"/>
          <p:nvPr/>
        </p:nvSpPr>
        <p:spPr>
          <a:xfrm>
            <a:off x="4165600" y="3048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0E108-6BA9-4B5D-BBF8-2D8EB87D88BA}"/>
              </a:ext>
            </a:extLst>
          </p:cNvPr>
          <p:cNvSpPr txBox="1"/>
          <p:nvPr/>
        </p:nvSpPr>
        <p:spPr>
          <a:xfrm>
            <a:off x="568960" y="741680"/>
            <a:ext cx="10718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EDNAFULL nucleotide scoring matrix</a:t>
            </a:r>
          </a:p>
          <a:p>
            <a:endParaRPr lang="en-US" sz="2000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B8B65-5670-63B9-C467-D5FD216EF350}"/>
              </a:ext>
            </a:extLst>
          </p:cNvPr>
          <p:cNvSpPr txBox="1"/>
          <p:nvPr/>
        </p:nvSpPr>
        <p:spPr>
          <a:xfrm>
            <a:off x="2875280" y="1310640"/>
            <a:ext cx="2214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A  T  G   C</a:t>
            </a:r>
          </a:p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5 -4 -4 -4</a:t>
            </a:r>
          </a:p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-4 5 -4  -4</a:t>
            </a:r>
          </a:p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 -4 -4 5 -4</a:t>
            </a:r>
          </a:p>
          <a:p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-4 -4 -4  5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D74C5-AA4F-17DF-6AA1-0DFEC3043693}"/>
              </a:ext>
            </a:extLst>
          </p:cNvPr>
          <p:cNvSpPr txBox="1"/>
          <p:nvPr/>
        </p:nvSpPr>
        <p:spPr>
          <a:xfrm>
            <a:off x="762000" y="1290320"/>
            <a:ext cx="1710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 : A – A </a:t>
            </a:r>
            <a:r>
              <a:rPr lang="en-US" sz="2000" dirty="0">
                <a:sym typeface="Wingdings" panose="05000000000000000000" pitchFamily="2" charset="2"/>
              </a:rPr>
              <a:t> 5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X :  A – T  -4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C1F27-CB7B-2A6E-C7D2-85C3E8F15ECD}"/>
              </a:ext>
            </a:extLst>
          </p:cNvPr>
          <p:cNvSpPr txBox="1"/>
          <p:nvPr/>
        </p:nvSpPr>
        <p:spPr>
          <a:xfrm>
            <a:off x="5770880" y="741680"/>
            <a:ext cx="550456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matrix tends to produce mismatches, for example: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Alignment of ACT to AGT will produce:</a:t>
            </a:r>
          </a:p>
          <a:p>
            <a:endParaRPr lang="en-US" dirty="0"/>
          </a:p>
          <a:p>
            <a:r>
              <a:rPr lang="en-US" b="1" dirty="0"/>
              <a:t>A C T</a:t>
            </a:r>
          </a:p>
          <a:p>
            <a:r>
              <a:rPr lang="en-US" b="1" dirty="0"/>
              <a:t>|     | </a:t>
            </a:r>
          </a:p>
          <a:p>
            <a:r>
              <a:rPr lang="en-US" b="1" dirty="0"/>
              <a:t>A G 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893E3-5BDA-107D-EBB3-1FD17D6C3672}"/>
              </a:ext>
            </a:extLst>
          </p:cNvPr>
          <p:cNvSpPr txBox="1"/>
          <p:nvPr/>
        </p:nvSpPr>
        <p:spPr>
          <a:xfrm>
            <a:off x="5770880" y="3799721"/>
            <a:ext cx="551688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change penalties of a match to 4 and mismatch to -5 this alignment with look as follows</a:t>
            </a:r>
          </a:p>
          <a:p>
            <a:endParaRPr lang="en-US" dirty="0"/>
          </a:p>
          <a:p>
            <a:r>
              <a:rPr lang="en-US" b="1" dirty="0"/>
              <a:t>A</a:t>
            </a:r>
          </a:p>
          <a:p>
            <a:r>
              <a:rPr lang="en-US" b="1" dirty="0"/>
              <a:t>|</a:t>
            </a:r>
          </a:p>
          <a:p>
            <a:r>
              <a:rPr lang="en-US" b="1" dirty="0"/>
              <a:t>A</a:t>
            </a:r>
          </a:p>
          <a:p>
            <a:r>
              <a:rPr lang="en-US" dirty="0"/>
              <a:t>The alignment will not extend to the left, since the penalty of mismatch outweighs the reward of a match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D5D1A-13DA-FF4C-AE5B-B5C71EB121AB}"/>
              </a:ext>
            </a:extLst>
          </p:cNvPr>
          <p:cNvSpPr txBox="1"/>
          <p:nvPr/>
        </p:nvSpPr>
        <p:spPr>
          <a:xfrm>
            <a:off x="762001" y="3840361"/>
            <a:ext cx="453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https://pubmed.ncbi.nlm.nih.gov/24509512/</a:t>
            </a:r>
            <a:endParaRPr lang="en-US" dirty="0"/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Selecting the Right Similarity-Scoring Matrix</a:t>
            </a:r>
          </a:p>
          <a:p>
            <a:pPr algn="l"/>
            <a:r>
              <a:rPr lang="en-US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3"/>
              </a:rPr>
              <a:t>William R Pearson</a:t>
            </a:r>
            <a:endParaRPr lang="en-US" b="0" i="0" u="none" strike="noStrike" dirty="0">
              <a:solidFill>
                <a:srgbClr val="0071BC"/>
              </a:solidFill>
              <a:effectLst/>
              <a:latin typeface="BlinkMacSystemFont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00C77-6A1D-60C0-D493-300187B47DF2}"/>
              </a:ext>
            </a:extLst>
          </p:cNvPr>
          <p:cNvSpPr txBox="1"/>
          <p:nvPr/>
        </p:nvSpPr>
        <p:spPr>
          <a:xfrm>
            <a:off x="741680" y="3850521"/>
            <a:ext cx="306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select a scoring matrix:</a:t>
            </a:r>
          </a:p>
        </p:txBody>
      </p:sp>
    </p:spTree>
    <p:extLst>
      <p:ext uri="{BB962C8B-B14F-4D97-AF65-F5344CB8AC3E}">
        <p14:creationId xmlns:p14="http://schemas.microsoft.com/office/powerpoint/2010/main" val="417986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DD92B-9EB8-153A-43ED-0957973D1C16}"/>
              </a:ext>
            </a:extLst>
          </p:cNvPr>
          <p:cNvSpPr txBox="1"/>
          <p:nvPr/>
        </p:nvSpPr>
        <p:spPr>
          <a:xfrm>
            <a:off x="4165600" y="10160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9918-9B9B-66DE-5852-1A25568CDCED}"/>
              </a:ext>
            </a:extLst>
          </p:cNvPr>
          <p:cNvSpPr txBox="1"/>
          <p:nvPr/>
        </p:nvSpPr>
        <p:spPr>
          <a:xfrm>
            <a:off x="1026160" y="833120"/>
            <a:ext cx="107188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properties of the scoring matrixes</a:t>
            </a:r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Scoring matrixes do not contain gap opening and gap extension penalties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Gap opening and extension penalties are typically different; gap extension penalty is typically smaller than gap opening. Additional reading: </a:t>
            </a:r>
            <a:r>
              <a:rPr lang="en-US" dirty="0">
                <a:hlinkClick r:id="rId2"/>
              </a:rPr>
              <a:t>https://en.wikipedia.org/wiki/Gap_penalty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Choosing right scoring is critical as gap penalties decide the “willingness” of the aligner to open gaps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The scores are typically on the logarithmic scale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choice of scoring matters less when the sequences are very similar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more different are sequences, the more sensitive the alignment is to scoring choices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longer the sequence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4AA31-C78A-0130-74A5-196C65DC683A}"/>
              </a:ext>
            </a:extLst>
          </p:cNvPr>
          <p:cNvSpPr txBox="1"/>
          <p:nvPr/>
        </p:nvSpPr>
        <p:spPr>
          <a:xfrm>
            <a:off x="4328160" y="121920"/>
            <a:ext cx="262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Practice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8D598-3EEA-A373-5377-7432C5DDB326}"/>
              </a:ext>
            </a:extLst>
          </p:cNvPr>
          <p:cNvSpPr txBox="1"/>
          <p:nvPr/>
        </p:nvSpPr>
        <p:spPr>
          <a:xfrm>
            <a:off x="736600" y="1010112"/>
            <a:ext cx="5033579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use </a:t>
            </a:r>
            <a:r>
              <a:rPr lang="en-US" sz="2000" b="1" dirty="0"/>
              <a:t>needle </a:t>
            </a:r>
            <a:r>
              <a:rPr lang="en-US" sz="2000" dirty="0"/>
              <a:t>from EMBOSS suite to practice alignments.</a:t>
            </a:r>
          </a:p>
          <a:p>
            <a:endParaRPr lang="en-US" sz="2000" b="1" dirty="0"/>
          </a:p>
          <a:p>
            <a:r>
              <a:rPr lang="en-US" sz="2000" b="1" dirty="0"/>
              <a:t>needle </a:t>
            </a:r>
            <a:r>
              <a:rPr lang="en-US" sz="2000" dirty="0"/>
              <a:t>uses Needleman-Wunsch global alignment algorithm</a:t>
            </a:r>
          </a:p>
          <a:p>
            <a:endParaRPr lang="en-US" sz="2000" dirty="0"/>
          </a:p>
          <a:p>
            <a:r>
              <a:rPr lang="en-US" sz="2000" dirty="0"/>
              <a:t>Let’s try an alignment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needle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asis:GATCGATCTTTCAGTC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asis:GATCGATTTTCAGTC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</a:t>
            </a:r>
            <a:r>
              <a:rPr lang="en-US" sz="2000" b="1" dirty="0"/>
              <a:t>-</a:t>
            </a:r>
            <a:r>
              <a:rPr lang="en-US" sz="2000" b="1" dirty="0" err="1"/>
              <a:t>asequence</a:t>
            </a:r>
            <a:r>
              <a:rPr lang="en-US" sz="2000" dirty="0"/>
              <a:t> and </a:t>
            </a:r>
            <a:r>
              <a:rPr lang="en-US" sz="2000" b="1" dirty="0"/>
              <a:t>-</a:t>
            </a:r>
            <a:r>
              <a:rPr lang="en-US" sz="2000" b="1" dirty="0" err="1"/>
              <a:t>bsequence</a:t>
            </a:r>
            <a:r>
              <a:rPr lang="en-US" sz="2000" dirty="0"/>
              <a:t> specify query and reference sequences; </a:t>
            </a:r>
            <a:r>
              <a:rPr lang="en-US" sz="2000" b="1" dirty="0" err="1"/>
              <a:t>asis</a:t>
            </a:r>
            <a:r>
              <a:rPr lang="en-US" sz="2000" dirty="0"/>
              <a:t> allows to enter a sequence on the command line; </a:t>
            </a:r>
            <a:r>
              <a:rPr lang="en-US" sz="2000" b="1" dirty="0"/>
              <a:t>-auto</a:t>
            </a:r>
            <a:r>
              <a:rPr lang="en-US" sz="2000" dirty="0"/>
              <a:t> – use default gap-open [10] and gap-extend [0.5] penalty; </a:t>
            </a:r>
            <a:r>
              <a:rPr lang="en-US" sz="2000" b="1" dirty="0"/>
              <a:t>-</a:t>
            </a:r>
            <a:r>
              <a:rPr lang="en-US" sz="2000" b="1" dirty="0" err="1"/>
              <a:t>stdout</a:t>
            </a:r>
            <a:r>
              <a:rPr lang="en-US" sz="2000" dirty="0"/>
              <a:t> prints output to screen   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A5B5B-BAC8-354D-A967-4795017F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38" y="1010112"/>
            <a:ext cx="4775297" cy="44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6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22D614-2A2E-FCFC-E303-B119AD8F3A3B}"/>
              </a:ext>
            </a:extLst>
          </p:cNvPr>
          <p:cNvSpPr txBox="1"/>
          <p:nvPr/>
        </p:nvSpPr>
        <p:spPr>
          <a:xfrm>
            <a:off x="4328160" y="121920"/>
            <a:ext cx="262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Practice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B49C5-7B98-85C1-693C-C25DBB1ED80B}"/>
              </a:ext>
            </a:extLst>
          </p:cNvPr>
          <p:cNvSpPr txBox="1"/>
          <p:nvPr/>
        </p:nvSpPr>
        <p:spPr>
          <a:xfrm>
            <a:off x="635000" y="725632"/>
            <a:ext cx="1068324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use </a:t>
            </a:r>
            <a:r>
              <a:rPr lang="en-US" sz="2000" b="1" dirty="0"/>
              <a:t>needle </a:t>
            </a:r>
            <a:r>
              <a:rPr lang="en-US" sz="2000" dirty="0"/>
              <a:t>from EMBOSS suite to practice alignments.</a:t>
            </a:r>
          </a:p>
          <a:p>
            <a:endParaRPr lang="en-US" sz="2000" b="1" dirty="0"/>
          </a:p>
          <a:p>
            <a:r>
              <a:rPr lang="en-US" sz="2000" dirty="0"/>
              <a:t>There are different ways to visualize the alignments, but the following symbols are commonly used: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| - match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- - gap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. - mismatch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782BF-3629-714E-B5F9-0CD6DFFD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706384"/>
            <a:ext cx="4251960" cy="1176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857E1-2B33-9074-60F8-0292426EA93B}"/>
              </a:ext>
            </a:extLst>
          </p:cNvPr>
          <p:cNvSpPr txBox="1"/>
          <p:nvPr/>
        </p:nvSpPr>
        <p:spPr>
          <a:xfrm>
            <a:off x="635000" y="5069840"/>
            <a:ext cx="1007474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 the alignment above we have 12 matches, 2 gaps, and 1 mismatch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Usually, a </a:t>
            </a:r>
            <a:r>
              <a:rPr lang="en-US" sz="2000" b="1" dirty="0"/>
              <a:t>query</a:t>
            </a:r>
            <a:r>
              <a:rPr lang="en-US" sz="2000" dirty="0"/>
              <a:t> sequence is on the bottom and </a:t>
            </a:r>
            <a:r>
              <a:rPr lang="en-US" sz="2000" b="1" dirty="0"/>
              <a:t>subject </a:t>
            </a:r>
            <a:r>
              <a:rPr lang="en-US" sz="2000" dirty="0"/>
              <a:t>sequence is on the top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Query – </a:t>
            </a:r>
            <a:r>
              <a:rPr lang="en-US" sz="2000" dirty="0"/>
              <a:t>sequence we need to compare; </a:t>
            </a:r>
            <a:r>
              <a:rPr lang="en-US" sz="2000" b="1" dirty="0"/>
              <a:t>Subject  - </a:t>
            </a:r>
            <a:r>
              <a:rPr lang="en-US" sz="2000" dirty="0"/>
              <a:t>sequence we are comparing the query to</a:t>
            </a:r>
            <a:endParaRPr lang="en-US" sz="2000" b="1" dirty="0"/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432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EB25E-89A2-ACE1-6FEB-20F39F9CD5BD}"/>
              </a:ext>
            </a:extLst>
          </p:cNvPr>
          <p:cNvSpPr txBox="1"/>
          <p:nvPr/>
        </p:nvSpPr>
        <p:spPr>
          <a:xfrm>
            <a:off x="4328160" y="121920"/>
            <a:ext cx="262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Practice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1F061-5603-77A0-2E11-8A3F7E090A9B}"/>
              </a:ext>
            </a:extLst>
          </p:cNvPr>
          <p:cNvSpPr txBox="1"/>
          <p:nvPr/>
        </p:nvSpPr>
        <p:spPr>
          <a:xfrm>
            <a:off x="635000" y="725632"/>
            <a:ext cx="106832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use </a:t>
            </a:r>
            <a:r>
              <a:rPr lang="en-US" sz="2000" b="1" dirty="0"/>
              <a:t>needle </a:t>
            </a:r>
            <a:r>
              <a:rPr lang="en-US" sz="2000" dirty="0"/>
              <a:t>from EMBOSS suite to practice alignments.</a:t>
            </a:r>
          </a:p>
          <a:p>
            <a:endParaRPr lang="en-US" sz="2000" b="1" dirty="0"/>
          </a:p>
          <a:p>
            <a:r>
              <a:rPr lang="en-US" sz="2000" dirty="0"/>
              <a:t>How to describe alignments?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sz="2000" dirty="0"/>
              <a:t>In this case we will say that the alignment has 2 deletions (part of the sequence is missing) and 1 mismatch</a:t>
            </a:r>
          </a:p>
          <a:p>
            <a:endParaRPr lang="en-US" sz="2000" dirty="0"/>
          </a:p>
          <a:p>
            <a:r>
              <a:rPr lang="en-US" sz="2000" dirty="0"/>
              <a:t>Let’s flip the sequences and make query sequence a subject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needle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asis:GATCGATTCAGTC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asis:GTTCGATCTTTCACGTC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93958-196A-2041-3AFD-F1AC1CDD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786144"/>
            <a:ext cx="4251960" cy="1176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47A8DA-80D1-914B-60D4-F03DED22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754880"/>
            <a:ext cx="4136965" cy="999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EEF7AE-4F10-7A3D-7B09-36C02481A6B4}"/>
              </a:ext>
            </a:extLst>
          </p:cNvPr>
          <p:cNvSpPr txBox="1"/>
          <p:nvPr/>
        </p:nvSpPr>
        <p:spPr>
          <a:xfrm>
            <a:off x="574040" y="5913120"/>
            <a:ext cx="791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Now we will describe the alignment as having 2 insertions and 1 mismatch</a:t>
            </a:r>
          </a:p>
        </p:txBody>
      </p:sp>
    </p:spTree>
    <p:extLst>
      <p:ext uri="{BB962C8B-B14F-4D97-AF65-F5344CB8AC3E}">
        <p14:creationId xmlns:p14="http://schemas.microsoft.com/office/powerpoint/2010/main" val="342478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7A822-9120-0CFD-276F-FE1E5A8D30CD}"/>
              </a:ext>
            </a:extLst>
          </p:cNvPr>
          <p:cNvSpPr txBox="1"/>
          <p:nvPr/>
        </p:nvSpPr>
        <p:spPr>
          <a:xfrm>
            <a:off x="4328160" y="121920"/>
            <a:ext cx="262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Practice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D3B6F-55AF-DF89-FBAA-A31DA7CC1E49}"/>
              </a:ext>
            </a:extLst>
          </p:cNvPr>
          <p:cNvSpPr txBox="1"/>
          <p:nvPr/>
        </p:nvSpPr>
        <p:spPr>
          <a:xfrm>
            <a:off x="416560" y="1097280"/>
            <a:ext cx="472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characteristics of the alignment (apart of the score)</a:t>
            </a:r>
          </a:p>
          <a:p>
            <a:endParaRPr lang="en-US" sz="2000" dirty="0"/>
          </a:p>
          <a:p>
            <a:r>
              <a:rPr lang="en-US" sz="2000" dirty="0"/>
              <a:t>Let’s run this command again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needle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asis:GATCGATTCAGTC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asis:GTTCGATCTTTCACGTC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Score – 35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Percent identity – 70.6% # what percent of the sequence is the same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Percent similarity – 70.6% # what percent of the sequence with similar bases/amino-acids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491CC-81A1-7CF3-2523-8064EED8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290" y="1097280"/>
            <a:ext cx="5972910" cy="53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DB643-EC25-9DAA-2626-795618AD8855}"/>
              </a:ext>
            </a:extLst>
          </p:cNvPr>
          <p:cNvSpPr txBox="1"/>
          <p:nvPr/>
        </p:nvSpPr>
        <p:spPr>
          <a:xfrm>
            <a:off x="4328160" y="121920"/>
            <a:ext cx="262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Practice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A0041-96D8-7F24-9AEB-68AFF7961017}"/>
              </a:ext>
            </a:extLst>
          </p:cNvPr>
          <p:cNvSpPr txBox="1"/>
          <p:nvPr/>
        </p:nvSpPr>
        <p:spPr>
          <a:xfrm>
            <a:off x="619760" y="812800"/>
            <a:ext cx="1107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Confusion of terminology</a:t>
            </a:r>
          </a:p>
          <a:p>
            <a:endParaRPr lang="en-US" sz="2000" dirty="0"/>
          </a:p>
          <a:p>
            <a:r>
              <a:rPr lang="en-US" sz="2000" dirty="0"/>
              <a:t>Terms in bioinformatics are frequently poorly defined or calculated differently depending on the tool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On the definition of sequence identity (lh3.github.io)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Gap excluded identity: </a:t>
            </a:r>
            <a:r>
              <a:rPr lang="en-US" sz="2000" dirty="0" err="1"/>
              <a:t>pident</a:t>
            </a:r>
            <a:r>
              <a:rPr lang="en-US" sz="2000" dirty="0"/>
              <a:t> = matches / (matches + mismatches)</a:t>
            </a:r>
          </a:p>
          <a:p>
            <a:endParaRPr lang="en-US" sz="2000" dirty="0"/>
          </a:p>
          <a:p>
            <a:r>
              <a:rPr lang="en-US" sz="2000" dirty="0"/>
              <a:t>BLAST identity: </a:t>
            </a:r>
            <a:r>
              <a:rPr lang="en-US" sz="2000" dirty="0" err="1"/>
              <a:t>pident</a:t>
            </a:r>
            <a:r>
              <a:rPr lang="en-US" sz="2000" dirty="0"/>
              <a:t> = matches / (matches + mismatches + deletions)</a:t>
            </a:r>
          </a:p>
          <a:p>
            <a:endParaRPr lang="en-US" sz="2000" dirty="0"/>
          </a:p>
          <a:p>
            <a:r>
              <a:rPr lang="en-US" sz="2000" dirty="0"/>
              <a:t> Gap compressed identity: </a:t>
            </a:r>
            <a:r>
              <a:rPr lang="en-US" sz="2000" dirty="0" err="1"/>
              <a:t>pident</a:t>
            </a:r>
            <a:r>
              <a:rPr lang="en-US" sz="2000" dirty="0"/>
              <a:t> = matches / (matches + mismatches + </a:t>
            </a:r>
            <a:r>
              <a:rPr lang="en-US" sz="2000" dirty="0" err="1"/>
              <a:t>gapopen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11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EFE84-A3D9-F93B-3F53-F4A790B7AA40}"/>
              </a:ext>
            </a:extLst>
          </p:cNvPr>
          <p:cNvSpPr txBox="1"/>
          <p:nvPr/>
        </p:nvSpPr>
        <p:spPr>
          <a:xfrm>
            <a:off x="4328160" y="121920"/>
            <a:ext cx="262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Practice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C7DB5-C57F-ED83-A07A-54808CE37D7C}"/>
              </a:ext>
            </a:extLst>
          </p:cNvPr>
          <p:cNvSpPr txBox="1"/>
          <p:nvPr/>
        </p:nvSpPr>
        <p:spPr>
          <a:xfrm>
            <a:off x="619760" y="812800"/>
            <a:ext cx="1107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Compact record of the alignment: </a:t>
            </a:r>
            <a:r>
              <a:rPr lang="en-US" sz="2000" b="1" dirty="0"/>
              <a:t>CIGAR</a:t>
            </a:r>
            <a:r>
              <a:rPr lang="en-US" sz="2000" dirty="0"/>
              <a:t> string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88353-7576-9CAB-A290-44095B7C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1339104"/>
            <a:ext cx="4251960" cy="1176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854D79-D5B6-D738-6C60-F9483B10946D}"/>
              </a:ext>
            </a:extLst>
          </p:cNvPr>
          <p:cNvSpPr txBox="1"/>
          <p:nvPr/>
        </p:nvSpPr>
        <p:spPr>
          <a:xfrm>
            <a:off x="706120" y="2631440"/>
            <a:ext cx="3849965" cy="3891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can we record this alignment?</a:t>
            </a:r>
          </a:p>
          <a:p>
            <a:endParaRPr lang="en-US" sz="20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1 match – 1M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1 mismatch – 1X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4 matches – 4M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3 deletions – 3D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4 matches – 4M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1 deletion – 1D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3 matches – 3M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F0745-BE79-9B87-C184-D53D912539D9}"/>
              </a:ext>
            </a:extLst>
          </p:cNvPr>
          <p:cNvSpPr txBox="1"/>
          <p:nvPr/>
        </p:nvSpPr>
        <p:spPr>
          <a:xfrm>
            <a:off x="3590885" y="3266440"/>
            <a:ext cx="290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 it all together: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1M1X4M3D4M1D3M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619E0-32C5-3CEA-DC9E-87A8362AC6C0}"/>
              </a:ext>
            </a:extLst>
          </p:cNvPr>
          <p:cNvSpPr txBox="1"/>
          <p:nvPr/>
        </p:nvSpPr>
        <p:spPr>
          <a:xfrm>
            <a:off x="6496645" y="3702258"/>
            <a:ext cx="533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format type is called </a:t>
            </a:r>
            <a:r>
              <a:rPr lang="en-US" sz="2000" b="1" dirty="0"/>
              <a:t>Extended CIGAR</a:t>
            </a:r>
            <a:r>
              <a:rPr lang="en-US" sz="2000" dirty="0"/>
              <a:t>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F04DF-8BA6-5308-4929-09F04371714B}"/>
              </a:ext>
            </a:extLst>
          </p:cNvPr>
          <p:cNvSpPr txBox="1"/>
          <p:nvPr/>
        </p:nvSpPr>
        <p:spPr>
          <a:xfrm>
            <a:off x="3611204" y="4150360"/>
            <a:ext cx="8082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Alignment Map (SAM) files use different CIGAR format, where both matches in mismatches are shown as </a:t>
            </a:r>
            <a:r>
              <a:rPr lang="en-US" sz="2400" b="1" dirty="0"/>
              <a:t>M</a:t>
            </a:r>
            <a:r>
              <a:rPr lang="en-US" sz="2400" dirty="0"/>
              <a:t>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6M3D4M1D3M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C1C9B-3B34-9BC4-D5BB-CC27F0C9A345}"/>
              </a:ext>
            </a:extLst>
          </p:cNvPr>
          <p:cNvSpPr txBox="1"/>
          <p:nvPr/>
        </p:nvSpPr>
        <p:spPr>
          <a:xfrm>
            <a:off x="3601044" y="5400040"/>
            <a:ext cx="8082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Yet another CIGAR format goes one step further and skips a preceding digit for single-base changes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6M3D4MD3M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510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DDAAA-7DEF-EE32-AA23-37E1BF7EDF24}"/>
              </a:ext>
            </a:extLst>
          </p:cNvPr>
          <p:cNvSpPr txBox="1"/>
          <p:nvPr/>
        </p:nvSpPr>
        <p:spPr>
          <a:xfrm>
            <a:off x="432816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6A02C-3149-DC8F-CF42-A605C08513C0}"/>
              </a:ext>
            </a:extLst>
          </p:cNvPr>
          <p:cNvSpPr txBox="1"/>
          <p:nvPr/>
        </p:nvSpPr>
        <p:spPr>
          <a:xfrm>
            <a:off x="995680" y="1066800"/>
            <a:ext cx="55522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Three types of alignment algorithms:</a:t>
            </a:r>
          </a:p>
          <a:p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Global – Needleman-Wunsch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Local – Smith-Waterman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Semi-global</a:t>
            </a:r>
          </a:p>
        </p:txBody>
      </p:sp>
    </p:spTree>
    <p:extLst>
      <p:ext uri="{BB962C8B-B14F-4D97-AF65-F5344CB8AC3E}">
        <p14:creationId xmlns:p14="http://schemas.microsoft.com/office/powerpoint/2010/main" val="160962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5D5BD-E385-BC27-BF79-3E150C5A20F8}"/>
              </a:ext>
            </a:extLst>
          </p:cNvPr>
          <p:cNvSpPr txBox="1"/>
          <p:nvPr/>
        </p:nvSpPr>
        <p:spPr>
          <a:xfrm>
            <a:off x="4480560" y="121920"/>
            <a:ext cx="2482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Required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71C81-EE51-434D-B180-FD222432DDFB}"/>
              </a:ext>
            </a:extLst>
          </p:cNvPr>
          <p:cNvSpPr txBox="1"/>
          <p:nvPr/>
        </p:nvSpPr>
        <p:spPr>
          <a:xfrm>
            <a:off x="508000" y="975360"/>
            <a:ext cx="596830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Install EMBOSS bioinformatics suite: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pt-B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 install -c bioconda emboss</a:t>
            </a:r>
          </a:p>
          <a:p>
            <a:endParaRPr lang="pt-BR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2000" dirty="0"/>
              <a:t>Install BLAST</a:t>
            </a:r>
          </a:p>
          <a:p>
            <a:r>
              <a:rPr lang="pt-B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conda install -c bioconda blast</a:t>
            </a:r>
          </a:p>
          <a:p>
            <a:endParaRPr lang="pt-BR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2000" dirty="0"/>
              <a:t>Install entrez-direct</a:t>
            </a:r>
          </a:p>
          <a:p>
            <a:r>
              <a:rPr lang="pt-B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conda install -c bioconda entrez-direct</a:t>
            </a:r>
          </a:p>
          <a:p>
            <a:endParaRPr lang="pt-BR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2000" dirty="0"/>
              <a:t>Install seqtk</a:t>
            </a:r>
          </a:p>
          <a:p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bioconda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seqtk</a:t>
            </a:r>
            <a:endParaRPr lang="en-US" sz="2000" dirty="0">
              <a:solidFill>
                <a:schemeClr val="accent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9810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95545-C8CE-86A8-F111-64CF1A3D23FC}"/>
              </a:ext>
            </a:extLst>
          </p:cNvPr>
          <p:cNvSpPr txBox="1"/>
          <p:nvPr/>
        </p:nvSpPr>
        <p:spPr>
          <a:xfrm>
            <a:off x="432816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8A9D4-EA4E-ABB4-23E2-9C4DC1468D6A}"/>
              </a:ext>
            </a:extLst>
          </p:cNvPr>
          <p:cNvSpPr txBox="1"/>
          <p:nvPr/>
        </p:nvSpPr>
        <p:spPr>
          <a:xfrm>
            <a:off x="995680" y="1066800"/>
            <a:ext cx="10657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</a:t>
            </a:r>
          </a:p>
          <a:p>
            <a:endParaRPr lang="en-US" sz="2000" dirty="0"/>
          </a:p>
          <a:p>
            <a:r>
              <a:rPr lang="en-US" sz="2000" dirty="0"/>
              <a:t>Global alignment is designed to find and alignment of sequences over their full length while allowing gaps</a:t>
            </a:r>
          </a:p>
          <a:p>
            <a:endParaRPr lang="en-US" sz="2000" dirty="0"/>
          </a:p>
          <a:p>
            <a:r>
              <a:rPr lang="en-US" sz="2000" dirty="0"/>
              <a:t>Let’s try the following example from the book Understanding Bioinformatics by Marketa </a:t>
            </a:r>
            <a:r>
              <a:rPr lang="en-US" sz="2000" dirty="0" err="1"/>
              <a:t>Zvelebil</a:t>
            </a:r>
            <a:r>
              <a:rPr lang="en-US" sz="2000" dirty="0"/>
              <a:t> and Jeremy Baum: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needle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asis:THISLINE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asis:ISALIGNED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E0CE5-E360-F574-2C10-9DA4407E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79" y="3797880"/>
            <a:ext cx="4310393" cy="26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011CE8-2E32-E4DC-693C-C30453F5B31B}"/>
              </a:ext>
            </a:extLst>
          </p:cNvPr>
          <p:cNvSpPr txBox="1"/>
          <p:nvPr/>
        </p:nvSpPr>
        <p:spPr>
          <a:xfrm>
            <a:off x="4328160" y="4064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A496D-A4BA-4B25-DF88-59BB8D229A6E}"/>
              </a:ext>
            </a:extLst>
          </p:cNvPr>
          <p:cNvSpPr txBox="1"/>
          <p:nvPr/>
        </p:nvSpPr>
        <p:spPr>
          <a:xfrm>
            <a:off x="843280" y="639528"/>
            <a:ext cx="10657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</a:t>
            </a:r>
          </a:p>
          <a:p>
            <a:endParaRPr lang="en-US" sz="2000" dirty="0"/>
          </a:p>
          <a:p>
            <a:r>
              <a:rPr lang="en-US" sz="2000" dirty="0"/>
              <a:t>By default, </a:t>
            </a:r>
            <a:r>
              <a:rPr lang="en-US" sz="2000" b="1" i="1" dirty="0"/>
              <a:t>needle </a:t>
            </a:r>
            <a:r>
              <a:rPr lang="en-US" sz="2000" dirty="0"/>
              <a:t>has a </a:t>
            </a:r>
            <a:r>
              <a:rPr lang="en-US" sz="2000" dirty="0" err="1"/>
              <a:t>gapopen</a:t>
            </a:r>
            <a:r>
              <a:rPr lang="en-US" sz="2000" dirty="0"/>
              <a:t> penalty of 10.</a:t>
            </a:r>
          </a:p>
          <a:p>
            <a:endParaRPr lang="en-US" sz="2000" b="1" i="1" dirty="0"/>
          </a:p>
          <a:p>
            <a:r>
              <a:rPr lang="en-US" sz="2000" dirty="0"/>
              <a:t>Let’s decrease </a:t>
            </a:r>
            <a:r>
              <a:rPr lang="en-US" sz="2000" dirty="0" err="1"/>
              <a:t>gapopen</a:t>
            </a:r>
            <a:r>
              <a:rPr lang="en-US" sz="2000" dirty="0"/>
              <a:t> penalty and observe the results: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needle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asis:THISLINE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asis:ISALIGNED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gapopen</a:t>
            </a:r>
            <a:r>
              <a:rPr lang="en-US" sz="2000" dirty="0">
                <a:solidFill>
                  <a:schemeClr val="accent1"/>
                </a:solidFill>
              </a:rPr>
              <a:t> 7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398E4-EF70-7E43-E18D-884322FC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39" y="2741240"/>
            <a:ext cx="4310393" cy="2674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C1ACC-8E67-8537-3651-F9FC9172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18" y="2741240"/>
            <a:ext cx="4448324" cy="267404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7E8714-275F-44DA-2FD7-1228F0BE3369}"/>
              </a:ext>
            </a:extLst>
          </p:cNvPr>
          <p:cNvSpPr/>
          <p:nvPr/>
        </p:nvSpPr>
        <p:spPr>
          <a:xfrm>
            <a:off x="5417831" y="3992880"/>
            <a:ext cx="525769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12AD6-C352-D5A4-97B0-E6EDEF2B222B}"/>
              </a:ext>
            </a:extLst>
          </p:cNvPr>
          <p:cNvSpPr txBox="1"/>
          <p:nvPr/>
        </p:nvSpPr>
        <p:spPr>
          <a:xfrm>
            <a:off x="3903479" y="264678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Gapopen</a:t>
            </a:r>
            <a:r>
              <a:rPr lang="en-US" b="1" dirty="0"/>
              <a:t>: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43809-3EB5-8CB7-3B91-2BD1E0B77C9C}"/>
              </a:ext>
            </a:extLst>
          </p:cNvPr>
          <p:cNvSpPr txBox="1"/>
          <p:nvPr/>
        </p:nvSpPr>
        <p:spPr>
          <a:xfrm>
            <a:off x="9400672" y="265505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Gapopen</a:t>
            </a:r>
            <a:r>
              <a:rPr lang="en-US" b="1" dirty="0"/>
              <a:t>: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728FD-ACD3-427C-696A-77912436C469}"/>
              </a:ext>
            </a:extLst>
          </p:cNvPr>
          <p:cNvSpPr txBox="1"/>
          <p:nvPr/>
        </p:nvSpPr>
        <p:spPr>
          <a:xfrm>
            <a:off x="883919" y="5699760"/>
            <a:ext cx="682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created an alignment that favors gaps over the mismatches!</a:t>
            </a:r>
          </a:p>
        </p:txBody>
      </p:sp>
    </p:spTree>
    <p:extLst>
      <p:ext uri="{BB962C8B-B14F-4D97-AF65-F5344CB8AC3E}">
        <p14:creationId xmlns:p14="http://schemas.microsoft.com/office/powerpoint/2010/main" val="162138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5605E-5C6F-A4DF-A07B-029FB9E40DA2}"/>
              </a:ext>
            </a:extLst>
          </p:cNvPr>
          <p:cNvSpPr txBox="1"/>
          <p:nvPr/>
        </p:nvSpPr>
        <p:spPr>
          <a:xfrm>
            <a:off x="4328160" y="4064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50BE5-5DD8-B51F-1056-4A7DC98B9B1B}"/>
              </a:ext>
            </a:extLst>
          </p:cNvPr>
          <p:cNvSpPr txBox="1"/>
          <p:nvPr/>
        </p:nvSpPr>
        <p:spPr>
          <a:xfrm>
            <a:off x="843280" y="639528"/>
            <a:ext cx="10657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</a:t>
            </a:r>
          </a:p>
          <a:p>
            <a:endParaRPr lang="en-US" sz="2000" dirty="0"/>
          </a:p>
          <a:p>
            <a:r>
              <a:rPr lang="en-US" sz="2000" dirty="0"/>
              <a:t>By default, </a:t>
            </a:r>
            <a:r>
              <a:rPr lang="en-US" sz="2000" b="1" i="1" dirty="0"/>
              <a:t>needle </a:t>
            </a:r>
            <a:r>
              <a:rPr lang="en-US" sz="2000" dirty="0"/>
              <a:t>has a </a:t>
            </a:r>
            <a:r>
              <a:rPr lang="en-US" sz="2000" dirty="0" err="1"/>
              <a:t>gapopen</a:t>
            </a:r>
            <a:r>
              <a:rPr lang="en-US" sz="2000" dirty="0"/>
              <a:t> penalty of 10.</a:t>
            </a:r>
          </a:p>
          <a:p>
            <a:endParaRPr lang="en-US" sz="2000" b="1" i="1" dirty="0"/>
          </a:p>
          <a:p>
            <a:r>
              <a:rPr lang="en-US" sz="2000" dirty="0"/>
              <a:t>Let’s increase </a:t>
            </a:r>
            <a:r>
              <a:rPr lang="en-US" sz="2000" dirty="0" err="1"/>
              <a:t>gapopen</a:t>
            </a:r>
            <a:r>
              <a:rPr lang="en-US" sz="2000" dirty="0"/>
              <a:t> penalty to 20 and observe the results: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needle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asis:THISLINE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asis:ISALIGNED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gapopen</a:t>
            </a:r>
            <a:r>
              <a:rPr lang="en-US" sz="2000" dirty="0">
                <a:solidFill>
                  <a:schemeClr val="accent1"/>
                </a:solidFill>
              </a:rPr>
              <a:t> 20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EA291-6D73-E8AE-1361-BED9AB83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2886298"/>
            <a:ext cx="3897041" cy="2674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862BA-D8F8-00FB-8607-65A1D04C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79" y="2886297"/>
            <a:ext cx="4310393" cy="26740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D9B6F19-F2BC-4FD7-8A23-8E5BD85C4344}"/>
              </a:ext>
            </a:extLst>
          </p:cNvPr>
          <p:cNvSpPr/>
          <p:nvPr/>
        </p:nvSpPr>
        <p:spPr>
          <a:xfrm>
            <a:off x="5822955" y="4015037"/>
            <a:ext cx="525769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CCD46-3860-1A67-2538-C8C0009FC8A7}"/>
              </a:ext>
            </a:extLst>
          </p:cNvPr>
          <p:cNvSpPr txBox="1"/>
          <p:nvPr/>
        </p:nvSpPr>
        <p:spPr>
          <a:xfrm>
            <a:off x="883920" y="5815370"/>
            <a:ext cx="9840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 penalty for opening the gaps prevented any gaps in the alignment, the highest score could be achieved with mismatches only. </a:t>
            </a:r>
          </a:p>
        </p:txBody>
      </p:sp>
    </p:spTree>
    <p:extLst>
      <p:ext uri="{BB962C8B-B14F-4D97-AF65-F5344CB8AC3E}">
        <p14:creationId xmlns:p14="http://schemas.microsoft.com/office/powerpoint/2010/main" val="331496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E0153-AFED-A2F2-10B3-159E2FD1D980}"/>
              </a:ext>
            </a:extLst>
          </p:cNvPr>
          <p:cNvSpPr txBox="1"/>
          <p:nvPr/>
        </p:nvSpPr>
        <p:spPr>
          <a:xfrm>
            <a:off x="4328160" y="1016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7777F-6312-514A-05A6-B4643C3DDF1C}"/>
              </a:ext>
            </a:extLst>
          </p:cNvPr>
          <p:cNvSpPr txBox="1"/>
          <p:nvPr/>
        </p:nvSpPr>
        <p:spPr>
          <a:xfrm>
            <a:off x="843280" y="548088"/>
            <a:ext cx="6888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Local alignment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Local alignment is designed to find the region of highest similarity between the sequences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other words, we are looking for the partial interval of the query sequence that produces the highest scoring alignment with the subject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Local alignment is implemented in </a:t>
            </a:r>
            <a:r>
              <a:rPr lang="en-US" sz="2000" b="1" i="1" dirty="0"/>
              <a:t>Smith-Waterman</a:t>
            </a:r>
            <a:r>
              <a:rPr lang="en-US" sz="2000" dirty="0"/>
              <a:t> algorithm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EMBOSS utility for local alignment is called </a:t>
            </a:r>
            <a:r>
              <a:rPr lang="en-US" sz="2000" b="1" i="1" dirty="0"/>
              <a:t>water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i="1" dirty="0"/>
          </a:p>
          <a:p>
            <a:r>
              <a:rPr lang="en-US" sz="2000" dirty="0"/>
              <a:t>Let’s try local alignment with the same sample sequences as in global alignment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water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asis:THISLINE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asis:ISALIGNED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91682-E3BA-5C9A-63B1-FA580E0D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627" y="3364242"/>
            <a:ext cx="3849410" cy="29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1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E3E75-717D-78B8-0A2B-2B45D990BA09}"/>
              </a:ext>
            </a:extLst>
          </p:cNvPr>
          <p:cNvSpPr txBox="1"/>
          <p:nvPr/>
        </p:nvSpPr>
        <p:spPr>
          <a:xfrm>
            <a:off x="4328160" y="1016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323C9-17A8-311C-9F31-AA3C21B72730}"/>
              </a:ext>
            </a:extLst>
          </p:cNvPr>
          <p:cNvSpPr txBox="1"/>
          <p:nvPr/>
        </p:nvSpPr>
        <p:spPr>
          <a:xfrm>
            <a:off x="843280" y="944328"/>
            <a:ext cx="68884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Local alignment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Local alignment generated here is very short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We tried all possible alternatives and NE=NE matches gave us the maximum score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By default, water uses BLOSUM62 protein matrix.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Let’s change the scoring matrix and see the effect on the results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Download BLOSUM90 from NCBI site: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wget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nc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2"/>
              </a:rPr>
              <a:t>ftp://ftp.ncbi.nlm.nih.gov/blast/matrices/BLOSUM90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cat BLOSUM90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59774-AE13-3EB9-6D98-57AAFF49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0" y="840264"/>
            <a:ext cx="3849410" cy="29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F666B-0A73-4327-F052-30C2F9CBF701}"/>
              </a:ext>
            </a:extLst>
          </p:cNvPr>
          <p:cNvSpPr txBox="1"/>
          <p:nvPr/>
        </p:nvSpPr>
        <p:spPr>
          <a:xfrm>
            <a:off x="4328160" y="1016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FB85D-73FD-95CE-AF2E-98008B800B25}"/>
              </a:ext>
            </a:extLst>
          </p:cNvPr>
          <p:cNvSpPr txBox="1"/>
          <p:nvPr/>
        </p:nvSpPr>
        <p:spPr>
          <a:xfrm>
            <a:off x="843280" y="690328"/>
            <a:ext cx="10800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Local alignment</a:t>
            </a:r>
          </a:p>
          <a:p>
            <a:endParaRPr lang="en-US" sz="2000" dirty="0"/>
          </a:p>
          <a:p>
            <a:r>
              <a:rPr lang="en-US" sz="2000" dirty="0"/>
              <a:t>Map the same 2 sequences with BLOSUM90 matrix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water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asis:THISLINE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asis:ISALIGNED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r>
              <a:rPr lang="en-US" sz="2000" dirty="0">
                <a:solidFill>
                  <a:schemeClr val="accent1"/>
                </a:solidFill>
              </a:rPr>
              <a:t> -datafile BLOSUM90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21D5E-0373-72DD-AB6D-8583E62E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246549"/>
            <a:ext cx="3860800" cy="40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E8E96A-3EF5-328A-C854-5B2224458895}"/>
              </a:ext>
            </a:extLst>
          </p:cNvPr>
          <p:cNvSpPr txBox="1"/>
          <p:nvPr/>
        </p:nvSpPr>
        <p:spPr>
          <a:xfrm>
            <a:off x="4328160" y="1016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AA59E-0C5B-6E4C-A97B-F19F572A9AAD}"/>
              </a:ext>
            </a:extLst>
          </p:cNvPr>
          <p:cNvSpPr txBox="1"/>
          <p:nvPr/>
        </p:nvSpPr>
        <p:spPr>
          <a:xfrm>
            <a:off x="518160" y="670560"/>
            <a:ext cx="11115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Selecting the right similarity matrix</a:t>
            </a:r>
          </a:p>
          <a:p>
            <a:endParaRPr lang="en-US" sz="2000" dirty="0"/>
          </a:p>
          <a:p>
            <a:r>
              <a:rPr lang="en-US" sz="2000" dirty="0"/>
              <a:t>Paper by FASTA author Pearson: </a:t>
            </a:r>
            <a:r>
              <a:rPr lang="en-US" sz="2000" dirty="0">
                <a:hlinkClick r:id="rId2"/>
              </a:rPr>
              <a:t>https://www.ncbi.nlm.nih.gov/pmc/articles/PMC3848038/</a:t>
            </a:r>
            <a:endParaRPr lang="en-US" sz="2000" dirty="0"/>
          </a:p>
          <a:p>
            <a:r>
              <a:rPr lang="en-US" sz="2000" dirty="0"/>
              <a:t>A paper about evolutionary distances: </a:t>
            </a:r>
            <a:r>
              <a:rPr lang="en-US" sz="2000" dirty="0">
                <a:hlinkClick r:id="rId3"/>
              </a:rPr>
              <a:t>https://pubmed.ncbi.nlm.nih.gov/11752185/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Scoring (similarity) matrixes reflect evolutionary relationships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Different similarity matrixes are effective at different evolutionary distances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“Deep” scoring matrixes (BLOSUM50, BLOSUM62) allow more AA substitutions and gaps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“Shallow” matrixes (VT10, VT20, VT40) give higher scores to matches, more negative scores to mismatches and higher gap penalties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 “Deep” matrixes should be used to target alignments with 20-30% identities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“Shallow” matrixes are ideal for finding alignments in the sequences with 50-90% similarities, protein domains, exons, DNA reads, closely related orthologs  </a:t>
            </a:r>
          </a:p>
        </p:txBody>
      </p:sp>
    </p:spTree>
    <p:extLst>
      <p:ext uri="{BB962C8B-B14F-4D97-AF65-F5344CB8AC3E}">
        <p14:creationId xmlns:p14="http://schemas.microsoft.com/office/powerpoint/2010/main" val="20326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387B6-0C2C-CFBB-71EE-12676F286742}"/>
              </a:ext>
            </a:extLst>
          </p:cNvPr>
          <p:cNvSpPr txBox="1"/>
          <p:nvPr/>
        </p:nvSpPr>
        <p:spPr>
          <a:xfrm>
            <a:off x="4328160" y="1016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F48E7-EB7B-911A-1A1A-9F65ADE12D28}"/>
              </a:ext>
            </a:extLst>
          </p:cNvPr>
          <p:cNvSpPr txBox="1"/>
          <p:nvPr/>
        </p:nvSpPr>
        <p:spPr>
          <a:xfrm>
            <a:off x="518160" y="670560"/>
            <a:ext cx="4155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scores and probabilities</a:t>
            </a:r>
          </a:p>
          <a:p>
            <a:endParaRPr lang="en-US" sz="2000" dirty="0"/>
          </a:p>
          <a:p>
            <a:r>
              <a:rPr lang="en-US" sz="2000" dirty="0"/>
              <a:t>Take a look at a scoring matrix: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BLOSUM90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Note that all scores are integers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scores reflect probabilities represented log 2 odds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187C2-CD70-B68B-CAA5-2D4346C0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709" y="840264"/>
            <a:ext cx="5845836" cy="2588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A072B-07CB-BEFE-D704-596C87A22B47}"/>
              </a:ext>
            </a:extLst>
          </p:cNvPr>
          <p:cNvSpPr txBox="1"/>
          <p:nvPr/>
        </p:nvSpPr>
        <p:spPr>
          <a:xfrm>
            <a:off x="518160" y="3834666"/>
            <a:ext cx="114979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substitution score of -5 means 2^(-5) = 1/32, and the score of 3 means 2^(-3) = 1/8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substitution with the score of -5 is 4 times (32/8 = 4) less likely than that subst. with a score of -3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AA pairs with lower negative scores have less divergent properties that those with higher negative scores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For simplicity log 2 odds were rounded to the nearest integers </a:t>
            </a:r>
          </a:p>
        </p:txBody>
      </p:sp>
    </p:spTree>
    <p:extLst>
      <p:ext uri="{BB962C8B-B14F-4D97-AF65-F5344CB8AC3E}">
        <p14:creationId xmlns:p14="http://schemas.microsoft.com/office/powerpoint/2010/main" val="19738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BDAF7-AAE1-AD6C-F1C1-31E9C35D6A24}"/>
              </a:ext>
            </a:extLst>
          </p:cNvPr>
          <p:cNvSpPr txBox="1"/>
          <p:nvPr/>
        </p:nvSpPr>
        <p:spPr>
          <a:xfrm>
            <a:off x="4328160" y="1016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0B48A-7D38-965D-9B71-CEFB3F37FB4F}"/>
              </a:ext>
            </a:extLst>
          </p:cNvPr>
          <p:cNvSpPr txBox="1"/>
          <p:nvPr/>
        </p:nvSpPr>
        <p:spPr>
          <a:xfrm>
            <a:off x="680720" y="832568"/>
            <a:ext cx="1085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Semi-global alignment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Semi-global alignments combine the properties of global and local alignments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objective of semi-global alignment is to find a maximum scoring full length alignment between a shorter </a:t>
            </a:r>
            <a:r>
              <a:rPr lang="en-US" sz="2000" b="1" dirty="0"/>
              <a:t>query </a:t>
            </a:r>
            <a:r>
              <a:rPr lang="en-US" sz="2000" dirty="0"/>
              <a:t>and longer </a:t>
            </a:r>
            <a:r>
              <a:rPr lang="en-US" sz="2000" b="1" dirty="0"/>
              <a:t>subject</a:t>
            </a:r>
            <a:r>
              <a:rPr lang="en-US" sz="2000" dirty="0"/>
              <a:t> sequence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type of alignment is achieved by setting the </a:t>
            </a:r>
            <a:r>
              <a:rPr lang="en-US" sz="2000" b="1" dirty="0"/>
              <a:t>end gap </a:t>
            </a:r>
            <a:r>
              <a:rPr lang="en-US" sz="2000" dirty="0"/>
              <a:t>penalty (gaps at the end and the beginning) to zero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Most of the alignments in NGS data analysis are semi-global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Semi-global algorithm – modification of Smith-Waterman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Question: does a shorter sequence originate from a longer one?</a:t>
            </a:r>
          </a:p>
        </p:txBody>
      </p:sp>
    </p:spTree>
    <p:extLst>
      <p:ext uri="{BB962C8B-B14F-4D97-AF65-F5344CB8AC3E}">
        <p14:creationId xmlns:p14="http://schemas.microsoft.com/office/powerpoint/2010/main" val="2692017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838C7-4E3B-AE11-E6BD-945E42F2C515}"/>
              </a:ext>
            </a:extLst>
          </p:cNvPr>
          <p:cNvSpPr txBox="1"/>
          <p:nvPr/>
        </p:nvSpPr>
        <p:spPr>
          <a:xfrm>
            <a:off x="4338320" y="1016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BC51B-EE29-E86F-7CB6-4228D0CA34EC}"/>
              </a:ext>
            </a:extLst>
          </p:cNvPr>
          <p:cNvSpPr txBox="1"/>
          <p:nvPr/>
        </p:nvSpPr>
        <p:spPr>
          <a:xfrm>
            <a:off x="487680" y="832568"/>
            <a:ext cx="56591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Misleading alignment</a:t>
            </a:r>
          </a:p>
          <a:p>
            <a:endParaRPr lang="en-US" sz="2000" dirty="0"/>
          </a:p>
          <a:p>
            <a:r>
              <a:rPr lang="en-US" sz="2000" dirty="0"/>
              <a:t>There are limitations in using mathematical concepts to biological phenomena</a:t>
            </a:r>
          </a:p>
          <a:p>
            <a:endParaRPr lang="en-US" sz="2000" dirty="0"/>
          </a:p>
          <a:p>
            <a:r>
              <a:rPr lang="en-US" sz="2000" dirty="0"/>
              <a:t>Let’s create a sequence with homo-polymer stretches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/>
              <a:t>Subject: </a:t>
            </a:r>
            <a:r>
              <a:rPr lang="en-US" sz="2400" dirty="0"/>
              <a:t>AGA</a:t>
            </a:r>
            <a:r>
              <a:rPr lang="en-US" sz="2400" b="1" u="sng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TTTTTTA</a:t>
            </a:r>
            <a:r>
              <a:rPr lang="en-US" sz="2400" b="1" u="sng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TTTTTTAG</a:t>
            </a:r>
          </a:p>
          <a:p>
            <a:endParaRPr lang="en-US" sz="2000" dirty="0"/>
          </a:p>
          <a:p>
            <a:r>
              <a:rPr lang="en-US" sz="2000" dirty="0"/>
              <a:t>Remove nucleotides marked in red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/>
              <a:t>Query: </a:t>
            </a:r>
            <a:r>
              <a:rPr lang="en-US" sz="2400" dirty="0"/>
              <a:t>AGATTTTTTATTTTTTAG</a:t>
            </a:r>
          </a:p>
          <a:p>
            <a:endParaRPr lang="en-US" sz="2000" dirty="0"/>
          </a:p>
          <a:p>
            <a:r>
              <a:rPr lang="en-US" sz="2000" dirty="0"/>
              <a:t>Try matching these sequences</a:t>
            </a:r>
          </a:p>
          <a:p>
            <a:r>
              <a:rPr lang="en-US" sz="2000" dirty="0"/>
              <a:t>$ needle -</a:t>
            </a:r>
            <a:r>
              <a:rPr lang="en-US" sz="2000" dirty="0" err="1"/>
              <a:t>asequence</a:t>
            </a:r>
            <a:r>
              <a:rPr lang="en-US" sz="2000" dirty="0"/>
              <a:t> </a:t>
            </a:r>
            <a:r>
              <a:rPr lang="en-US" sz="2000" dirty="0" err="1"/>
              <a:t>asis:AGATTTTTTTATTTTTTTAG</a:t>
            </a:r>
            <a:r>
              <a:rPr lang="en-US" sz="2000" dirty="0"/>
              <a:t> -</a:t>
            </a:r>
            <a:r>
              <a:rPr lang="en-US" sz="2000" dirty="0" err="1"/>
              <a:t>bsequence</a:t>
            </a:r>
            <a:r>
              <a:rPr lang="en-US" sz="2000" dirty="0"/>
              <a:t> </a:t>
            </a:r>
            <a:r>
              <a:rPr lang="en-US" sz="2000" dirty="0" err="1"/>
              <a:t>asis:AGATTTTTTATTTTTTAG</a:t>
            </a:r>
            <a:r>
              <a:rPr lang="en-US" sz="2000" dirty="0"/>
              <a:t> -auto -</a:t>
            </a:r>
            <a:r>
              <a:rPr lang="en-US" sz="2000" dirty="0" err="1"/>
              <a:t>stdout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9C2CC-610E-E0BB-B4B3-2FEB8A6A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40" y="2709704"/>
            <a:ext cx="5359478" cy="3193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44E7D-13CA-375C-1466-05FEF1EE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09" y="1315701"/>
            <a:ext cx="3206171" cy="1053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D7F4C-E3F8-18FB-0163-A8FB067561CE}"/>
              </a:ext>
            </a:extLst>
          </p:cNvPr>
          <p:cNvSpPr txBox="1"/>
          <p:nvPr/>
        </p:nvSpPr>
        <p:spPr>
          <a:xfrm>
            <a:off x="6543040" y="883312"/>
            <a:ext cx="224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Expected alignment</a:t>
            </a:r>
          </a:p>
        </p:txBody>
      </p:sp>
    </p:spTree>
    <p:extLst>
      <p:ext uri="{BB962C8B-B14F-4D97-AF65-F5344CB8AC3E}">
        <p14:creationId xmlns:p14="http://schemas.microsoft.com/office/powerpoint/2010/main" val="421443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2E61C-DFA4-62E0-70FA-816D98CE6256}"/>
              </a:ext>
            </a:extLst>
          </p:cNvPr>
          <p:cNvSpPr txBox="1"/>
          <p:nvPr/>
        </p:nvSpPr>
        <p:spPr>
          <a:xfrm>
            <a:off x="4165600" y="10160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B4540-F748-9A77-EE93-317590115C4D}"/>
              </a:ext>
            </a:extLst>
          </p:cNvPr>
          <p:cNvSpPr txBox="1"/>
          <p:nvPr/>
        </p:nvSpPr>
        <p:spPr>
          <a:xfrm>
            <a:off x="508000" y="589280"/>
            <a:ext cx="10588604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Sequence alignment is fundamental bioinformatics task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Practically, any bioinformatics works involves DNA, RNA, or protein sequence alignment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Alignment means arranging two or more sequences in a way that the regions of similarity line 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Example of an alignment</a:t>
            </a:r>
          </a:p>
          <a:p>
            <a:endParaRPr lang="en-US" sz="2000" dirty="0"/>
          </a:p>
          <a:p>
            <a:r>
              <a:rPr lang="en-US" sz="2000" dirty="0"/>
              <a:t>GATTACA</a:t>
            </a:r>
          </a:p>
          <a:p>
            <a:r>
              <a:rPr lang="en-US" sz="2000" dirty="0"/>
              <a:t> |||   |</a:t>
            </a:r>
          </a:p>
          <a:p>
            <a:r>
              <a:rPr lang="en-US" sz="2000" dirty="0"/>
              <a:t>GATCA- -</a:t>
            </a:r>
          </a:p>
          <a:p>
            <a:endParaRPr lang="en-US" sz="2000" dirty="0"/>
          </a:p>
          <a:p>
            <a:r>
              <a:rPr lang="en-US" sz="2000" dirty="0"/>
              <a:t>This is not the only possible arrangement</a:t>
            </a:r>
          </a:p>
          <a:p>
            <a:endParaRPr lang="en-US" sz="2000" dirty="0"/>
          </a:p>
          <a:p>
            <a:r>
              <a:rPr lang="en-US" sz="2000" dirty="0"/>
              <a:t>GATTACA</a:t>
            </a:r>
          </a:p>
          <a:p>
            <a:r>
              <a:rPr lang="en-US" sz="2000" dirty="0"/>
              <a:t> |||     ||</a:t>
            </a:r>
          </a:p>
          <a:p>
            <a:r>
              <a:rPr lang="en-US" sz="2000" dirty="0"/>
              <a:t>GAT- - CA</a:t>
            </a:r>
          </a:p>
          <a:p>
            <a:endParaRPr lang="en-US" sz="2000" dirty="0"/>
          </a:p>
          <a:p>
            <a:r>
              <a:rPr lang="en-US" sz="2000" b="1" dirty="0"/>
              <a:t>Examples from Bioinformatics Handbook, 2022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447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F457CE-7EBE-3934-5A0C-4B27B33C5E89}"/>
              </a:ext>
            </a:extLst>
          </p:cNvPr>
          <p:cNvSpPr txBox="1"/>
          <p:nvPr/>
        </p:nvSpPr>
        <p:spPr>
          <a:xfrm>
            <a:off x="4338320" y="14224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4D3E-E979-B0D5-21A8-287FF584951B}"/>
              </a:ext>
            </a:extLst>
          </p:cNvPr>
          <p:cNvSpPr txBox="1"/>
          <p:nvPr/>
        </p:nvSpPr>
        <p:spPr>
          <a:xfrm>
            <a:off x="487679" y="781768"/>
            <a:ext cx="7473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Misleading alignment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FFA35-FDA5-8832-AD76-107DC305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8" y="1573696"/>
            <a:ext cx="3135308" cy="1015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26C05-4E4E-AB04-7545-100D177B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64" y="1573696"/>
            <a:ext cx="3135308" cy="1015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2DF2F4-511E-8BEC-2096-3AD870AB869E}"/>
              </a:ext>
            </a:extLst>
          </p:cNvPr>
          <p:cNvSpPr txBox="1"/>
          <p:nvPr/>
        </p:nvSpPr>
        <p:spPr>
          <a:xfrm>
            <a:off x="416557" y="1204364"/>
            <a:ext cx="2400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False, higher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79781-68B6-CABD-962D-0AE811C3FDBD}"/>
              </a:ext>
            </a:extLst>
          </p:cNvPr>
          <p:cNvSpPr txBox="1"/>
          <p:nvPr/>
        </p:nvSpPr>
        <p:spPr>
          <a:xfrm>
            <a:off x="4439917" y="1214524"/>
            <a:ext cx="2269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 True, lower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81A76-FD16-F358-CDAD-B9E724153EAA}"/>
              </a:ext>
            </a:extLst>
          </p:cNvPr>
          <p:cNvSpPr txBox="1"/>
          <p:nvPr/>
        </p:nvSpPr>
        <p:spPr>
          <a:xfrm>
            <a:off x="436878" y="2738120"/>
            <a:ext cx="8976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Alignment 1 is mathematically correct, although it does not reflect biological reality</a:t>
            </a:r>
          </a:p>
          <a:p>
            <a:endParaRPr lang="en-US" sz="2000" dirty="0"/>
          </a:p>
          <a:p>
            <a:r>
              <a:rPr lang="en-US" sz="2000" dirty="0"/>
              <a:t>Assuming scores of 1 for match, -1 for mismatch, -10 – gap open and -0.5 gap extend</a:t>
            </a: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DAF3B-ACE5-2D2A-0156-6B162FEE8B74}"/>
              </a:ext>
            </a:extLst>
          </p:cNvPr>
          <p:cNvSpPr txBox="1"/>
          <p:nvPr/>
        </p:nvSpPr>
        <p:spPr>
          <a:xfrm>
            <a:off x="416558" y="3881120"/>
            <a:ext cx="5737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alignment 1 (9M2D1X8M) : 17 – 10 – 0.5 – 1 = 5.5</a:t>
            </a:r>
          </a:p>
          <a:p>
            <a:endParaRPr lang="en-US" sz="2000" dirty="0"/>
          </a:p>
          <a:p>
            <a:r>
              <a:rPr lang="en-US" sz="2000" dirty="0"/>
              <a:t>For alignment 2 (3M1D7M1D8M): 18 – 10 - 10 = -2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9F137-F14D-C1EF-B61A-7EF11F2149F4}"/>
              </a:ext>
            </a:extLst>
          </p:cNvPr>
          <p:cNvSpPr txBox="1"/>
          <p:nvPr/>
        </p:nvSpPr>
        <p:spPr>
          <a:xfrm>
            <a:off x="457198" y="4998720"/>
            <a:ext cx="11115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algorithm is thrown off by TTTTTTTT homopolymer – a region with low information content</a:t>
            </a:r>
          </a:p>
          <a:p>
            <a:endParaRPr lang="en-US" sz="2000" dirty="0"/>
          </a:p>
          <a:p>
            <a:r>
              <a:rPr lang="en-US" sz="2000" dirty="0"/>
              <a:t>When shifted by one base we are still getting the same base lined up that receives a reward by a matching base</a:t>
            </a:r>
          </a:p>
        </p:txBody>
      </p:sp>
    </p:spTree>
    <p:extLst>
      <p:ext uri="{BB962C8B-B14F-4D97-AF65-F5344CB8AC3E}">
        <p14:creationId xmlns:p14="http://schemas.microsoft.com/office/powerpoint/2010/main" val="4094366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FA5890-BFC1-F414-5F87-F4BFB6041610}"/>
              </a:ext>
            </a:extLst>
          </p:cNvPr>
          <p:cNvSpPr txBox="1"/>
          <p:nvPr/>
        </p:nvSpPr>
        <p:spPr>
          <a:xfrm>
            <a:off x="4338320" y="14224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6C75D-B8B2-F133-3259-95FBE9141D0C}"/>
              </a:ext>
            </a:extLst>
          </p:cNvPr>
          <p:cNvSpPr txBox="1"/>
          <p:nvPr/>
        </p:nvSpPr>
        <p:spPr>
          <a:xfrm>
            <a:off x="487679" y="720808"/>
            <a:ext cx="7473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Misleading alignment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4FC2E-5035-A27F-B7CB-174699076895}"/>
              </a:ext>
            </a:extLst>
          </p:cNvPr>
          <p:cNvSpPr txBox="1"/>
          <p:nvPr/>
        </p:nvSpPr>
        <p:spPr>
          <a:xfrm>
            <a:off x="487678" y="1459472"/>
            <a:ext cx="98755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can “fix” this alignment by </a:t>
            </a:r>
            <a:r>
              <a:rPr lang="en-US" sz="2000" dirty="0" err="1"/>
              <a:t>deacreasing</a:t>
            </a:r>
            <a:r>
              <a:rPr lang="en-US" sz="2000" dirty="0"/>
              <a:t> gap open penalty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needle -</a:t>
            </a:r>
            <a:r>
              <a:rPr lang="en-US" sz="2000" dirty="0" err="1">
                <a:solidFill>
                  <a:schemeClr val="accent1"/>
                </a:solidFill>
              </a:rPr>
              <a:t>asequence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asis:AGATTTTTTTATTTTTTTAG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bsequence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asis:AGATTTTTTATTTTTTAG</a:t>
            </a:r>
            <a:r>
              <a:rPr lang="en-US" sz="2000" dirty="0">
                <a:solidFill>
                  <a:schemeClr val="accent1"/>
                </a:solidFill>
              </a:rPr>
              <a:t> -auto -</a:t>
            </a:r>
            <a:r>
              <a:rPr lang="en-US" sz="2000" dirty="0" err="1">
                <a:solidFill>
                  <a:schemeClr val="accent1"/>
                </a:solidFill>
              </a:rPr>
              <a:t>stdout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gapopen</a:t>
            </a:r>
            <a:r>
              <a:rPr lang="en-US" sz="2000" dirty="0">
                <a:solidFill>
                  <a:schemeClr val="accent1"/>
                </a:solidFill>
              </a:rPr>
              <a:t> 5</a:t>
            </a:r>
            <a:r>
              <a:rPr lang="en-US" sz="20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A1B36-5FFB-B992-BC1E-42F9C27F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9" y="2751400"/>
            <a:ext cx="6735420" cy="34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8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618CF-CDD4-8CF9-EBC1-1A13ADF10EF3}"/>
              </a:ext>
            </a:extLst>
          </p:cNvPr>
          <p:cNvSpPr txBox="1"/>
          <p:nvPr/>
        </p:nvSpPr>
        <p:spPr>
          <a:xfrm>
            <a:off x="4338320" y="1727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6C8A4-A254-1DC4-4E46-D2A06B27C2DC}"/>
              </a:ext>
            </a:extLst>
          </p:cNvPr>
          <p:cNvSpPr txBox="1"/>
          <p:nvPr/>
        </p:nvSpPr>
        <p:spPr>
          <a:xfrm>
            <a:off x="487679" y="720808"/>
            <a:ext cx="99568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Misleading alignment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If decreasing the gap penalty “fixed” the alignment, should we use this setting all the time?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Lowering the gap penalty will lead to profound effect, the algorithm will be opening gaps at will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some cases, lowering the </a:t>
            </a:r>
            <a:r>
              <a:rPr lang="en-US" sz="2000" dirty="0" err="1"/>
              <a:t>gapopen</a:t>
            </a:r>
            <a:r>
              <a:rPr lang="en-US" sz="2000" dirty="0"/>
              <a:t> penalty, will improve the alignments, but normally it will produce erroneous results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remains a problem in variant calling, some aligners have procedures that help to recognize and correct “misalignments”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generally, alignments in the repetitive (low information) regions produce less reliable variant calls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927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3DC42F-2D52-356B-3EEE-FD839CE6B17E}"/>
              </a:ext>
            </a:extLst>
          </p:cNvPr>
          <p:cNvSpPr txBox="1"/>
          <p:nvPr/>
        </p:nvSpPr>
        <p:spPr>
          <a:xfrm>
            <a:off x="4338320" y="1524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652B9-20F7-7F89-877F-ECFBB78506C3}"/>
              </a:ext>
            </a:extLst>
          </p:cNvPr>
          <p:cNvSpPr txBox="1"/>
          <p:nvPr/>
        </p:nvSpPr>
        <p:spPr>
          <a:xfrm>
            <a:off x="487679" y="720808"/>
            <a:ext cx="99568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/>
              <a:t>B</a:t>
            </a:r>
            <a:r>
              <a:rPr lang="en-US" sz="2400" dirty="0"/>
              <a:t>asic </a:t>
            </a:r>
            <a:r>
              <a:rPr lang="en-US" sz="2400" b="1" dirty="0"/>
              <a:t>L</a:t>
            </a:r>
            <a:r>
              <a:rPr lang="en-US" sz="2400" dirty="0"/>
              <a:t>ocal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S</a:t>
            </a:r>
            <a:r>
              <a:rPr lang="en-US" sz="2400" dirty="0"/>
              <a:t>earch </a:t>
            </a:r>
            <a:r>
              <a:rPr lang="en-US" sz="2400" b="1" dirty="0"/>
              <a:t>T</a:t>
            </a:r>
            <a:r>
              <a:rPr lang="en-US" sz="2400" dirty="0"/>
              <a:t>ool – algorithm and a suite of tools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Primary goal – search a large collection of sequences to find similarities with a query sequence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BLAST performs local alignments, and the results are mostly partial matches to the query sequence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BLAST has web interface (https://blast.ncbi.nlm.nih.gov/Blast.cgi) and a command line tool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Further information: BLAST handbook: https://www.ncbi.nlm.nih.gov/books/NBK279690/</a:t>
            </a:r>
          </a:p>
        </p:txBody>
      </p:sp>
    </p:spTree>
    <p:extLst>
      <p:ext uri="{BB962C8B-B14F-4D97-AF65-F5344CB8AC3E}">
        <p14:creationId xmlns:p14="http://schemas.microsoft.com/office/powerpoint/2010/main" val="1639748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4C3DE9-1986-5A01-FF43-487C8B147608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A4210-9D86-E32D-370F-51E47108C29C}"/>
              </a:ext>
            </a:extLst>
          </p:cNvPr>
          <p:cNvSpPr txBox="1"/>
          <p:nvPr/>
        </p:nvSpPr>
        <p:spPr>
          <a:xfrm>
            <a:off x="487679" y="720808"/>
            <a:ext cx="99568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BLAST is not an optimal aligner, it may not find all the hits, and there are limits how short or how long the sequence is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 search may occur in nucleotide, protein or translated space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BLAST is designed to search a huge database of sequences for “hits”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more sequences we search the higher is the probability to get a “hit” purely by chance, it is important to know where to draw the line</a:t>
            </a:r>
          </a:p>
          <a:p>
            <a:endParaRPr lang="en-US" sz="2000" dirty="0"/>
          </a:p>
          <a:p>
            <a:r>
              <a:rPr lang="en-US" sz="2000" dirty="0"/>
              <a:t>Let’s try pair-wise BLAST alignment Swine hepatitis gene (</a:t>
            </a:r>
            <a:r>
              <a:rPr lang="en-US" sz="2000" b="0" i="0" dirty="0">
                <a:effectLst/>
              </a:rPr>
              <a:t>AF082843.1</a:t>
            </a:r>
            <a:r>
              <a:rPr lang="en-US" sz="2000" dirty="0"/>
              <a:t>) and </a:t>
            </a:r>
            <a:r>
              <a:rPr lang="en-US" sz="2000" dirty="0" err="1"/>
              <a:t>Orthoherpevirus</a:t>
            </a:r>
            <a:r>
              <a:rPr lang="en-US" sz="2000" dirty="0"/>
              <a:t> A (AP003430.1)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nucleotide -query "AF082843.1"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</a:t>
            </a:r>
            <a:r>
              <a:rPr lang="en-US" sz="2000" dirty="0" err="1">
                <a:solidFill>
                  <a:schemeClr val="accent1"/>
                </a:solidFill>
              </a:rPr>
              <a:t>swine_hepE.fasta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nucleotide -query "AP003430.1"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</a:t>
            </a:r>
            <a:r>
              <a:rPr lang="en-US" sz="2000" dirty="0" err="1">
                <a:solidFill>
                  <a:schemeClr val="accent1"/>
                </a:solidFill>
              </a:rPr>
              <a:t>OrthohepevirusA.fasta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blastn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swine_hepE.fasta</a:t>
            </a:r>
            <a:r>
              <a:rPr lang="en-US" sz="2000" dirty="0">
                <a:solidFill>
                  <a:schemeClr val="accent1"/>
                </a:solidFill>
              </a:rPr>
              <a:t> -subject </a:t>
            </a:r>
            <a:r>
              <a:rPr lang="en-US" sz="2000" dirty="0" err="1">
                <a:solidFill>
                  <a:schemeClr val="accent1"/>
                </a:solidFill>
              </a:rPr>
              <a:t>OrthohepevirusA.fasta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527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FAD7E-0DD6-094E-41A9-FEC8AA293497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9A41D-3991-A465-2F5E-B3E685A1190D}"/>
              </a:ext>
            </a:extLst>
          </p:cNvPr>
          <p:cNvSpPr txBox="1"/>
          <p:nvPr/>
        </p:nvSpPr>
        <p:spPr>
          <a:xfrm>
            <a:off x="487679" y="649688"/>
            <a:ext cx="9956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6D15B-FB0B-EEFE-9B8C-A9CAB2B5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97" y="1099108"/>
            <a:ext cx="7869012" cy="3366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D5918B-8CC0-5104-14E7-38A19528B4F9}"/>
              </a:ext>
            </a:extLst>
          </p:cNvPr>
          <p:cNvSpPr txBox="1"/>
          <p:nvPr/>
        </p:nvSpPr>
        <p:spPr>
          <a:xfrm>
            <a:off x="487679" y="4627646"/>
            <a:ext cx="98327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learn quite a bit from the report:</a:t>
            </a:r>
          </a:p>
          <a:p>
            <a:endParaRPr lang="en-US" sz="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Length of the query sequence – 7207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Bit-score (8218) – describes overall quality of the alignment, higher score indicates better alignment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E-value – measures a probability to observe this alignment purely by chance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Percent identity report a fraction of matching bases between the query and a subject sequences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9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0DC6C-20ED-FBB9-CC9B-32621A43C1A3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77E2-A041-E77F-2873-13F6ABD7CECF}"/>
              </a:ext>
            </a:extLst>
          </p:cNvPr>
          <p:cNvSpPr txBox="1"/>
          <p:nvPr/>
        </p:nvSpPr>
        <p:spPr>
          <a:xfrm>
            <a:off x="487679" y="649688"/>
            <a:ext cx="995680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We can reformat the default output from the command line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blastn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swine_hepE.fasta</a:t>
            </a:r>
            <a:r>
              <a:rPr lang="en-US" sz="2000" dirty="0">
                <a:solidFill>
                  <a:schemeClr val="accent1"/>
                </a:solidFill>
              </a:rPr>
              <a:t> -subject </a:t>
            </a:r>
            <a:r>
              <a:rPr lang="en-US" sz="2000" dirty="0" err="1">
                <a:solidFill>
                  <a:schemeClr val="accent1"/>
                </a:solidFill>
              </a:rPr>
              <a:t>OrthohepevirusA.fasta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'6 </a:t>
            </a:r>
            <a:r>
              <a:rPr lang="en-US" sz="2000" dirty="0" err="1">
                <a:solidFill>
                  <a:schemeClr val="accent1"/>
                </a:solidFill>
              </a:rPr>
              <a:t>pident</a:t>
            </a:r>
            <a:r>
              <a:rPr lang="en-US" sz="2000" dirty="0">
                <a:solidFill>
                  <a:schemeClr val="accent1"/>
                </a:solidFill>
              </a:rPr>
              <a:t>’ # this will produce only percent identities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Tabular format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blastn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swine_hepE.fasta</a:t>
            </a:r>
            <a:r>
              <a:rPr lang="en-US" sz="2000" dirty="0">
                <a:solidFill>
                  <a:schemeClr val="accent1"/>
                </a:solidFill>
              </a:rPr>
              <a:t> -subject </a:t>
            </a:r>
            <a:r>
              <a:rPr lang="en-US" sz="2000" dirty="0" err="1">
                <a:solidFill>
                  <a:schemeClr val="accent1"/>
                </a:solidFill>
              </a:rPr>
              <a:t>OrthohepevirusA.fasta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6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Tabular with comment lines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blastn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swine_hepE.fasta</a:t>
            </a:r>
            <a:r>
              <a:rPr lang="en-US" sz="2000" dirty="0">
                <a:solidFill>
                  <a:schemeClr val="accent1"/>
                </a:solidFill>
              </a:rPr>
              <a:t> -subject </a:t>
            </a:r>
            <a:r>
              <a:rPr lang="en-US" sz="2000" dirty="0" err="1">
                <a:solidFill>
                  <a:schemeClr val="accent1"/>
                </a:solidFill>
              </a:rPr>
              <a:t>OrthohepevirusA.fasta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7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Pairwise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blastn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swine_hepE.fasta</a:t>
            </a:r>
            <a:r>
              <a:rPr lang="en-US" sz="2000" dirty="0">
                <a:solidFill>
                  <a:schemeClr val="accent1"/>
                </a:solidFill>
              </a:rPr>
              <a:t> -subject </a:t>
            </a:r>
            <a:r>
              <a:rPr lang="en-US" sz="2000" dirty="0" err="1">
                <a:solidFill>
                  <a:schemeClr val="accent1"/>
                </a:solidFill>
              </a:rPr>
              <a:t>OrthohepevirusA.fasta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0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This info can be found out from blast help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blastn</a:t>
            </a:r>
            <a:r>
              <a:rPr lang="en-US" sz="2000" dirty="0">
                <a:solidFill>
                  <a:schemeClr val="accent1"/>
                </a:solidFill>
              </a:rPr>
              <a:t> -help</a:t>
            </a:r>
            <a:r>
              <a:rPr lang="en-US" sz="2000" dirty="0"/>
              <a:t> # Check the formatting section 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342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E5D85-4A1A-E682-19EA-906F67B0369B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FE47A-619B-121D-6724-9F07337A3FDA}"/>
              </a:ext>
            </a:extLst>
          </p:cNvPr>
          <p:cNvSpPr txBox="1"/>
          <p:nvPr/>
        </p:nvSpPr>
        <p:spPr>
          <a:xfrm>
            <a:off x="487679" y="649688"/>
            <a:ext cx="995680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400" dirty="0"/>
              <a:t>Steps to run BLAST on the command line: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Download a collection of subject sequences and create a BLAST database using </a:t>
            </a:r>
            <a:r>
              <a:rPr lang="en-US" sz="2400" b="1" i="1" dirty="0" err="1"/>
              <a:t>makeblastdb</a:t>
            </a:r>
            <a:r>
              <a:rPr lang="en-US" sz="2400" b="1" i="1" dirty="0"/>
              <a:t> </a:t>
            </a:r>
            <a:r>
              <a:rPr lang="en-US" sz="2400" dirty="0"/>
              <a:t>command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b="1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Select appropriate BLAST tool (</a:t>
            </a:r>
            <a:r>
              <a:rPr lang="en-US" sz="2400" dirty="0" err="1"/>
              <a:t>blastp</a:t>
            </a:r>
            <a:r>
              <a:rPr lang="en-US" sz="2400" dirty="0"/>
              <a:t>, </a:t>
            </a:r>
            <a:r>
              <a:rPr lang="en-US" sz="2400" dirty="0" err="1"/>
              <a:t>blastn</a:t>
            </a:r>
            <a:r>
              <a:rPr lang="en-US" sz="2400" dirty="0"/>
              <a:t>, </a:t>
            </a:r>
            <a:r>
              <a:rPr lang="en-US" sz="2400" dirty="0" err="1"/>
              <a:t>blastx</a:t>
            </a:r>
            <a:r>
              <a:rPr lang="en-US" sz="2400" dirty="0"/>
              <a:t>, etc.) and tune other parameters if necessary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Run the tool and format the output as necessary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endParaRPr lang="en-US" sz="2400" dirty="0"/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15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CC0EB-AA8B-4744-DAC2-68853965AB08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D332C-AC19-A837-FD0F-1131D13066DC}"/>
              </a:ext>
            </a:extLst>
          </p:cNvPr>
          <p:cNvSpPr txBox="1"/>
          <p:nvPr/>
        </p:nvSpPr>
        <p:spPr>
          <a:xfrm>
            <a:off x="528319" y="741128"/>
            <a:ext cx="9956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BLAST tasks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Nucleotide (</a:t>
            </a:r>
            <a:r>
              <a:rPr lang="en-US" sz="2000" dirty="0" err="1"/>
              <a:t>blastn</a:t>
            </a:r>
            <a:r>
              <a:rPr lang="en-US" sz="2000" dirty="0"/>
              <a:t>) and protein (</a:t>
            </a:r>
            <a:r>
              <a:rPr lang="en-US" sz="2000" dirty="0" err="1"/>
              <a:t>blastp</a:t>
            </a:r>
            <a:r>
              <a:rPr lang="en-US" sz="2000" dirty="0"/>
              <a:t>) BLAST have a </a:t>
            </a:r>
            <a:r>
              <a:rPr lang="en-US" sz="2000" b="1" dirty="0"/>
              <a:t>task </a:t>
            </a:r>
            <a:r>
              <a:rPr lang="en-US" sz="2000" dirty="0"/>
              <a:t>option that sets a combination of word size and gap penalties required for a specific search type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21CFB2-1603-8325-BCED-DFEDB1A7E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35784"/>
              </p:ext>
            </p:extLst>
          </p:nvPr>
        </p:nvGraphicFramePr>
        <p:xfrm>
          <a:off x="619760" y="2843106"/>
          <a:ext cx="10749279" cy="3383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300812098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060215540"/>
                    </a:ext>
                  </a:extLst>
                </a:gridCol>
                <a:gridCol w="7345679">
                  <a:extLst>
                    <a:ext uri="{9D8B030D-6E8A-4147-A177-3AD203B41FA5}">
                      <a16:colId xmlns:a16="http://schemas.microsoft.com/office/drawing/2014/main" val="413858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2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Traditional nucleotide BLAST requiring exact match of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6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blastn</a:t>
                      </a:r>
                      <a:r>
                        <a:rPr lang="en-US" sz="2000" dirty="0"/>
                        <a:t>-short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BLAST optimized for short sequences less than 50 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2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megablast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BLAST optimized to find very similar sequences (intraspecies, closely related species)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0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dc-</a:t>
                      </a:r>
                      <a:r>
                        <a:rPr lang="en-US" sz="2000" dirty="0" err="1"/>
                        <a:t>megablast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Discontiguous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megablast</a:t>
                      </a:r>
                      <a:r>
                        <a:rPr lang="en-US" sz="2000" dirty="0"/>
                        <a:t> used to find more distant sequences (interspecies)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5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Traditional BLASTP to compare protein query to protein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3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blastp</a:t>
                      </a:r>
                      <a:r>
                        <a:rPr lang="en-US" sz="2000" dirty="0"/>
                        <a:t>-short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Optimized for sequences less than 30 residues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2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383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447608-D231-7439-C0A1-26BFDB21CD19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65720-AAC9-744F-8523-F5C3905994D1}"/>
              </a:ext>
            </a:extLst>
          </p:cNvPr>
          <p:cNvSpPr txBox="1"/>
          <p:nvPr/>
        </p:nvSpPr>
        <p:spPr>
          <a:xfrm>
            <a:off x="507999" y="649688"/>
            <a:ext cx="9956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Let’s practice searching for similar sequences with protein BLAST. We will compare M. tuberculosis and M. avium proteomes</a:t>
            </a:r>
          </a:p>
          <a:p>
            <a:endParaRPr lang="en-US" sz="2000" dirty="0"/>
          </a:p>
          <a:p>
            <a:r>
              <a:rPr lang="en-US" sz="2000" dirty="0"/>
              <a:t>First download all protein sequences for </a:t>
            </a:r>
            <a:r>
              <a:rPr lang="en-US" sz="2000" b="1" i="0" u="none" strike="noStrike" dirty="0">
                <a:solidFill>
                  <a:srgbClr val="014371"/>
                </a:solidFill>
                <a:effectLst/>
                <a:latin typeface="Lato" panose="020B0604020202020204" pitchFamily="34" charset="0"/>
                <a:hlinkClick r:id="rId2" tooltip="Mycobacterium tuberculosis (strain ATCC 25618 / H37Rv) (ATCC 25618 / H37Rv), taxon ID 83332"/>
              </a:rPr>
              <a:t>Mycobacterium tuberculosis (strain ATCC 25618 / H37Rv) (ATCC 25618 / H37Rv)</a:t>
            </a:r>
            <a:r>
              <a:rPr lang="en-US" sz="2000" b="1" i="0" u="none" strike="noStrike" dirty="0">
                <a:solidFill>
                  <a:srgbClr val="014371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sz="2000" i="0" u="none" strike="noStrike" dirty="0">
                <a:effectLst/>
              </a:rPr>
              <a:t>from </a:t>
            </a:r>
            <a:r>
              <a:rPr lang="en-US" sz="2000" i="0" u="none" strike="noStrike" dirty="0" err="1">
                <a:effectLst/>
              </a:rPr>
              <a:t>Uniprot</a:t>
            </a:r>
            <a:r>
              <a:rPr lang="en-US" sz="2000" b="1" i="0" u="none" strike="noStrike" dirty="0">
                <a:solidFill>
                  <a:srgbClr val="014371"/>
                </a:solidFill>
                <a:effectLst/>
                <a:latin typeface="Lato" panose="020B0604020202020204" pitchFamily="34" charset="0"/>
              </a:rPr>
              <a:t> </a:t>
            </a:r>
          </a:p>
          <a:p>
            <a:endParaRPr lang="en-US" sz="2000" b="1" dirty="0">
              <a:solidFill>
                <a:srgbClr val="014371"/>
              </a:solidFill>
              <a:latin typeface="Lato" panose="020B0604020202020204" pitchFamily="34" charset="0"/>
            </a:endParaRPr>
          </a:p>
          <a:p>
            <a:r>
              <a:rPr lang="en-US" sz="2000" dirty="0"/>
              <a:t>Go to uniport.org and click on </a:t>
            </a:r>
            <a:r>
              <a:rPr lang="en-US" sz="2000" b="1" u="sng" dirty="0"/>
              <a:t>Species (Proteomes)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BAFDD-0B6E-682C-1712-27248992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" y="3296834"/>
            <a:ext cx="7315576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5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D10A1-2EAD-10BC-04DF-D65F19800FF0}"/>
              </a:ext>
            </a:extLst>
          </p:cNvPr>
          <p:cNvSpPr txBox="1"/>
          <p:nvPr/>
        </p:nvSpPr>
        <p:spPr>
          <a:xfrm>
            <a:off x="4165600" y="21336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13393-CCA7-273E-E8E8-3F450C892BF4}"/>
              </a:ext>
            </a:extLst>
          </p:cNvPr>
          <p:cNvSpPr txBox="1"/>
          <p:nvPr/>
        </p:nvSpPr>
        <p:spPr>
          <a:xfrm>
            <a:off x="477520" y="772160"/>
            <a:ext cx="978902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Humans mind is notoriously bad in evaluating alignments!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We tend to get fixated on certain pattern while ignoring many other possible alternatives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problem of sequence alignment is best suited for computational solution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Let’s examine this 3 alternative alignments: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  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A428EF-BD62-D61A-68E8-544C95A20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00224"/>
              </p:ext>
            </p:extLst>
          </p:nvPr>
        </p:nvGraphicFramePr>
        <p:xfrm>
          <a:off x="589280" y="3220720"/>
          <a:ext cx="8127999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752596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4625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4027844"/>
                    </a:ext>
                  </a:extLst>
                </a:gridCol>
              </a:tblGrid>
              <a:tr h="30436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21851"/>
                  </a:ext>
                </a:extLst>
              </a:tr>
              <a:tr h="11789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|||   |</a:t>
                      </a:r>
                    </a:p>
                    <a:p>
                      <a:pPr algn="l"/>
                      <a:r>
                        <a:rPr lang="en-US" sz="1800" dirty="0"/>
                        <a:t>GATCA- 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 |||     ||</a:t>
                      </a:r>
                    </a:p>
                    <a:p>
                      <a:pPr algn="l"/>
                      <a:r>
                        <a:rPr lang="en-US" sz="1800" dirty="0"/>
                        <a:t>GAT- - CA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 |||   |  |</a:t>
                      </a:r>
                    </a:p>
                    <a:p>
                      <a:pPr algn="l"/>
                      <a:r>
                        <a:rPr lang="en-US" sz="1800" dirty="0"/>
                        <a:t>GAT -C -A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91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6F820A-4D06-89C5-F276-ECCC8ACBED1E}"/>
              </a:ext>
            </a:extLst>
          </p:cNvPr>
          <p:cNvSpPr txBox="1"/>
          <p:nvPr/>
        </p:nvSpPr>
        <p:spPr>
          <a:xfrm>
            <a:off x="660400" y="5273040"/>
            <a:ext cx="91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of them is better? Which of them we should rely on when answering biological questions.</a:t>
            </a:r>
          </a:p>
        </p:txBody>
      </p:sp>
    </p:spTree>
    <p:extLst>
      <p:ext uri="{BB962C8B-B14F-4D97-AF65-F5344CB8AC3E}">
        <p14:creationId xmlns:p14="http://schemas.microsoft.com/office/powerpoint/2010/main" val="3685427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7A6E83-03AF-16BE-FC0C-E728A3F97DE3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38872-A16F-9212-9ADC-B53C10B5C473}"/>
              </a:ext>
            </a:extLst>
          </p:cNvPr>
          <p:cNvSpPr txBox="1"/>
          <p:nvPr/>
        </p:nvSpPr>
        <p:spPr>
          <a:xfrm>
            <a:off x="507999" y="649688"/>
            <a:ext cx="9956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Search for Mycobacterium tuberculosis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01DB2-09DE-C229-F09B-E29A9EC8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1817907"/>
            <a:ext cx="8750750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40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0B4129-CD3E-DDBD-C26C-FB803DA1BF75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E580A-5321-BF71-095F-0DA153F1D056}"/>
              </a:ext>
            </a:extLst>
          </p:cNvPr>
          <p:cNvSpPr txBox="1"/>
          <p:nvPr/>
        </p:nvSpPr>
        <p:spPr>
          <a:xfrm>
            <a:off x="507999" y="649688"/>
            <a:ext cx="9956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Scroll down to </a:t>
            </a:r>
            <a:r>
              <a:rPr lang="en-US" sz="2000" b="1" i="0" u="none" strike="noStrike" dirty="0">
                <a:solidFill>
                  <a:srgbClr val="014371"/>
                </a:solidFill>
                <a:effectLst/>
                <a:latin typeface="Lato" panose="020F0502020204030203" pitchFamily="34" charset="0"/>
                <a:hlinkClick r:id="rId2" tooltip="Mycobacterium tuberculosis (strain ATCC 25618 / H37Rv) (ATCC 25618 / H37Rv), taxon ID 83332"/>
              </a:rPr>
              <a:t>Mycobacterium tuberculosis (strain ATCC 25618 / H37Rv) (ATCC 25618 / H37Rv)</a:t>
            </a:r>
            <a:r>
              <a:rPr lang="en-US" sz="2000" b="1" i="0" u="none" strike="noStrike" dirty="0">
                <a:solidFill>
                  <a:srgbClr val="01437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u="none" strike="noStrike" dirty="0">
                <a:effectLst/>
                <a:latin typeface="Calibri "/>
              </a:rPr>
              <a:t>and press</a:t>
            </a:r>
            <a:r>
              <a:rPr lang="en-US" sz="2000" b="1" i="0" u="none" strike="noStrike" dirty="0">
                <a:solidFill>
                  <a:srgbClr val="01437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1" i="0" u="sng" strike="noStrike" dirty="0">
                <a:solidFill>
                  <a:srgbClr val="014371"/>
                </a:solidFill>
                <a:effectLst/>
                <a:latin typeface="Lato" panose="020F0502020204030203" pitchFamily="34" charset="0"/>
              </a:rPr>
              <a:t>protein counts</a:t>
            </a:r>
            <a:endParaRPr lang="en-US" sz="2000" u="sng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B7830D-FE18-7A7D-DAC5-E98870A1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2293552"/>
            <a:ext cx="9384802" cy="31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1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63D82-9B90-7E68-AE88-E888C8F352FF}"/>
              </a:ext>
            </a:extLst>
          </p:cNvPr>
          <p:cNvSpPr txBox="1"/>
          <p:nvPr/>
        </p:nvSpPr>
        <p:spPr>
          <a:xfrm>
            <a:off x="4338320" y="1219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39001-1ACC-5380-2B57-0EF11D82ADDF}"/>
              </a:ext>
            </a:extLst>
          </p:cNvPr>
          <p:cNvSpPr txBox="1"/>
          <p:nvPr/>
        </p:nvSpPr>
        <p:spPr>
          <a:xfrm>
            <a:off x="507999" y="649688"/>
            <a:ext cx="9956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We will get a list of all 3995 protein sequences from this strain</a:t>
            </a:r>
          </a:p>
          <a:p>
            <a:endParaRPr lang="en-US" sz="2000" dirty="0"/>
          </a:p>
          <a:p>
            <a:r>
              <a:rPr lang="en-US" sz="2000" dirty="0"/>
              <a:t>Now click on download to retrieve all of these proteins in FASTA format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BE6EA-23AC-E8F5-66FD-146E9E1A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9" y="2602768"/>
            <a:ext cx="10713001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28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A0889-1A1F-3759-F199-C4916248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26" y="2559608"/>
            <a:ext cx="8230305" cy="3627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2383D-7EAD-4BF1-6DB6-1543A52AA847}"/>
              </a:ext>
            </a:extLst>
          </p:cNvPr>
          <p:cNvSpPr txBox="1"/>
          <p:nvPr/>
        </p:nvSpPr>
        <p:spPr>
          <a:xfrm>
            <a:off x="4284766" y="15240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74A39-C5D4-367B-0B9B-A1F302C46C26}"/>
              </a:ext>
            </a:extLst>
          </p:cNvPr>
          <p:cNvSpPr txBox="1"/>
          <p:nvPr/>
        </p:nvSpPr>
        <p:spPr>
          <a:xfrm>
            <a:off x="507999" y="649688"/>
            <a:ext cx="9956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Download proteins in FASTA format</a:t>
            </a:r>
          </a:p>
          <a:p>
            <a:endParaRPr lang="en-US" sz="2000" dirty="0"/>
          </a:p>
          <a:p>
            <a:r>
              <a:rPr lang="en-US" sz="2000" dirty="0"/>
              <a:t>Repeat this step for Mycobacterium avium subsp. avium </a:t>
            </a:r>
            <a:r>
              <a:rPr lang="en-US" sz="2000" i="0" u="none" strike="noStrike" dirty="0">
                <a:solidFill>
                  <a:srgbClr val="014371"/>
                </a:solidFill>
                <a:effectLst/>
                <a:hlinkClick r:id="rId3" tooltip="Mycobacterium avium subsp. avium (DSM 44156), taxon ID 44454"/>
              </a:rPr>
              <a:t>(DSM 44156)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654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8F00F-821A-B78F-1918-960A9F4F85E2}"/>
              </a:ext>
            </a:extLst>
          </p:cNvPr>
          <p:cNvSpPr txBox="1"/>
          <p:nvPr/>
        </p:nvSpPr>
        <p:spPr>
          <a:xfrm>
            <a:off x="4284766" y="13208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70E70-6FEB-60DD-7DD0-63F51F615300}"/>
              </a:ext>
            </a:extLst>
          </p:cNvPr>
          <p:cNvSpPr txBox="1"/>
          <p:nvPr/>
        </p:nvSpPr>
        <p:spPr>
          <a:xfrm>
            <a:off x="507999" y="649688"/>
            <a:ext cx="1095248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Unzip downloaded sequences using </a:t>
            </a:r>
            <a:r>
              <a:rPr lang="en-US" sz="2000" b="1" i="1" dirty="0" err="1"/>
              <a:t>gunzip</a:t>
            </a:r>
            <a:r>
              <a:rPr lang="en-US" sz="2000" b="1" dirty="0"/>
              <a:t> </a:t>
            </a:r>
            <a:r>
              <a:rPr lang="en-US" sz="2000" dirty="0"/>
              <a:t>command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gunzip</a:t>
            </a:r>
            <a:r>
              <a:rPr lang="en-US" sz="2000" dirty="0">
                <a:solidFill>
                  <a:schemeClr val="accent1"/>
                </a:solidFill>
              </a:rPr>
              <a:t> &lt;</a:t>
            </a:r>
            <a:r>
              <a:rPr lang="en-US" sz="2000" dirty="0" err="1">
                <a:solidFill>
                  <a:schemeClr val="accent1"/>
                </a:solidFill>
              </a:rPr>
              <a:t>uniprot</a:t>
            </a:r>
            <a:r>
              <a:rPr lang="en-US" sz="2000" dirty="0">
                <a:solidFill>
                  <a:schemeClr val="accent1"/>
                </a:solidFill>
              </a:rPr>
              <a:t>&gt;.fasta.gz</a:t>
            </a:r>
            <a:r>
              <a:rPr lang="en-US" sz="2000" dirty="0"/>
              <a:t> # Unzip both M. tuberculosis and M. avium files</a:t>
            </a:r>
          </a:p>
          <a:p>
            <a:endParaRPr lang="en-US" sz="2000" dirty="0"/>
          </a:p>
          <a:p>
            <a:r>
              <a:rPr lang="en-US" sz="2000" dirty="0"/>
              <a:t>Give both protein </a:t>
            </a:r>
            <a:r>
              <a:rPr lang="en-US" sz="2000" dirty="0" err="1"/>
              <a:t>fasta</a:t>
            </a:r>
            <a:r>
              <a:rPr lang="en-US" sz="2000" dirty="0"/>
              <a:t> files less bulky name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mv &lt;uniport&gt;.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m_tuber.fasta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mv &lt;</a:t>
            </a:r>
            <a:r>
              <a:rPr lang="en-US" sz="2000" dirty="0" err="1">
                <a:solidFill>
                  <a:schemeClr val="accent1"/>
                </a:solidFill>
              </a:rPr>
              <a:t>uniprot</a:t>
            </a:r>
            <a:r>
              <a:rPr lang="en-US" sz="2000" dirty="0">
                <a:solidFill>
                  <a:schemeClr val="accent1"/>
                </a:solidFill>
              </a:rPr>
              <a:t>&gt;.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grep '&gt;' </a:t>
            </a:r>
            <a:r>
              <a:rPr lang="en-US" sz="2000" dirty="0" err="1">
                <a:solidFill>
                  <a:schemeClr val="accent1"/>
                </a:solidFill>
              </a:rPr>
              <a:t>m_tuber.fasta</a:t>
            </a:r>
            <a:r>
              <a:rPr lang="en-US" sz="2000" dirty="0">
                <a:solidFill>
                  <a:schemeClr val="accent1"/>
                </a:solidFill>
              </a:rPr>
              <a:t>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-l # verify number of sequences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'&gt;'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r>
              <a:rPr lang="en-US" sz="2000" dirty="0">
                <a:solidFill>
                  <a:schemeClr val="accent1"/>
                </a:solidFill>
              </a:rPr>
              <a:t>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-l </a:t>
            </a:r>
          </a:p>
          <a:p>
            <a:endParaRPr lang="en-US" sz="2000" dirty="0"/>
          </a:p>
          <a:p>
            <a:r>
              <a:rPr lang="en-US" sz="2000" dirty="0"/>
              <a:t>We will use M. tuberculosis as target data base.</a:t>
            </a:r>
          </a:p>
          <a:p>
            <a:r>
              <a:rPr lang="en-US" sz="2000" dirty="0"/>
              <a:t>Use </a:t>
            </a:r>
            <a:r>
              <a:rPr lang="en-US" sz="2000" b="1" i="1" dirty="0" err="1"/>
              <a:t>makeblastdb</a:t>
            </a:r>
            <a:r>
              <a:rPr lang="en-US" sz="2000" b="1" i="1" dirty="0"/>
              <a:t> </a:t>
            </a:r>
            <a:r>
              <a:rPr lang="en-US" sz="2000" dirty="0"/>
              <a:t>to create a database for targets </a:t>
            </a:r>
          </a:p>
          <a:p>
            <a:endParaRPr lang="en-US" sz="2000" dirty="0"/>
          </a:p>
          <a:p>
            <a:r>
              <a:rPr lang="en-US" sz="2000" b="1" i="1" dirty="0" err="1"/>
              <a:t>makeblastdb</a:t>
            </a:r>
            <a:r>
              <a:rPr lang="en-US" sz="2000" b="1" i="1" dirty="0"/>
              <a:t> </a:t>
            </a:r>
            <a:r>
              <a:rPr lang="en-US" sz="2000" dirty="0"/>
              <a:t>has a following syntax</a:t>
            </a:r>
          </a:p>
          <a:p>
            <a:r>
              <a:rPr lang="en-US" sz="20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makeblastdb</a:t>
            </a:r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-in &lt;</a:t>
            </a:r>
            <a:r>
              <a:rPr lang="en-US" sz="20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fasta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_</a:t>
            </a:r>
            <a:r>
              <a:rPr lang="en-US" sz="20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</a:t>
            </a:r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-out &lt;</a:t>
            </a:r>
            <a:r>
              <a:rPr lang="en-US" sz="20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database_name</a:t>
            </a:r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-</a:t>
            </a:r>
            <a:r>
              <a:rPr lang="en-US" sz="20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dbtype</a:t>
            </a:r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&lt;type&gt; -title &lt;title&gt; -</a:t>
            </a:r>
            <a:r>
              <a:rPr lang="en-US" sz="20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parse_seqids</a:t>
            </a:r>
            <a:r>
              <a:rPr lang="en-US" sz="2000" b="1" i="1" dirty="0"/>
              <a:t> 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dbtype</a:t>
            </a:r>
            <a:r>
              <a:rPr lang="en-US" sz="2000" dirty="0"/>
              <a:t> - </a:t>
            </a:r>
            <a:r>
              <a:rPr lang="en-US" sz="2000" dirty="0" err="1"/>
              <a:t>prot</a:t>
            </a:r>
            <a:r>
              <a:rPr lang="en-US" sz="2000" dirty="0"/>
              <a:t> OR </a:t>
            </a:r>
            <a:r>
              <a:rPr lang="en-US" sz="2000" dirty="0" err="1"/>
              <a:t>nucl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parse_seqids</a:t>
            </a:r>
            <a:r>
              <a:rPr lang="en-US" sz="2000" dirty="0"/>
              <a:t> – include target </a:t>
            </a:r>
            <a:r>
              <a:rPr lang="en-US" sz="2000" dirty="0" err="1"/>
              <a:t>fasta</a:t>
            </a:r>
            <a:r>
              <a:rPr lang="en-US" sz="2000" dirty="0"/>
              <a:t> ids into the output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454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F15C1-604C-DEDB-A156-A57270CE43F2}"/>
              </a:ext>
            </a:extLst>
          </p:cNvPr>
          <p:cNvSpPr txBox="1"/>
          <p:nvPr/>
        </p:nvSpPr>
        <p:spPr>
          <a:xfrm>
            <a:off x="4284766" y="13208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F9C4F-23BE-289F-97BD-D920C5EE783E}"/>
              </a:ext>
            </a:extLst>
          </p:cNvPr>
          <p:cNvSpPr txBox="1"/>
          <p:nvPr/>
        </p:nvSpPr>
        <p:spPr>
          <a:xfrm>
            <a:off x="507999" y="649688"/>
            <a:ext cx="109524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Create BLAST database from M. tuberculosis protein </a:t>
            </a:r>
            <a:r>
              <a:rPr lang="en-US" sz="2000" dirty="0" err="1"/>
              <a:t>fasta</a:t>
            </a:r>
            <a:r>
              <a:rPr lang="en-US" sz="2000" dirty="0"/>
              <a:t>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ref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ref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makeblastdb</a:t>
            </a:r>
            <a:r>
              <a:rPr lang="en-US" sz="2000" dirty="0">
                <a:solidFill>
                  <a:schemeClr val="accent1"/>
                </a:solidFill>
              </a:rPr>
              <a:t> -in ../</a:t>
            </a:r>
            <a:r>
              <a:rPr lang="en-US" sz="2000" dirty="0" err="1">
                <a:solidFill>
                  <a:schemeClr val="accent1"/>
                </a:solidFill>
              </a:rPr>
              <a:t>m_tuber.fasta</a:t>
            </a:r>
            <a:r>
              <a:rPr lang="en-US" sz="2000" dirty="0">
                <a:solidFill>
                  <a:schemeClr val="accent1"/>
                </a:solidFill>
              </a:rPr>
              <a:t> -out 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dbtype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prot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parse_seqids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/>
              <a:t> # Take a look at database files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../</a:t>
            </a:r>
          </a:p>
          <a:p>
            <a:endParaRPr lang="en-US" sz="2000" dirty="0"/>
          </a:p>
          <a:p>
            <a:r>
              <a:rPr lang="en-US" sz="2000" dirty="0"/>
              <a:t>Run protein BLAST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-help</a:t>
            </a:r>
            <a:r>
              <a:rPr lang="en-US" sz="2000" dirty="0"/>
              <a:t> # Go through the help file, try to understand options and arguments</a:t>
            </a:r>
          </a:p>
          <a:p>
            <a:endParaRPr lang="en-US" sz="2000" dirty="0"/>
          </a:p>
          <a:p>
            <a:r>
              <a:rPr lang="en-US" sz="2000" dirty="0"/>
              <a:t>Common options and arguments</a:t>
            </a:r>
          </a:p>
          <a:p>
            <a:r>
              <a:rPr lang="en-US" sz="2000" b="1" dirty="0"/>
              <a:t>-query</a:t>
            </a:r>
            <a:r>
              <a:rPr lang="en-US" sz="2000" dirty="0"/>
              <a:t> – query sequence in </a:t>
            </a:r>
            <a:r>
              <a:rPr lang="en-US" sz="2000" dirty="0" err="1"/>
              <a:t>fasta</a:t>
            </a:r>
            <a:r>
              <a:rPr lang="en-US" sz="2000" dirty="0"/>
              <a:t> format</a:t>
            </a:r>
          </a:p>
          <a:p>
            <a:r>
              <a:rPr lang="en-US" sz="2000" b="1" dirty="0"/>
              <a:t>-task</a:t>
            </a:r>
            <a:r>
              <a:rPr lang="en-US" sz="2000" dirty="0"/>
              <a:t> – task to execute</a:t>
            </a:r>
          </a:p>
          <a:p>
            <a:r>
              <a:rPr lang="en-US" sz="2000" b="1" dirty="0"/>
              <a:t>-</a:t>
            </a:r>
            <a:r>
              <a:rPr lang="en-US" sz="2000" b="1" dirty="0" err="1"/>
              <a:t>db</a:t>
            </a:r>
            <a:r>
              <a:rPr lang="en-US" sz="2000" dirty="0"/>
              <a:t> – path to database</a:t>
            </a:r>
          </a:p>
          <a:p>
            <a:r>
              <a:rPr lang="en-US" sz="2000" b="1" dirty="0"/>
              <a:t>-out</a:t>
            </a:r>
            <a:r>
              <a:rPr lang="en-US" sz="2000" dirty="0"/>
              <a:t> – output file </a:t>
            </a:r>
          </a:p>
          <a:p>
            <a:r>
              <a:rPr lang="en-US" sz="2000" b="1" dirty="0"/>
              <a:t>-</a:t>
            </a:r>
            <a:r>
              <a:rPr lang="en-US" sz="2000" b="1" dirty="0" err="1"/>
              <a:t>outfmt</a:t>
            </a:r>
            <a:r>
              <a:rPr lang="en-US" sz="2000" dirty="0"/>
              <a:t> – output format (many variations and options)</a:t>
            </a:r>
          </a:p>
        </p:txBody>
      </p:sp>
    </p:spTree>
    <p:extLst>
      <p:ext uri="{BB962C8B-B14F-4D97-AF65-F5344CB8AC3E}">
        <p14:creationId xmlns:p14="http://schemas.microsoft.com/office/powerpoint/2010/main" val="1775845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1170C-84E4-518E-70F6-EF97D2EECEBD}"/>
              </a:ext>
            </a:extLst>
          </p:cNvPr>
          <p:cNvSpPr txBox="1"/>
          <p:nvPr/>
        </p:nvSpPr>
        <p:spPr>
          <a:xfrm>
            <a:off x="4284766" y="13208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BC255-0514-0042-2164-DFD99CD961A4}"/>
              </a:ext>
            </a:extLst>
          </p:cNvPr>
          <p:cNvSpPr txBox="1"/>
          <p:nvPr/>
        </p:nvSpPr>
        <p:spPr>
          <a:xfrm>
            <a:off x="507999" y="649688"/>
            <a:ext cx="109524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Align M. avium to M. tuberculosis proteomes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ref/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 -out blast6.txt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6 -</a:t>
            </a:r>
            <a:r>
              <a:rPr lang="en-US" sz="2000" dirty="0" err="1">
                <a:solidFill>
                  <a:schemeClr val="accent1"/>
                </a:solidFill>
              </a:rPr>
              <a:t>num_threads</a:t>
            </a:r>
            <a:r>
              <a:rPr lang="en-US" sz="2000" dirty="0">
                <a:solidFill>
                  <a:schemeClr val="accent1"/>
                </a:solidFill>
              </a:rPr>
              <a:t> 4</a:t>
            </a:r>
          </a:p>
          <a:p>
            <a:endParaRPr lang="en-US" sz="2000" dirty="0"/>
          </a:p>
          <a:p>
            <a:r>
              <a:rPr lang="en-US" sz="2000" dirty="0"/>
              <a:t>This alignment task is very large and will take a long, press Ctrl-C to kill the process and examine the output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blast6.txt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F3FA2-D31A-7B4B-75D5-132CDA7D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3429000"/>
            <a:ext cx="10326608" cy="19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6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DEA41-0B75-CDC3-5E52-2C03AB49C751}"/>
              </a:ext>
            </a:extLst>
          </p:cNvPr>
          <p:cNvSpPr txBox="1"/>
          <p:nvPr/>
        </p:nvSpPr>
        <p:spPr>
          <a:xfrm>
            <a:off x="4284766" y="203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4AC2E-4792-8004-1417-FFEC0DAF4F7C}"/>
              </a:ext>
            </a:extLst>
          </p:cNvPr>
          <p:cNvSpPr txBox="1"/>
          <p:nvPr/>
        </p:nvSpPr>
        <p:spPr>
          <a:xfrm>
            <a:off x="507999" y="497288"/>
            <a:ext cx="109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r>
              <a:rPr lang="en-US" sz="2000" dirty="0"/>
              <a:t>How to interpret tabular output</a:t>
            </a:r>
          </a:p>
          <a:p>
            <a:r>
              <a:rPr lang="en-US" sz="2000" dirty="0"/>
              <a:t>There are 12 columns: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4CBC30-738F-EC61-5B1F-875F159A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89457"/>
              </p:ext>
            </p:extLst>
          </p:nvPr>
        </p:nvGraphicFramePr>
        <p:xfrm>
          <a:off x="599440" y="1552786"/>
          <a:ext cx="10698481" cy="483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476">
                  <a:extLst>
                    <a:ext uri="{9D8B030D-6E8A-4147-A177-3AD203B41FA5}">
                      <a16:colId xmlns:a16="http://schemas.microsoft.com/office/drawing/2014/main" val="4198609582"/>
                    </a:ext>
                  </a:extLst>
                </a:gridCol>
                <a:gridCol w="8854005">
                  <a:extLst>
                    <a:ext uri="{9D8B030D-6E8A-4147-A177-3AD203B41FA5}">
                      <a16:colId xmlns:a16="http://schemas.microsoft.com/office/drawing/2014/main" val="332616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Column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8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qseqid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95348"/>
                  </a:ext>
                </a:extLst>
              </a:tr>
              <a:tr h="39285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seseqid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7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alignment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6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mismatches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gap openings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start of the alignment relative to query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7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end of the alignment relative to query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3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start of the alignment relative to subject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8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end of the alignment relative to subject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the observed alignment by chance (adjusted for the size of the 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1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bitscore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similarity independent of the sequence length and database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533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62766-8924-493C-1AAD-516154B01527}"/>
              </a:ext>
            </a:extLst>
          </p:cNvPr>
          <p:cNvSpPr txBox="1"/>
          <p:nvPr/>
        </p:nvSpPr>
        <p:spPr>
          <a:xfrm>
            <a:off x="4284766" y="203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2B2F4-780E-DD4A-A2E4-03CF3D8AEFCE}"/>
              </a:ext>
            </a:extLst>
          </p:cNvPr>
          <p:cNvSpPr txBox="1"/>
          <p:nvPr/>
        </p:nvSpPr>
        <p:spPr>
          <a:xfrm>
            <a:off x="507999" y="497288"/>
            <a:ext cx="109524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We can instruct BLAST to include specific columns in the output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ref/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"6 </a:t>
            </a:r>
            <a:r>
              <a:rPr lang="en-US" sz="2000" dirty="0" err="1">
                <a:solidFill>
                  <a:schemeClr val="accent1"/>
                </a:solidFill>
              </a:rPr>
              <a:t>qseqid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sseqid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pident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evalue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bitscore</a:t>
            </a:r>
            <a:r>
              <a:rPr lang="en-US" sz="2000" dirty="0">
                <a:solidFill>
                  <a:schemeClr val="accent1"/>
                </a:solidFill>
              </a:rPr>
              <a:t>" | head</a:t>
            </a:r>
            <a:r>
              <a:rPr lang="en-US" sz="2000" dirty="0"/>
              <a:t> # We will get only the 5 columns specified</a:t>
            </a:r>
          </a:p>
          <a:p>
            <a:endParaRPr lang="en-US" sz="2000" dirty="0"/>
          </a:p>
          <a:p>
            <a:r>
              <a:rPr lang="en-US" sz="2000" dirty="0"/>
              <a:t>Sort the output to get matches with the highest </a:t>
            </a:r>
            <a:r>
              <a:rPr lang="en-US" sz="2000" dirty="0" err="1"/>
              <a:t>bitscore</a:t>
            </a:r>
            <a:r>
              <a:rPr lang="en-US" sz="2000" dirty="0"/>
              <a:t> at the top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ref/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"6 </a:t>
            </a:r>
            <a:r>
              <a:rPr lang="en-US" sz="2000" dirty="0" err="1">
                <a:solidFill>
                  <a:schemeClr val="accent1"/>
                </a:solidFill>
              </a:rPr>
              <a:t>qseqid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sseqid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pident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evalue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bitscore</a:t>
            </a:r>
            <a:r>
              <a:rPr lang="en-US" sz="2000" dirty="0">
                <a:solidFill>
                  <a:schemeClr val="accent1"/>
                </a:solidFill>
              </a:rPr>
              <a:t>" | head | sort -k 5 -n -r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Frequently it is useful to set thresholds based on statistical parameters of alignments, for example e-value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ref/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"6 </a:t>
            </a:r>
            <a:r>
              <a:rPr lang="en-US" sz="2000" dirty="0" err="1">
                <a:solidFill>
                  <a:schemeClr val="accent1"/>
                </a:solidFill>
              </a:rPr>
              <a:t>qseqid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sseqid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pident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evalue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bitscore</a:t>
            </a:r>
            <a:r>
              <a:rPr lang="en-US" sz="2000" dirty="0">
                <a:solidFill>
                  <a:schemeClr val="accent1"/>
                </a:solidFill>
              </a:rPr>
              <a:t>" -</a:t>
            </a:r>
            <a:r>
              <a:rPr lang="en-US" sz="2000" dirty="0" err="1">
                <a:solidFill>
                  <a:schemeClr val="accent1"/>
                </a:solidFill>
              </a:rPr>
              <a:t>evalue</a:t>
            </a:r>
            <a:r>
              <a:rPr lang="en-US" sz="2000" dirty="0">
                <a:solidFill>
                  <a:schemeClr val="accent1"/>
                </a:solidFill>
              </a:rPr>
              <a:t> 0.01 | head </a:t>
            </a:r>
            <a:r>
              <a:rPr lang="en-US" sz="2000" dirty="0"/>
              <a:t># this will output the alignments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sz="2000" dirty="0"/>
          </a:p>
          <a:p>
            <a:r>
              <a:rPr lang="en-US" sz="2000" dirty="0"/>
              <a:t>Limit the number of alignments shown per database sequence (limit 250)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ref/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"6 </a:t>
            </a:r>
            <a:r>
              <a:rPr lang="en-US" sz="2000" dirty="0" err="1">
                <a:solidFill>
                  <a:schemeClr val="accent1"/>
                </a:solidFill>
              </a:rPr>
              <a:t>qseqid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sseqid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pident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evalue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bitscore</a:t>
            </a:r>
            <a:r>
              <a:rPr lang="en-US" sz="2000" dirty="0">
                <a:solidFill>
                  <a:schemeClr val="accent1"/>
                </a:solidFill>
              </a:rPr>
              <a:t>" -</a:t>
            </a:r>
            <a:r>
              <a:rPr lang="en-US" sz="2000" dirty="0" err="1">
                <a:solidFill>
                  <a:schemeClr val="accent1"/>
                </a:solidFill>
              </a:rPr>
              <a:t>num_alignments</a:t>
            </a:r>
            <a:r>
              <a:rPr lang="en-US" sz="2000" dirty="0">
                <a:solidFill>
                  <a:schemeClr val="accent1"/>
                </a:solidFill>
              </a:rPr>
              <a:t> 10 | head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37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C8435-EAAB-1B5A-7C20-B1C9D78C1467}"/>
              </a:ext>
            </a:extLst>
          </p:cNvPr>
          <p:cNvSpPr txBox="1"/>
          <p:nvPr/>
        </p:nvSpPr>
        <p:spPr>
          <a:xfrm>
            <a:off x="4284766" y="203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EF44D-1034-FEE0-00A8-E24291001ECF}"/>
              </a:ext>
            </a:extLst>
          </p:cNvPr>
          <p:cNvSpPr txBox="1"/>
          <p:nvPr/>
        </p:nvSpPr>
        <p:spPr>
          <a:xfrm>
            <a:off x="507999" y="497288"/>
            <a:ext cx="10952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F5164-2ECD-04AB-5850-D03DDC2316E6}"/>
              </a:ext>
            </a:extLst>
          </p:cNvPr>
          <p:cNvSpPr txBox="1"/>
          <p:nvPr/>
        </p:nvSpPr>
        <p:spPr>
          <a:xfrm>
            <a:off x="507999" y="497288"/>
            <a:ext cx="11176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Let’s check other useful formats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ref/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7 -</a:t>
            </a:r>
            <a:r>
              <a:rPr lang="en-US" sz="2000" dirty="0" err="1">
                <a:solidFill>
                  <a:schemeClr val="accent1"/>
                </a:solidFill>
              </a:rPr>
              <a:t>num_threads</a:t>
            </a:r>
            <a:r>
              <a:rPr lang="en-US" sz="2000" dirty="0">
                <a:solidFill>
                  <a:schemeClr val="accent1"/>
                </a:solidFill>
              </a:rPr>
              <a:t> 4 | head -n 50</a:t>
            </a:r>
            <a:r>
              <a:rPr lang="en-US" sz="2000" dirty="0"/>
              <a:t> # Output format 7 adds some useful information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4B226-9DAA-F7EE-71A5-69943CF9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2171003"/>
            <a:ext cx="10322561" cy="2994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24F3AC-95E8-7162-472C-0F9B0FDED712}"/>
              </a:ext>
            </a:extLst>
          </p:cNvPr>
          <p:cNvSpPr txBox="1"/>
          <p:nvPr/>
        </p:nvSpPr>
        <p:spPr>
          <a:xfrm>
            <a:off x="416559" y="5384800"/>
            <a:ext cx="9518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 that the highest scoring gene has score of 697 and </a:t>
            </a:r>
            <a:r>
              <a:rPr lang="en-US" sz="2000" dirty="0" err="1"/>
              <a:t>evalue</a:t>
            </a:r>
            <a:r>
              <a:rPr lang="en-US" sz="2000" dirty="0"/>
              <a:t> of 0.0, which gene is this?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"P9WNZ1" </a:t>
            </a:r>
            <a:r>
              <a:rPr lang="en-US" sz="2000" dirty="0" err="1">
                <a:solidFill>
                  <a:schemeClr val="accent1"/>
                </a:solidFill>
              </a:rPr>
              <a:t>m_tuber.fasta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32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754B8-C80B-9606-49CC-C76FA9267C09}"/>
              </a:ext>
            </a:extLst>
          </p:cNvPr>
          <p:cNvSpPr txBox="1"/>
          <p:nvPr/>
        </p:nvSpPr>
        <p:spPr>
          <a:xfrm>
            <a:off x="4165600" y="21336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5F8F3-1121-8D82-77CD-030DF1EC9FF5}"/>
              </a:ext>
            </a:extLst>
          </p:cNvPr>
          <p:cNvSpPr txBox="1"/>
          <p:nvPr/>
        </p:nvSpPr>
        <p:spPr>
          <a:xfrm>
            <a:off x="1026160" y="833120"/>
            <a:ext cx="10718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use alignments?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Finding similar regions between sequences (similarity may indicate evolutionary relatedness)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Finding which sequences from many alternatives in the most similar query (input) sequence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What determines a sequence alignment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Type of the alignment algorithm: 1) global; 2. local; 3. semi-global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Scoring matrix: numerical values assigned to matches, mismatches, and gaps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Different algorithms may produce different alignments for the same sequences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Different scoring matrices may generate different alignments with the same sequences even with the same algorithm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Algorithm * Scoring matrix </a:t>
            </a:r>
            <a:r>
              <a:rPr lang="en-US" dirty="0">
                <a:sym typeface="Wingdings" panose="05000000000000000000" pitchFamily="2" charset="2"/>
              </a:rPr>
              <a:t> Alignment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24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9ABBD-878F-D4D3-BE34-B61C00DF0BD1}"/>
              </a:ext>
            </a:extLst>
          </p:cNvPr>
          <p:cNvSpPr txBox="1"/>
          <p:nvPr/>
        </p:nvSpPr>
        <p:spPr>
          <a:xfrm>
            <a:off x="4284766" y="203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82DD9-6373-A59D-AF13-867528B8A73B}"/>
              </a:ext>
            </a:extLst>
          </p:cNvPr>
          <p:cNvSpPr txBox="1"/>
          <p:nvPr/>
        </p:nvSpPr>
        <p:spPr>
          <a:xfrm>
            <a:off x="507999" y="497288"/>
            <a:ext cx="111760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Let’s examine the high scoring alignment between tr|A0A6B9B7X4|A0A6B9B7X4_MYCAV and P9WNZ1 in more detail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"P9WNZ1" &gt; id_list.txt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</a:t>
            </a:r>
            <a:r>
              <a:rPr lang="en-US" sz="2000" dirty="0" err="1">
                <a:solidFill>
                  <a:schemeClr val="accent1"/>
                </a:solidFill>
              </a:rPr>
              <a:t>m_avium.fasta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ref/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0 -</a:t>
            </a:r>
            <a:r>
              <a:rPr lang="en-US" sz="2000" dirty="0" err="1">
                <a:solidFill>
                  <a:schemeClr val="accent1"/>
                </a:solidFill>
              </a:rPr>
              <a:t>seqidlist</a:t>
            </a:r>
            <a:r>
              <a:rPr lang="en-US" sz="2000" dirty="0">
                <a:solidFill>
                  <a:schemeClr val="accent1"/>
                </a:solidFill>
              </a:rPr>
              <a:t> id_list.txt -</a:t>
            </a:r>
            <a:r>
              <a:rPr lang="en-US" sz="2000" dirty="0" err="1">
                <a:solidFill>
                  <a:schemeClr val="accent1"/>
                </a:solidFill>
              </a:rPr>
              <a:t>evalue</a:t>
            </a:r>
            <a:r>
              <a:rPr lang="en-US" sz="2000" dirty="0">
                <a:solidFill>
                  <a:schemeClr val="accent1"/>
                </a:solidFill>
              </a:rPr>
              <a:t> 0.0001 -</a:t>
            </a:r>
            <a:r>
              <a:rPr lang="en-US" sz="2000" dirty="0" err="1">
                <a:solidFill>
                  <a:schemeClr val="accent1"/>
                </a:solidFill>
              </a:rPr>
              <a:t>sorthits</a:t>
            </a:r>
            <a:r>
              <a:rPr lang="en-US" sz="2000" dirty="0">
                <a:solidFill>
                  <a:schemeClr val="accent1"/>
                </a:solidFill>
              </a:rPr>
              <a:t> 1 | head -n 100</a:t>
            </a:r>
            <a:r>
              <a:rPr lang="en-US" sz="2000" dirty="0"/>
              <a:t> # option -</a:t>
            </a:r>
            <a:r>
              <a:rPr lang="en-US" sz="2000" b="1" dirty="0" err="1"/>
              <a:t>seqidlist</a:t>
            </a:r>
            <a:r>
              <a:rPr lang="en-US" sz="2000" dirty="0"/>
              <a:t> allows us to limit the search to a list of specific ids, we can also sort output using </a:t>
            </a:r>
            <a:r>
              <a:rPr lang="en-US" sz="2000" b="1" dirty="0"/>
              <a:t>-</a:t>
            </a:r>
            <a:r>
              <a:rPr lang="en-US" sz="2000" b="1" dirty="0" err="1"/>
              <a:t>sorthits</a:t>
            </a:r>
            <a:r>
              <a:rPr lang="en-US" sz="2000" dirty="0"/>
              <a:t> option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5FCDB-12D4-522E-1251-780DD381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3126664"/>
            <a:ext cx="7318790" cy="32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8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62FC0-72A0-00CC-213E-10A1130AA923}"/>
              </a:ext>
            </a:extLst>
          </p:cNvPr>
          <p:cNvSpPr txBox="1"/>
          <p:nvPr/>
        </p:nvSpPr>
        <p:spPr>
          <a:xfrm>
            <a:off x="4284766" y="203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F9042-A037-3587-DBA2-9839D93C44D7}"/>
              </a:ext>
            </a:extLst>
          </p:cNvPr>
          <p:cNvSpPr txBox="1"/>
          <p:nvPr/>
        </p:nvSpPr>
        <p:spPr>
          <a:xfrm>
            <a:off x="507999" y="497288"/>
            <a:ext cx="111760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Compare Ebola virus proteins from Zaire obtained in 1976 to Zaire Ebola virus isolate from 2014 (example inspired by Biostars handbook)</a:t>
            </a:r>
          </a:p>
          <a:p>
            <a:endParaRPr lang="en-US" sz="2000" dirty="0"/>
          </a:p>
          <a:p>
            <a:r>
              <a:rPr lang="en-US" sz="2000" dirty="0"/>
              <a:t>Take a look at Ebola virus genome</a:t>
            </a:r>
          </a:p>
          <a:p>
            <a:r>
              <a:rPr lang="en-US" sz="2000" dirty="0">
                <a:hlinkClick r:id="rId2"/>
              </a:rPr>
              <a:t>https://www.ncbi.nlm.nih.gov/nuccore/AF086833.2/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Take a look at 2014 Ebola isolate</a:t>
            </a:r>
          </a:p>
          <a:p>
            <a:r>
              <a:rPr lang="en-US" sz="2000" dirty="0">
                <a:hlinkClick r:id="rId3"/>
              </a:rPr>
              <a:t>https://www.ncbi.nlm.nih.gov/nuccore/KM233118.1/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Let’s fetch this sequences using </a:t>
            </a:r>
            <a:r>
              <a:rPr lang="en-US" sz="2000" dirty="0" err="1"/>
              <a:t>Enrez</a:t>
            </a:r>
            <a:r>
              <a:rPr lang="en-US" sz="2000" dirty="0"/>
              <a:t> Programming Utilities </a:t>
            </a:r>
            <a:r>
              <a:rPr lang="en-US" sz="2000" dirty="0">
                <a:hlinkClick r:id="rId4"/>
              </a:rPr>
              <a:t>https://www.ncbi.nlm.nih.gov/books/NBK25501/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Fetch protein sequences using Entrez E-Utilities, break this command into stages to view intermediate results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nuccore</a:t>
            </a:r>
            <a:r>
              <a:rPr lang="en-US" sz="2000" dirty="0">
                <a:solidFill>
                  <a:schemeClr val="accent1"/>
                </a:solidFill>
              </a:rPr>
              <a:t> -query AF086833.2 | </a:t>
            </a:r>
            <a:r>
              <a:rPr lang="en-US" sz="2000" dirty="0" err="1">
                <a:solidFill>
                  <a:schemeClr val="accent1"/>
                </a:solidFill>
              </a:rPr>
              <a:t>elink</a:t>
            </a:r>
            <a:r>
              <a:rPr lang="en-US" sz="2000" dirty="0">
                <a:solidFill>
                  <a:schemeClr val="accent1"/>
                </a:solidFill>
              </a:rPr>
              <a:t> -target protein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ebola1976.fasta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nuccore</a:t>
            </a:r>
            <a:r>
              <a:rPr lang="en-US" sz="2000" dirty="0">
                <a:solidFill>
                  <a:schemeClr val="accent1"/>
                </a:solidFill>
              </a:rPr>
              <a:t> -query KM233118.1 | </a:t>
            </a:r>
            <a:r>
              <a:rPr lang="en-US" sz="2000" dirty="0" err="1">
                <a:solidFill>
                  <a:schemeClr val="accent1"/>
                </a:solidFill>
              </a:rPr>
              <a:t>elink</a:t>
            </a:r>
            <a:r>
              <a:rPr lang="en-US" sz="2000" dirty="0">
                <a:solidFill>
                  <a:schemeClr val="accent1"/>
                </a:solidFill>
              </a:rPr>
              <a:t> -target protein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ebola2014.fasta</a:t>
            </a:r>
          </a:p>
        </p:txBody>
      </p:sp>
    </p:spTree>
    <p:extLst>
      <p:ext uri="{BB962C8B-B14F-4D97-AF65-F5344CB8AC3E}">
        <p14:creationId xmlns:p14="http://schemas.microsoft.com/office/powerpoint/2010/main" val="3382559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1712A-8A78-2035-DA55-BC862E3365E9}"/>
              </a:ext>
            </a:extLst>
          </p:cNvPr>
          <p:cNvSpPr txBox="1"/>
          <p:nvPr/>
        </p:nvSpPr>
        <p:spPr>
          <a:xfrm>
            <a:off x="4284766" y="203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B695F-4C69-B6E1-F8AF-551D32AFD9EF}"/>
              </a:ext>
            </a:extLst>
          </p:cNvPr>
          <p:cNvSpPr txBox="1"/>
          <p:nvPr/>
        </p:nvSpPr>
        <p:spPr>
          <a:xfrm>
            <a:off x="507999" y="497288"/>
            <a:ext cx="111760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Compare Ebola virus proteins from Zaire obtained in 1976 to Zaire Ebola virus isolate from 2014 (example inspired by Biostars handbook)</a:t>
            </a:r>
          </a:p>
          <a:p>
            <a:endParaRPr lang="en-US" sz="2000" dirty="0"/>
          </a:p>
          <a:p>
            <a:r>
              <a:rPr lang="en-US" sz="2000" dirty="0"/>
              <a:t>Take a look at Ebola virus genome</a:t>
            </a:r>
          </a:p>
          <a:p>
            <a:r>
              <a:rPr lang="en-US" sz="2000" dirty="0">
                <a:hlinkClick r:id="rId2"/>
              </a:rPr>
              <a:t>https://www.ncbi.nlm.nih.gov/nuccore/AF086833.2/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Take a look at 2014 Ebola isolate</a:t>
            </a:r>
          </a:p>
          <a:p>
            <a:r>
              <a:rPr lang="en-US" sz="2000" dirty="0">
                <a:hlinkClick r:id="rId3"/>
              </a:rPr>
              <a:t>https://www.ncbi.nlm.nih.gov/nuccore/KM233118.1/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Let’s fetch this sequences using </a:t>
            </a:r>
            <a:r>
              <a:rPr lang="en-US" sz="2000" dirty="0" err="1"/>
              <a:t>Enrez</a:t>
            </a:r>
            <a:r>
              <a:rPr lang="en-US" sz="2000" dirty="0"/>
              <a:t> Programming Utilities </a:t>
            </a:r>
            <a:r>
              <a:rPr lang="en-US" sz="2000" dirty="0">
                <a:hlinkClick r:id="rId4"/>
              </a:rPr>
              <a:t>https://www.ncbi.nlm.nih.gov/books/NBK25501/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Fetch protein sequences using Entrez E-Utilities, break this command into stages to view intermediate results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nuccore</a:t>
            </a:r>
            <a:r>
              <a:rPr lang="en-US" sz="2000" dirty="0">
                <a:solidFill>
                  <a:schemeClr val="accent1"/>
                </a:solidFill>
              </a:rPr>
              <a:t> -query AF086833.2 | </a:t>
            </a:r>
            <a:r>
              <a:rPr lang="en-US" sz="2000" dirty="0" err="1">
                <a:solidFill>
                  <a:schemeClr val="accent1"/>
                </a:solidFill>
              </a:rPr>
              <a:t>elink</a:t>
            </a:r>
            <a:r>
              <a:rPr lang="en-US" sz="2000" dirty="0">
                <a:solidFill>
                  <a:schemeClr val="accent1"/>
                </a:solidFill>
              </a:rPr>
              <a:t> -target protein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ebola1976.fasta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nuccore</a:t>
            </a:r>
            <a:r>
              <a:rPr lang="en-US" sz="2000" dirty="0">
                <a:solidFill>
                  <a:schemeClr val="accent1"/>
                </a:solidFill>
              </a:rPr>
              <a:t> -query KM233118.1 | </a:t>
            </a:r>
            <a:r>
              <a:rPr lang="en-US" sz="2000" dirty="0" err="1">
                <a:solidFill>
                  <a:schemeClr val="accent1"/>
                </a:solidFill>
              </a:rPr>
              <a:t>elink</a:t>
            </a:r>
            <a:r>
              <a:rPr lang="en-US" sz="2000" dirty="0">
                <a:solidFill>
                  <a:schemeClr val="accent1"/>
                </a:solidFill>
              </a:rPr>
              <a:t> -target protein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ebola2014.fasta</a:t>
            </a:r>
          </a:p>
        </p:txBody>
      </p:sp>
    </p:spTree>
    <p:extLst>
      <p:ext uri="{BB962C8B-B14F-4D97-AF65-F5344CB8AC3E}">
        <p14:creationId xmlns:p14="http://schemas.microsoft.com/office/powerpoint/2010/main" val="2080030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8699E0-E94C-FF23-B590-6BB0997A81E5}"/>
              </a:ext>
            </a:extLst>
          </p:cNvPr>
          <p:cNvSpPr txBox="1"/>
          <p:nvPr/>
        </p:nvSpPr>
        <p:spPr>
          <a:xfrm>
            <a:off x="4284766" y="203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D727F-8797-E254-384D-7E6AFA4602C4}"/>
              </a:ext>
            </a:extLst>
          </p:cNvPr>
          <p:cNvSpPr txBox="1"/>
          <p:nvPr/>
        </p:nvSpPr>
        <p:spPr>
          <a:xfrm>
            <a:off x="507999" y="497288"/>
            <a:ext cx="1117600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Compare Ebola virus proteins from Zaire obtained in 1976 to Zaire Ebola virus isolate from 2014 (example inspired by Biostars handbook)</a:t>
            </a:r>
          </a:p>
          <a:p>
            <a:endParaRPr lang="en-US" sz="2000" dirty="0"/>
          </a:p>
          <a:p>
            <a:r>
              <a:rPr lang="en-US" sz="2000" dirty="0"/>
              <a:t>Let’s create a BLAST database from Ebola 1976 proteins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ebola1976_ref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ebola1976_ref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cd ../</a:t>
            </a:r>
          </a:p>
          <a:p>
            <a:endParaRPr lang="en-US" sz="2000" dirty="0"/>
          </a:p>
          <a:p>
            <a:r>
              <a:rPr lang="en-US" sz="2000" dirty="0"/>
              <a:t>Compare both proteomes and examine the output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ebola2014.fasta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ebola1976_ref/ebola1976 -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0 </a:t>
            </a:r>
            <a:r>
              <a:rPr lang="en-US" sz="2000" dirty="0"/>
              <a:t># This will match every protein of the query to every protein in the target database, try to limit the search to high similarity hits with -</a:t>
            </a:r>
            <a:r>
              <a:rPr lang="en-US" sz="2000" dirty="0" err="1"/>
              <a:t>evalue</a:t>
            </a:r>
            <a:r>
              <a:rPr lang="en-US" sz="2000" dirty="0"/>
              <a:t> option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-task </a:t>
            </a:r>
            <a:r>
              <a:rPr lang="en-US" sz="2000" dirty="0" err="1">
                <a:solidFill>
                  <a:schemeClr val="accent1"/>
                </a:solidFill>
              </a:rPr>
              <a:t>blastp</a:t>
            </a:r>
            <a:r>
              <a:rPr lang="en-US" sz="2000" dirty="0">
                <a:solidFill>
                  <a:schemeClr val="accent1"/>
                </a:solidFill>
              </a:rPr>
              <a:t> -query ebola2014.fasta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ebola1976_ref/ebola1976 -</a:t>
            </a:r>
            <a:r>
              <a:rPr lang="en-US" sz="2000" dirty="0" err="1">
                <a:solidFill>
                  <a:schemeClr val="accent1"/>
                </a:solidFill>
              </a:rPr>
              <a:t>outfmt</a:t>
            </a:r>
            <a:r>
              <a:rPr lang="en-US" sz="2000" dirty="0">
                <a:solidFill>
                  <a:schemeClr val="accent1"/>
                </a:solidFill>
              </a:rPr>
              <a:t> 0 -</a:t>
            </a:r>
            <a:r>
              <a:rPr lang="en-US" sz="2000" dirty="0" err="1">
                <a:solidFill>
                  <a:schemeClr val="accent1"/>
                </a:solidFill>
              </a:rPr>
              <a:t>evalue</a:t>
            </a:r>
            <a:r>
              <a:rPr lang="en-US" sz="2000" dirty="0">
                <a:solidFill>
                  <a:schemeClr val="accent1"/>
                </a:solidFill>
              </a:rPr>
              <a:t> 0.01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8542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16F7F-53E9-E303-A54A-2B7AA58898B3}"/>
              </a:ext>
            </a:extLst>
          </p:cNvPr>
          <p:cNvSpPr txBox="1"/>
          <p:nvPr/>
        </p:nvSpPr>
        <p:spPr>
          <a:xfrm>
            <a:off x="4284766" y="4064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41A33-1269-8BF6-4838-089C61ABB244}"/>
              </a:ext>
            </a:extLst>
          </p:cNvPr>
          <p:cNvSpPr txBox="1"/>
          <p:nvPr/>
        </p:nvSpPr>
        <p:spPr>
          <a:xfrm>
            <a:off x="507999" y="588728"/>
            <a:ext cx="111760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Default behavior of BLAST with repeats and how to overcome it (example from Biostars handbook)</a:t>
            </a:r>
          </a:p>
          <a:p>
            <a:endParaRPr lang="en-US" sz="2000" dirty="0"/>
          </a:p>
          <a:p>
            <a:r>
              <a:rPr lang="en-US" sz="2000" dirty="0"/>
              <a:t>Let’s fetch yeast chromosome 1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nuccore</a:t>
            </a:r>
            <a:r>
              <a:rPr lang="en-US" sz="2000" dirty="0">
                <a:solidFill>
                  <a:schemeClr val="accent1"/>
                </a:solidFill>
              </a:rPr>
              <a:t> -id NC_001133 -format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NC_001133.fasta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NC_001133.fasta</a:t>
            </a:r>
          </a:p>
          <a:p>
            <a:endParaRPr lang="en-US" sz="2000" dirty="0"/>
          </a:p>
          <a:p>
            <a:r>
              <a:rPr lang="en-US" sz="2000" dirty="0"/>
              <a:t>Let’s extract first 60 bases and save than in a separate </a:t>
            </a:r>
            <a:r>
              <a:rPr lang="en-US" sz="2000" dirty="0" err="1"/>
              <a:t>fasta</a:t>
            </a:r>
            <a:r>
              <a:rPr lang="en-US" sz="2000" dirty="0"/>
              <a:t> file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$ </a:t>
            </a:r>
            <a:r>
              <a:rPr lang="fr-FR" sz="2000" dirty="0" err="1">
                <a:solidFill>
                  <a:schemeClr val="accent1"/>
                </a:solidFill>
              </a:rPr>
              <a:t>echo</a:t>
            </a:r>
            <a:r>
              <a:rPr lang="fr-FR" sz="2000" dirty="0">
                <a:solidFill>
                  <a:schemeClr val="accent1"/>
                </a:solidFill>
              </a:rPr>
              <a:t> -e "NC_001133.9\t0\t59" &gt; </a:t>
            </a:r>
            <a:r>
              <a:rPr lang="fr-FR" sz="2000" dirty="0" err="1">
                <a:solidFill>
                  <a:schemeClr val="accent1"/>
                </a:solidFill>
              </a:rPr>
              <a:t>subseq.bed</a:t>
            </a:r>
            <a:r>
              <a:rPr lang="fr-FR" sz="2000" dirty="0"/>
              <a:t> # First we will </a:t>
            </a:r>
            <a:r>
              <a:rPr lang="fr-FR" sz="2000" dirty="0" err="1"/>
              <a:t>create</a:t>
            </a:r>
            <a:r>
              <a:rPr lang="fr-FR" sz="2000" dirty="0"/>
              <a:t> a BED file </a:t>
            </a:r>
            <a:r>
              <a:rPr lang="fr-FR" sz="2000" dirty="0" err="1"/>
              <a:t>with</a:t>
            </a:r>
            <a:r>
              <a:rPr lang="fr-FR" sz="2000" dirty="0"/>
              <a:t> coordinates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fr-FR" sz="2000" dirty="0" err="1">
                <a:solidFill>
                  <a:schemeClr val="accent1"/>
                </a:solidFill>
              </a:rPr>
              <a:t>echo</a:t>
            </a:r>
            <a:r>
              <a:rPr lang="fr-FR" sz="2000" dirty="0">
                <a:solidFill>
                  <a:schemeClr val="accent1"/>
                </a:solidFill>
              </a:rPr>
              <a:t> -e "NC_001133.9\t0\t59"</a:t>
            </a:r>
            <a:r>
              <a:rPr lang="fr-FR" sz="2000" dirty="0"/>
              <a:t> # check this part of the command </a:t>
            </a:r>
            <a:r>
              <a:rPr lang="fr-FR" sz="2000" dirty="0" err="1"/>
              <a:t>above</a:t>
            </a:r>
            <a:endParaRPr lang="fr-FR" sz="2000" dirty="0"/>
          </a:p>
          <a:p>
            <a:r>
              <a:rPr lang="fr-FR" sz="2000" dirty="0">
                <a:solidFill>
                  <a:schemeClr val="accent1"/>
                </a:solidFill>
              </a:rPr>
              <a:t>$ </a:t>
            </a:r>
            <a:r>
              <a:rPr lang="fr-FR" sz="2000" dirty="0" err="1">
                <a:solidFill>
                  <a:schemeClr val="accent1"/>
                </a:solidFill>
              </a:rPr>
              <a:t>echo</a:t>
            </a:r>
            <a:r>
              <a:rPr lang="fr-FR" sz="2000" dirty="0">
                <a:solidFill>
                  <a:schemeClr val="accent1"/>
                </a:solidFill>
              </a:rPr>
              <a:t>  "NC_001133.9\t0\t59"</a:t>
            </a:r>
            <a:r>
              <a:rPr lang="fr-FR" sz="2000" dirty="0"/>
              <a:t> # </a:t>
            </a:r>
            <a:r>
              <a:rPr lang="fr-FR" sz="2000" dirty="0" err="1"/>
              <a:t>what</a:t>
            </a:r>
            <a:r>
              <a:rPr lang="fr-FR" sz="2000" dirty="0"/>
              <a:t> will </a:t>
            </a:r>
            <a:r>
              <a:rPr lang="fr-FR" sz="2000" dirty="0" err="1"/>
              <a:t>happen</a:t>
            </a:r>
            <a:r>
              <a:rPr lang="fr-FR" sz="2000" dirty="0"/>
              <a:t> if </a:t>
            </a:r>
            <a:r>
              <a:rPr lang="fr-FR" sz="2000" dirty="0" err="1"/>
              <a:t>you</a:t>
            </a:r>
            <a:r>
              <a:rPr lang="fr-FR" sz="2000" dirty="0"/>
              <a:t> skip </a:t>
            </a:r>
            <a:r>
              <a:rPr lang="fr-FR" sz="2000" b="1" dirty="0"/>
              <a:t>-e </a:t>
            </a:r>
            <a:r>
              <a:rPr lang="fr-FR" sz="2000" dirty="0"/>
              <a:t>(</a:t>
            </a:r>
            <a:r>
              <a:rPr lang="fr-FR" sz="2000" dirty="0" err="1"/>
              <a:t>evaluate</a:t>
            </a:r>
            <a:r>
              <a:rPr lang="fr-FR" sz="2000" dirty="0"/>
              <a:t> option)</a:t>
            </a:r>
          </a:p>
          <a:p>
            <a:endParaRPr lang="fr-FR" sz="2000" dirty="0"/>
          </a:p>
          <a:p>
            <a:r>
              <a:rPr lang="fr-FR" sz="2000" dirty="0"/>
              <a:t>Now, extract the first 60 bp using </a:t>
            </a:r>
            <a:r>
              <a:rPr lang="fr-FR" sz="2000" b="1" i="1" dirty="0"/>
              <a:t>seqtk.</a:t>
            </a:r>
            <a:r>
              <a:rPr lang="fr-FR" sz="2000" dirty="0"/>
              <a:t> Note, that the coordinates in this case are 0-based, so we will need to specify the interval as </a:t>
            </a:r>
            <a:r>
              <a:rPr lang="fr-FR" sz="2000" b="1" dirty="0"/>
              <a:t>0 – 59</a:t>
            </a:r>
            <a:r>
              <a:rPr lang="fr-FR" sz="2000" dirty="0"/>
              <a:t> bp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$ seqtk </a:t>
            </a:r>
            <a:r>
              <a:rPr lang="fr-FR" sz="2000" dirty="0" err="1">
                <a:solidFill>
                  <a:schemeClr val="accent1"/>
                </a:solidFill>
              </a:rPr>
              <a:t>subseq</a:t>
            </a:r>
            <a:r>
              <a:rPr lang="fr-FR" sz="2000" dirty="0">
                <a:solidFill>
                  <a:schemeClr val="accent1"/>
                </a:solidFill>
              </a:rPr>
              <a:t> NC_001133.fasta </a:t>
            </a:r>
            <a:r>
              <a:rPr lang="fr-FR" sz="2000" dirty="0" err="1">
                <a:solidFill>
                  <a:schemeClr val="accent1"/>
                </a:solidFill>
              </a:rPr>
              <a:t>subseq.bed</a:t>
            </a:r>
            <a:r>
              <a:rPr lang="fr-FR" sz="2000" dirty="0">
                <a:solidFill>
                  <a:schemeClr val="accent1"/>
                </a:solidFill>
              </a:rPr>
              <a:t> &gt; </a:t>
            </a:r>
            <a:r>
              <a:rPr lang="fr-FR" sz="2000" dirty="0" err="1">
                <a:solidFill>
                  <a:schemeClr val="accent1"/>
                </a:solidFill>
              </a:rPr>
              <a:t>subseq.fasta</a:t>
            </a:r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chemeClr val="accent1"/>
                </a:solidFill>
              </a:rPr>
              <a:t>$ cat </a:t>
            </a:r>
            <a:r>
              <a:rPr lang="fr-FR" sz="2000" dirty="0" err="1">
                <a:solidFill>
                  <a:schemeClr val="accent1"/>
                </a:solidFill>
              </a:rPr>
              <a:t>subseq.fasta</a:t>
            </a:r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chemeClr val="accent1"/>
                </a:solidFill>
              </a:rPr>
              <a:t>$ </a:t>
            </a:r>
            <a:r>
              <a:rPr lang="fr-FR" sz="2000" dirty="0" err="1">
                <a:solidFill>
                  <a:schemeClr val="accent1"/>
                </a:solidFill>
              </a:rPr>
              <a:t>grep</a:t>
            </a:r>
            <a:r>
              <a:rPr lang="fr-FR" sz="2000" dirty="0">
                <a:solidFill>
                  <a:schemeClr val="accent1"/>
                </a:solidFill>
              </a:rPr>
              <a:t> 'CCA' </a:t>
            </a:r>
            <a:r>
              <a:rPr lang="fr-FR" sz="2000" dirty="0" err="1">
                <a:solidFill>
                  <a:schemeClr val="accent1"/>
                </a:solidFill>
              </a:rPr>
              <a:t>subseq.fasta</a:t>
            </a:r>
            <a:r>
              <a:rPr lang="fr-FR" sz="2000" dirty="0">
                <a:solidFill>
                  <a:schemeClr val="accent1"/>
                </a:solidFill>
              </a:rPr>
              <a:t> | </a:t>
            </a:r>
            <a:r>
              <a:rPr lang="fr-FR" sz="2000" dirty="0" err="1">
                <a:solidFill>
                  <a:schemeClr val="accent1"/>
                </a:solidFill>
              </a:rPr>
              <a:t>wc</a:t>
            </a:r>
            <a:r>
              <a:rPr lang="fr-FR" sz="2000" dirty="0">
                <a:solidFill>
                  <a:schemeClr val="accent1"/>
                </a:solidFill>
              </a:rPr>
              <a:t> -c</a:t>
            </a:r>
            <a:r>
              <a:rPr lang="fr-FR" sz="2000" dirty="0"/>
              <a:t> # </a:t>
            </a:r>
            <a:r>
              <a:rPr lang="fr-FR" sz="2000" dirty="0" err="1"/>
              <a:t>Let’s</a:t>
            </a:r>
            <a:r>
              <a:rPr lang="fr-FR" sz="2000" dirty="0"/>
              <a:t> </a:t>
            </a:r>
            <a:r>
              <a:rPr lang="fr-FR" sz="2000" dirty="0" err="1"/>
              <a:t>verify</a:t>
            </a:r>
            <a:r>
              <a:rPr lang="fr-FR" sz="2000" dirty="0"/>
              <a:t> the </a:t>
            </a:r>
            <a:r>
              <a:rPr lang="fr-FR" sz="2000" dirty="0" err="1"/>
              <a:t>length</a:t>
            </a:r>
            <a:r>
              <a:rPr lang="fr-FR" sz="2000" dirty="0"/>
              <a:t> of the </a:t>
            </a:r>
            <a:r>
              <a:rPr lang="fr-FR" sz="2000" dirty="0" err="1"/>
              <a:t>sequence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712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9DFC5-9B3B-26BF-DE39-6BFAC47B488C}"/>
              </a:ext>
            </a:extLst>
          </p:cNvPr>
          <p:cNvSpPr txBox="1"/>
          <p:nvPr/>
        </p:nvSpPr>
        <p:spPr>
          <a:xfrm>
            <a:off x="4284766" y="4064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6BF28-7968-4D80-616C-7D25CE7E20EB}"/>
              </a:ext>
            </a:extLst>
          </p:cNvPr>
          <p:cNvSpPr txBox="1"/>
          <p:nvPr/>
        </p:nvSpPr>
        <p:spPr>
          <a:xfrm>
            <a:off x="507999" y="588728"/>
            <a:ext cx="1117600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Default behavior of BLAST with repeats and how to overcome it (example from Biostars handbook)</a:t>
            </a:r>
          </a:p>
          <a:p>
            <a:endParaRPr lang="en-US" sz="2000" dirty="0"/>
          </a:p>
          <a:p>
            <a:r>
              <a:rPr lang="en-US" sz="2000" dirty="0"/>
              <a:t>Let’s create BLAST database for yeast chromosome I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yeast_ref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makeblastdb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dbtype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nucl</a:t>
            </a:r>
            <a:r>
              <a:rPr lang="en-US" sz="2000" dirty="0">
                <a:solidFill>
                  <a:schemeClr val="accent1"/>
                </a:solidFill>
              </a:rPr>
              <a:t> -in NC_001133.fasta -out </a:t>
            </a:r>
            <a:r>
              <a:rPr lang="en-US" sz="2000" dirty="0" err="1">
                <a:solidFill>
                  <a:schemeClr val="accent1"/>
                </a:solidFill>
              </a:rPr>
              <a:t>yeast_ref</a:t>
            </a:r>
            <a:r>
              <a:rPr lang="en-US" sz="2000" dirty="0">
                <a:solidFill>
                  <a:schemeClr val="accent1"/>
                </a:solidFill>
              </a:rPr>
              <a:t>/NC_001133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yeast_ref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Try to map first 60 bases to chromosome I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blastn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yeast_ref</a:t>
            </a:r>
            <a:r>
              <a:rPr lang="en-US" sz="2000" dirty="0">
                <a:solidFill>
                  <a:schemeClr val="accent1"/>
                </a:solidFill>
              </a:rPr>
              <a:t>/NC_001133 -query </a:t>
            </a:r>
            <a:r>
              <a:rPr lang="en-US" sz="2000" dirty="0" err="1">
                <a:solidFill>
                  <a:schemeClr val="accent1"/>
                </a:solidFill>
              </a:rPr>
              <a:t>subseq.fasta</a:t>
            </a:r>
            <a:r>
              <a:rPr lang="en-US" sz="2000" dirty="0"/>
              <a:t> # No hits found!</a:t>
            </a:r>
          </a:p>
          <a:p>
            <a:endParaRPr lang="en-US" sz="2000" dirty="0"/>
          </a:p>
          <a:p>
            <a:r>
              <a:rPr lang="en-US" sz="2000" dirty="0"/>
              <a:t>But grep finds this match with no problem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-A 1 -B 1 'CCACACCACACCCACACACCCACACACCACACCACACACCACACCACACCCACACACAC' NC_001133.fasta</a:t>
            </a:r>
          </a:p>
          <a:p>
            <a:endParaRPr lang="en-US" sz="2000" dirty="0"/>
          </a:p>
          <a:p>
            <a:r>
              <a:rPr lang="en-US" sz="2000" dirty="0"/>
              <a:t>By default, BLAST silently and automatically filters out hits on the repetitive regions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blastn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yeast_ref</a:t>
            </a:r>
            <a:r>
              <a:rPr lang="en-US" sz="2000" dirty="0">
                <a:solidFill>
                  <a:schemeClr val="accent1"/>
                </a:solidFill>
              </a:rPr>
              <a:t>/NC_001133 -query </a:t>
            </a:r>
            <a:r>
              <a:rPr lang="en-US" sz="2000" dirty="0" err="1">
                <a:solidFill>
                  <a:schemeClr val="accent1"/>
                </a:solidFill>
              </a:rPr>
              <a:t>subseq.fasta</a:t>
            </a:r>
            <a:r>
              <a:rPr lang="en-US" sz="2000" dirty="0">
                <a:solidFill>
                  <a:schemeClr val="accent1"/>
                </a:solidFill>
              </a:rPr>
              <a:t> -dust no</a:t>
            </a:r>
            <a:r>
              <a:rPr lang="en-US" sz="2000" dirty="0"/>
              <a:t> # No we get the expected hit! It is important to be </a:t>
            </a:r>
            <a:r>
              <a:rPr lang="en-US" sz="2000" dirty="0" err="1"/>
              <a:t>avare</a:t>
            </a:r>
            <a:r>
              <a:rPr lang="en-US" sz="2000" dirty="0"/>
              <a:t> of this </a:t>
            </a:r>
            <a:r>
              <a:rPr lang="en-US" sz="2000" dirty="0" err="1"/>
              <a:t>behaviour</a:t>
            </a:r>
            <a:r>
              <a:rPr lang="en-US" sz="2000" dirty="0"/>
              <a:t> when mapping sequences with repeats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625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608772-7D2C-DB7C-3F88-E0533B382735}"/>
              </a:ext>
            </a:extLst>
          </p:cNvPr>
          <p:cNvSpPr txBox="1"/>
          <p:nvPr/>
        </p:nvSpPr>
        <p:spPr>
          <a:xfrm>
            <a:off x="4284766" y="4064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CBA64-9EBE-7ADB-4183-D3B35A5A7ED0}"/>
              </a:ext>
            </a:extLst>
          </p:cNvPr>
          <p:cNvSpPr txBox="1"/>
          <p:nvPr/>
        </p:nvSpPr>
        <p:spPr>
          <a:xfrm>
            <a:off x="507999" y="588728"/>
            <a:ext cx="1117600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Extracting data from BLAST databases and using pre-built databases</a:t>
            </a:r>
          </a:p>
          <a:p>
            <a:endParaRPr lang="en-US" sz="2000" dirty="0"/>
          </a:p>
          <a:p>
            <a:r>
              <a:rPr lang="en-US" sz="2000" dirty="0"/>
              <a:t>We can manipulate BLAST databases with </a:t>
            </a:r>
            <a:r>
              <a:rPr lang="en-US" sz="2000" b="1" i="1" dirty="0" err="1"/>
              <a:t>blastdbcmd</a:t>
            </a:r>
            <a:r>
              <a:rPr lang="en-US" sz="2000" b="1" i="1" dirty="0"/>
              <a:t> </a:t>
            </a:r>
            <a:r>
              <a:rPr lang="en-US" sz="2000" dirty="0"/>
              <a:t>command</a:t>
            </a:r>
          </a:p>
          <a:p>
            <a:endParaRPr lang="en-US" sz="2000" dirty="0"/>
          </a:p>
          <a:p>
            <a:r>
              <a:rPr lang="en-US" sz="2000" i="1" dirty="0"/>
              <a:t>Syntax</a:t>
            </a:r>
          </a:p>
          <a:p>
            <a:r>
              <a:rPr lang="en-US" sz="20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blastdbcmd</a:t>
            </a:r>
            <a:r>
              <a:rPr lang="en-US" sz="2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</a:t>
            </a:r>
            <a:r>
              <a:rPr lang="en-US" sz="20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db</a:t>
            </a:r>
            <a:r>
              <a:rPr lang="en-US" sz="2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&lt;database&gt; -entry &lt;pattern&gt; -out &lt;file&gt;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sz="20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db</a:t>
            </a:r>
            <a:r>
              <a:rPr lang="en-US" sz="2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database name</a:t>
            </a:r>
          </a:p>
          <a:p>
            <a:r>
              <a:rPr lang="en-US" sz="2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-entry – pattern to search</a:t>
            </a:r>
          </a:p>
          <a:p>
            <a:r>
              <a:rPr lang="en-US" sz="2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-out – file name for output, otherwise print to </a:t>
            </a:r>
            <a:r>
              <a:rPr lang="en-US" sz="20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StdIn</a:t>
            </a:r>
            <a:endParaRPr lang="en-US" sz="20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Before using </a:t>
            </a:r>
            <a:r>
              <a:rPr lang="en-US" sz="2000" b="1" i="1" dirty="0" err="1"/>
              <a:t>blastdbcmd</a:t>
            </a:r>
            <a:r>
              <a:rPr lang="en-US" sz="2000" b="1" i="1" dirty="0"/>
              <a:t>, </a:t>
            </a:r>
            <a:r>
              <a:rPr lang="en-US" sz="2000" dirty="0"/>
              <a:t>take a look at BLAST ftp site that contains lots of useful resources including documentation, code, and pre-built databases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Open </a:t>
            </a:r>
            <a:r>
              <a:rPr lang="en-US" sz="2000" dirty="0">
                <a:hlinkClick r:id="rId2"/>
              </a:rPr>
              <a:t>https://ftp.ncbi.nlm.nih.gov/blast/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Examine </a:t>
            </a:r>
            <a:r>
              <a:rPr lang="en-US" sz="2000" i="1" dirty="0"/>
              <a:t>blastftp.txt</a:t>
            </a:r>
            <a:r>
              <a:rPr lang="en-US" sz="2000" dirty="0"/>
              <a:t> file, files in </a:t>
            </a:r>
            <a:r>
              <a:rPr lang="en-US" sz="2000" i="1" dirty="0"/>
              <a:t>documents</a:t>
            </a:r>
            <a:r>
              <a:rPr lang="en-US" sz="2000" dirty="0"/>
              <a:t> folder, </a:t>
            </a:r>
            <a:r>
              <a:rPr lang="en-US" sz="2000" i="1" dirty="0" err="1"/>
              <a:t>db</a:t>
            </a:r>
            <a:r>
              <a:rPr lang="en-US" sz="2000" dirty="0"/>
              <a:t> folder and others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793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37522-68F9-CC8C-DAC3-EA26A070D47A}"/>
              </a:ext>
            </a:extLst>
          </p:cNvPr>
          <p:cNvSpPr txBox="1"/>
          <p:nvPr/>
        </p:nvSpPr>
        <p:spPr>
          <a:xfrm>
            <a:off x="4284766" y="4064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9AC21-5EEC-C0EA-7C90-8A79075356A1}"/>
              </a:ext>
            </a:extLst>
          </p:cNvPr>
          <p:cNvSpPr txBox="1"/>
          <p:nvPr/>
        </p:nvSpPr>
        <p:spPr>
          <a:xfrm>
            <a:off x="507999" y="588728"/>
            <a:ext cx="1117600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r>
              <a:rPr lang="en-US" sz="2000" dirty="0"/>
              <a:t>Extracting data from BLAST databases and using pre-built databases</a:t>
            </a:r>
          </a:p>
          <a:p>
            <a:endParaRPr lang="en-US" sz="2000" dirty="0"/>
          </a:p>
          <a:p>
            <a:r>
              <a:rPr lang="en-US" sz="2000" dirty="0"/>
              <a:t>Let’s go to </a:t>
            </a:r>
            <a:r>
              <a:rPr lang="en-US" sz="2000" i="1" dirty="0" err="1"/>
              <a:t>db</a:t>
            </a:r>
            <a:r>
              <a:rPr lang="en-US" sz="2000" i="1" dirty="0"/>
              <a:t>/</a:t>
            </a:r>
            <a:r>
              <a:rPr lang="en-US" sz="2000" dirty="0"/>
              <a:t> folder at </a:t>
            </a:r>
            <a:r>
              <a:rPr lang="en-US" sz="2000" dirty="0">
                <a:hlinkClick r:id="rId2"/>
              </a:rPr>
              <a:t>https://ftp.ncbi.nlm.nih.gov/blast/</a:t>
            </a:r>
            <a:r>
              <a:rPr lang="en-US" sz="2000" dirty="0"/>
              <a:t> and download a pre-built database for 18S fungal ribosomal sequences</a:t>
            </a:r>
          </a:p>
          <a:p>
            <a:endParaRPr lang="en-US" sz="2000" dirty="0"/>
          </a:p>
          <a:p>
            <a:r>
              <a:rPr lang="en-US" sz="2000" dirty="0"/>
              <a:t>You can right-click on the desired file and press </a:t>
            </a:r>
            <a:r>
              <a:rPr lang="en-US" sz="2000" i="1" dirty="0"/>
              <a:t>Copy link address;</a:t>
            </a:r>
            <a:r>
              <a:rPr lang="en-US" sz="2000" dirty="0"/>
              <a:t> use this link to download the file with </a:t>
            </a:r>
            <a:r>
              <a:rPr lang="en-US" sz="2000" b="1" i="1" dirty="0" err="1"/>
              <a:t>wget</a:t>
            </a:r>
            <a:endParaRPr lang="en-US" sz="2000" b="1" i="1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da-DK" sz="2000" dirty="0">
                <a:solidFill>
                  <a:schemeClr val="accent1"/>
                </a:solidFill>
              </a:rPr>
              <a:t>wget https://ftp.ncbi.nlm.nih.gov/blast/db/18S_fungal_sequences.tar.gz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$ mkdir ribo_db</a:t>
            </a:r>
            <a:r>
              <a:rPr lang="da-DK" sz="2000" dirty="0"/>
              <a:t> # create a directory to store the database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$ cd ribo_db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$ tar -xzvf ../18S_fungal_sequences.tar.gz</a:t>
            </a:r>
            <a:r>
              <a:rPr lang="da-DK" sz="2000" dirty="0"/>
              <a:t> # untar and uncompress the files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$ ls -lh</a:t>
            </a:r>
            <a:r>
              <a:rPr lang="da-DK" sz="2000" dirty="0"/>
              <a:t> # check the results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recover all sequences from the database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../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blastdbcmd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ribo_db</a:t>
            </a:r>
            <a:r>
              <a:rPr lang="en-US" sz="2000" dirty="0">
                <a:solidFill>
                  <a:schemeClr val="accent1"/>
                </a:solidFill>
              </a:rPr>
              <a:t>/18S_fungal_sequences -entry all -out 18S_fungal_seq.fa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18S_fungal_seq.fa</a:t>
            </a:r>
            <a:r>
              <a:rPr lang="en-US" sz="2000" dirty="0"/>
              <a:t> # check the output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'&gt;' 18S_fungal_seq.fa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-l</a:t>
            </a:r>
            <a:r>
              <a:rPr lang="en-US" sz="2000" dirty="0"/>
              <a:t> # how many sequences do we have?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4714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100AD-7898-C4EC-49BD-0E2A7E8003D6}"/>
              </a:ext>
            </a:extLst>
          </p:cNvPr>
          <p:cNvSpPr txBox="1"/>
          <p:nvPr/>
        </p:nvSpPr>
        <p:spPr>
          <a:xfrm>
            <a:off x="4284766" y="711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4A3D6-BA15-24F7-BB15-FE99CA4207D9}"/>
              </a:ext>
            </a:extLst>
          </p:cNvPr>
          <p:cNvSpPr txBox="1"/>
          <p:nvPr/>
        </p:nvSpPr>
        <p:spPr>
          <a:xfrm>
            <a:off x="507999" y="527768"/>
            <a:ext cx="1117600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r>
              <a:rPr lang="en-US" sz="2000" dirty="0"/>
              <a:t>Extracting data from BLAST databases and using pre-built databases</a:t>
            </a:r>
          </a:p>
          <a:p>
            <a:endParaRPr lang="en-US" sz="2000" dirty="0"/>
          </a:p>
          <a:p>
            <a:r>
              <a:rPr lang="en-US" sz="2000" dirty="0"/>
              <a:t>We can extract specific sequences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blastdbcmd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ribo_db</a:t>
            </a:r>
            <a:r>
              <a:rPr lang="en-US" sz="2000" dirty="0">
                <a:solidFill>
                  <a:schemeClr val="accent1"/>
                </a:solidFill>
              </a:rPr>
              <a:t>/18S_fungal_sequences -entry 'NG_063391.1’</a:t>
            </a:r>
            <a:r>
              <a:rPr lang="en-US" sz="2000" dirty="0"/>
              <a:t> # extract a single sequence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blastdbcmd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ribo_db</a:t>
            </a:r>
            <a:r>
              <a:rPr lang="en-US" sz="2000" dirty="0">
                <a:solidFill>
                  <a:schemeClr val="accent1"/>
                </a:solidFill>
              </a:rPr>
              <a:t>/18S_fungal_sequences -entry 'NG_070171.1,NG_070172.1’</a:t>
            </a:r>
            <a:r>
              <a:rPr lang="en-US" sz="2000" dirty="0"/>
              <a:t> # extract multiple sequences with comma separated entries</a:t>
            </a:r>
          </a:p>
          <a:p>
            <a:endParaRPr lang="en-US" sz="2000" dirty="0"/>
          </a:p>
          <a:p>
            <a:r>
              <a:rPr lang="en-US" sz="2000" dirty="0"/>
              <a:t>Which taxa are present among the sequences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blastdbcmd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ribo_db</a:t>
            </a:r>
            <a:r>
              <a:rPr lang="en-US" sz="2000" dirty="0">
                <a:solidFill>
                  <a:schemeClr val="accent1"/>
                </a:solidFill>
              </a:rPr>
              <a:t>/18S_fungal_sequences -</a:t>
            </a:r>
            <a:r>
              <a:rPr lang="en-US" sz="2000" dirty="0" err="1">
                <a:solidFill>
                  <a:schemeClr val="accent1"/>
                </a:solidFill>
              </a:rPr>
              <a:t>tax_info</a:t>
            </a:r>
            <a:r>
              <a:rPr lang="en-US" sz="2000" dirty="0"/>
              <a:t> # Print taxonomic information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blastdbcmd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ribo_db</a:t>
            </a:r>
            <a:r>
              <a:rPr lang="en-US" sz="2000" dirty="0">
                <a:solidFill>
                  <a:schemeClr val="accent1"/>
                </a:solidFill>
              </a:rPr>
              <a:t>/18S_fungal_sequences -</a:t>
            </a:r>
            <a:r>
              <a:rPr lang="en-US" sz="2000" dirty="0" err="1">
                <a:solidFill>
                  <a:schemeClr val="accent1"/>
                </a:solidFill>
              </a:rPr>
              <a:t>taxids</a:t>
            </a:r>
            <a:r>
              <a:rPr lang="en-US" sz="2000" dirty="0">
                <a:solidFill>
                  <a:schemeClr val="accent1"/>
                </a:solidFill>
              </a:rPr>
              <a:t> '3003221,3003220’</a:t>
            </a:r>
            <a:r>
              <a:rPr lang="en-US" sz="2000" dirty="0"/>
              <a:t> # Print 18S sequences for 2 species of </a:t>
            </a:r>
            <a:r>
              <a:rPr lang="en-US" sz="2000" dirty="0" err="1"/>
              <a:t>Polyporus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Extract range of bases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blastdbcmd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ribo_db</a:t>
            </a:r>
            <a:r>
              <a:rPr lang="en-US" sz="2000" dirty="0">
                <a:solidFill>
                  <a:schemeClr val="accent1"/>
                </a:solidFill>
              </a:rPr>
              <a:t>/18S_fungal_sequences -</a:t>
            </a:r>
            <a:r>
              <a:rPr lang="en-US" sz="2000" dirty="0" err="1">
                <a:solidFill>
                  <a:schemeClr val="accent1"/>
                </a:solidFill>
              </a:rPr>
              <a:t>taxids</a:t>
            </a:r>
            <a:r>
              <a:rPr lang="en-US" sz="2000" dirty="0">
                <a:solidFill>
                  <a:schemeClr val="accent1"/>
                </a:solidFill>
              </a:rPr>
              <a:t> '3003221,3003220' -range 1-50</a:t>
            </a:r>
            <a:r>
              <a:rPr lang="en-US" sz="2000" dirty="0"/>
              <a:t> # Extract first 50 bases from 2 species of </a:t>
            </a:r>
            <a:r>
              <a:rPr lang="en-US" sz="2000" dirty="0" err="1"/>
              <a:t>Polyporus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Examine the wealth of options in </a:t>
            </a:r>
            <a:r>
              <a:rPr lang="en-US" sz="2000" dirty="0" err="1"/>
              <a:t>blastdbcmd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blastdbcmd</a:t>
            </a:r>
            <a:r>
              <a:rPr lang="en-US" sz="2000" dirty="0">
                <a:solidFill>
                  <a:schemeClr val="accent1"/>
                </a:solidFill>
              </a:rPr>
              <a:t> -help | less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151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B61B4-D5ED-7C96-F4D1-82385F6E6826}"/>
              </a:ext>
            </a:extLst>
          </p:cNvPr>
          <p:cNvSpPr txBox="1"/>
          <p:nvPr/>
        </p:nvSpPr>
        <p:spPr>
          <a:xfrm>
            <a:off x="4284766" y="71120"/>
            <a:ext cx="362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and local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F9735-BE5F-EF56-C2C2-20C93F200D35}"/>
              </a:ext>
            </a:extLst>
          </p:cNvPr>
          <p:cNvSpPr txBox="1"/>
          <p:nvPr/>
        </p:nvSpPr>
        <p:spPr>
          <a:xfrm>
            <a:off x="507999" y="527768"/>
            <a:ext cx="11176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BLAST</a:t>
            </a:r>
          </a:p>
          <a:p>
            <a:endParaRPr lang="en-US" sz="2000" dirty="0"/>
          </a:p>
          <a:p>
            <a:r>
              <a:rPr lang="en-US" sz="2000" dirty="0"/>
              <a:t>A guide to BLAST utilities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715037-E084-BB60-9A21-80187F48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71034"/>
              </p:ext>
            </p:extLst>
          </p:nvPr>
        </p:nvGraphicFramePr>
        <p:xfrm>
          <a:off x="609600" y="1684866"/>
          <a:ext cx="8026398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4083378210"/>
                    </a:ext>
                  </a:extLst>
                </a:gridCol>
                <a:gridCol w="3484880">
                  <a:extLst>
                    <a:ext uri="{9D8B030D-6E8A-4147-A177-3AD203B41FA5}">
                      <a16:colId xmlns:a16="http://schemas.microsoft.com/office/drawing/2014/main" val="3103288506"/>
                    </a:ext>
                  </a:extLst>
                </a:gridCol>
                <a:gridCol w="3190238">
                  <a:extLst>
                    <a:ext uri="{9D8B030D-6E8A-4147-A177-3AD203B41FA5}">
                      <a16:colId xmlns:a16="http://schemas.microsoft.com/office/drawing/2014/main" val="1924707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(Query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Subjct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2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Nucleotide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Nucleotide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Nucleotide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7223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Protein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Protein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Peptide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8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blastx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Nucleotide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Peptide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Peptide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5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tblastn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Peptide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Nucleotide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Peptide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8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tblastx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Nucleotide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Nucleotide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Peptide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18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84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A5FC5-F4D6-09D1-B5C7-448582F0EE92}"/>
              </a:ext>
            </a:extLst>
          </p:cNvPr>
          <p:cNvSpPr txBox="1"/>
          <p:nvPr/>
        </p:nvSpPr>
        <p:spPr>
          <a:xfrm>
            <a:off x="4165600" y="21336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BABDC-CBFB-0CE9-949E-DA145A402F51}"/>
              </a:ext>
            </a:extLst>
          </p:cNvPr>
          <p:cNvSpPr txBox="1"/>
          <p:nvPr/>
        </p:nvSpPr>
        <p:spPr>
          <a:xfrm>
            <a:off x="812800" y="833120"/>
            <a:ext cx="1071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Scoring alignments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13FA34-FFB5-C209-E040-34F50C820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93742"/>
              </p:ext>
            </p:extLst>
          </p:nvPr>
        </p:nvGraphicFramePr>
        <p:xfrm>
          <a:off x="838200" y="1307465"/>
          <a:ext cx="8127999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146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813363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0937574"/>
                    </a:ext>
                  </a:extLst>
                </a:gridCol>
              </a:tblGrid>
              <a:tr h="30436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25929"/>
                  </a:ext>
                </a:extLst>
              </a:tr>
              <a:tr h="11789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|||   |</a:t>
                      </a:r>
                    </a:p>
                    <a:p>
                      <a:pPr algn="l"/>
                      <a:r>
                        <a:rPr lang="en-US" sz="1800" dirty="0"/>
                        <a:t>GATCA- 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 |||     ||</a:t>
                      </a:r>
                    </a:p>
                    <a:p>
                      <a:pPr algn="l"/>
                      <a:r>
                        <a:rPr lang="en-US" sz="1800" dirty="0"/>
                        <a:t>GAT- - CA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 |||   |  |</a:t>
                      </a:r>
                    </a:p>
                    <a:p>
                      <a:pPr algn="l"/>
                      <a:r>
                        <a:rPr lang="en-US" sz="1800" dirty="0"/>
                        <a:t>GAT -C -A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05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E4A886-C0A7-8E62-5E8A-4FF9893F1FB9}"/>
              </a:ext>
            </a:extLst>
          </p:cNvPr>
          <p:cNvSpPr txBox="1"/>
          <p:nvPr/>
        </p:nvSpPr>
        <p:spPr>
          <a:xfrm>
            <a:off x="838200" y="3144520"/>
            <a:ext cx="1084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3 alternative alignments; how do we determine the best one?</a:t>
            </a:r>
          </a:p>
          <a:p>
            <a:endParaRPr lang="en-US" dirty="0"/>
          </a:p>
          <a:p>
            <a:r>
              <a:rPr lang="en-US" dirty="0"/>
              <a:t>We can devise a way to assign numeric scores that will reward an alignments for match and punish it for mismatches or gaps</a:t>
            </a:r>
          </a:p>
          <a:p>
            <a:endParaRPr lang="en-US" dirty="0"/>
          </a:p>
          <a:p>
            <a:r>
              <a:rPr lang="en-US" dirty="0"/>
              <a:t>Mismatch </a:t>
            </a:r>
            <a:r>
              <a:rPr lang="en-US" dirty="0">
                <a:sym typeface="Wingdings" panose="05000000000000000000" pitchFamily="2" charset="2"/>
              </a:rPr>
              <a:t> substitution of one nucleotide or amino-acid by another, for example A/C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Gap  a nucleotide or an amino-acid is missing from a query sequence caused by insertion or deletion of a part of a sequence </a:t>
            </a:r>
            <a:r>
              <a:rPr lang="en-US" i="1" dirty="0">
                <a:sym typeface="Wingdings" panose="05000000000000000000" pitchFamily="2" charset="2"/>
              </a:rPr>
              <a:t>(indels)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774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55A93-865B-533E-F8D9-BF731A0F055B}"/>
              </a:ext>
            </a:extLst>
          </p:cNvPr>
          <p:cNvSpPr txBox="1"/>
          <p:nvPr/>
        </p:nvSpPr>
        <p:spPr>
          <a:xfrm>
            <a:off x="4165600" y="21336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8C4F5-B28D-2D74-4739-F4915714A991}"/>
              </a:ext>
            </a:extLst>
          </p:cNvPr>
          <p:cNvSpPr txBox="1"/>
          <p:nvPr/>
        </p:nvSpPr>
        <p:spPr>
          <a:xfrm>
            <a:off x="812800" y="833120"/>
            <a:ext cx="10718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Scoring alignments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BEC3B-FEB0-F513-6DE0-C0E6FEA8C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09385"/>
              </p:ext>
            </p:extLst>
          </p:nvPr>
        </p:nvGraphicFramePr>
        <p:xfrm>
          <a:off x="868680" y="1327785"/>
          <a:ext cx="8127999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28545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9985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5137087"/>
                    </a:ext>
                  </a:extLst>
                </a:gridCol>
              </a:tblGrid>
              <a:tr h="30436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50800"/>
                  </a:ext>
                </a:extLst>
              </a:tr>
              <a:tr h="11789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|||   |</a:t>
                      </a:r>
                    </a:p>
                    <a:p>
                      <a:pPr algn="l"/>
                      <a:r>
                        <a:rPr lang="en-US" sz="1800" dirty="0"/>
                        <a:t>GATCA- 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 |||     ||</a:t>
                      </a:r>
                    </a:p>
                    <a:p>
                      <a:pPr algn="l"/>
                      <a:r>
                        <a:rPr lang="en-US" sz="1800" dirty="0"/>
                        <a:t>GAT- - CA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GATTACA</a:t>
                      </a:r>
                    </a:p>
                    <a:p>
                      <a:pPr algn="l"/>
                      <a:r>
                        <a:rPr lang="en-US" sz="1800" dirty="0"/>
                        <a:t> |||   |  |</a:t>
                      </a:r>
                    </a:p>
                    <a:p>
                      <a:pPr algn="l"/>
                      <a:r>
                        <a:rPr lang="en-US" sz="1800" dirty="0"/>
                        <a:t>GAT -C -A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6430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B596AD-BBBD-70BA-77BD-801AB76E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54251"/>
              </p:ext>
            </p:extLst>
          </p:nvPr>
        </p:nvGraphicFramePr>
        <p:xfrm>
          <a:off x="868679" y="3588623"/>
          <a:ext cx="4465321" cy="198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28767">
                  <a:extLst>
                    <a:ext uri="{9D8B030D-6E8A-4147-A177-3AD203B41FA5}">
                      <a16:colId xmlns:a16="http://schemas.microsoft.com/office/drawing/2014/main" val="819665292"/>
                    </a:ext>
                  </a:extLst>
                </a:gridCol>
                <a:gridCol w="3336554">
                  <a:extLst>
                    <a:ext uri="{9D8B030D-6E8A-4147-A177-3AD203B41FA5}">
                      <a16:colId xmlns:a16="http://schemas.microsoft.com/office/drawing/2014/main" val="2869752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4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Opening a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Extending a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03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8AAB1D-6605-79E2-EB43-CC03EAD78180}"/>
              </a:ext>
            </a:extLst>
          </p:cNvPr>
          <p:cNvSpPr txBox="1"/>
          <p:nvPr/>
        </p:nvSpPr>
        <p:spPr>
          <a:xfrm>
            <a:off x="782320" y="3154372"/>
            <a:ext cx="268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scoring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E1EC2-D986-EB6E-0795-CE9BD6910DEB}"/>
              </a:ext>
            </a:extLst>
          </p:cNvPr>
          <p:cNvSpPr txBox="1"/>
          <p:nvPr/>
        </p:nvSpPr>
        <p:spPr>
          <a:xfrm>
            <a:off x="5704841" y="3454400"/>
            <a:ext cx="5684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score GATTACA alignments in a table above:</a:t>
            </a:r>
          </a:p>
          <a:p>
            <a:endParaRPr lang="en-US" sz="2000" dirty="0"/>
          </a:p>
          <a:p>
            <a:r>
              <a:rPr lang="en-US" sz="2000" dirty="0"/>
              <a:t>M </a:t>
            </a:r>
            <a:r>
              <a:rPr lang="en-US" sz="2000" dirty="0">
                <a:sym typeface="Wingdings" panose="05000000000000000000" pitchFamily="2" charset="2"/>
              </a:rPr>
              <a:t> Match; X  Mismatch; D  gap open; E  gap extension</a:t>
            </a: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M + M + M +X + M + D + E = 3 – 1 + 1 - 2 – 1 = </a:t>
            </a:r>
            <a:r>
              <a:rPr lang="en-US" sz="2000" b="1" dirty="0">
                <a:sym typeface="Wingdings" panose="05000000000000000000" pitchFamily="2" charset="2"/>
              </a:rPr>
              <a:t>0</a:t>
            </a: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Score </a:t>
            </a:r>
            <a:r>
              <a:rPr lang="en-US" sz="2000" b="1" dirty="0">
                <a:sym typeface="Wingdings" panose="05000000000000000000" pitchFamily="2" charset="2"/>
              </a:rPr>
              <a:t>2</a:t>
            </a:r>
            <a:r>
              <a:rPr lang="en-US" sz="2000" dirty="0">
                <a:sym typeface="Wingdings" panose="05000000000000000000" pitchFamily="2" charset="2"/>
              </a:rPr>
              <a:t> – This is the best alignment according to our scheme </a:t>
            </a: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Score </a:t>
            </a:r>
            <a:r>
              <a:rPr lang="en-US" sz="2000" b="1" dirty="0">
                <a:sym typeface="Wingdings" panose="05000000000000000000" pitchFamily="2" charset="2"/>
              </a:rPr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082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0137C0-8BED-37ED-4649-01FF051CB295}"/>
              </a:ext>
            </a:extLst>
          </p:cNvPr>
          <p:cNvSpPr txBox="1"/>
          <p:nvPr/>
        </p:nvSpPr>
        <p:spPr>
          <a:xfrm>
            <a:off x="4165600" y="3048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013BB-F123-454B-0E7D-310EC11103B2}"/>
              </a:ext>
            </a:extLst>
          </p:cNvPr>
          <p:cNvSpPr txBox="1"/>
          <p:nvPr/>
        </p:nvSpPr>
        <p:spPr>
          <a:xfrm>
            <a:off x="1026160" y="833120"/>
            <a:ext cx="1071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best alignment?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There is no universally best alignment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aligner generates a set of alternative alignments and calculates scores based on a scoring matrix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alignment with a maximum score is selected as a “best”, therefore the objective of the aligner is a score maximization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70B35-B678-B643-D34F-07E5AD121BD0}"/>
              </a:ext>
            </a:extLst>
          </p:cNvPr>
          <p:cNvSpPr txBox="1"/>
          <p:nvPr/>
        </p:nvSpPr>
        <p:spPr>
          <a:xfrm>
            <a:off x="5938521" y="3408680"/>
            <a:ext cx="5806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choice of the scoring matrix is critical to answering biologically meaningful questions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example, we would like to detect the longest marching run in the shorter sequence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achieve this, we will remove penalty for opening or extending a gap at either end of the sequence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Alignment 1 scores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u="sng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; 2  </a:t>
            </a:r>
            <a:r>
              <a:rPr lang="en-US" b="1" u="sng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; 3  </a:t>
            </a:r>
            <a:r>
              <a:rPr lang="en-US" b="1" u="sng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 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70AD6D-7DCE-0C53-9454-A5F3AA70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68986"/>
              </p:ext>
            </p:extLst>
          </p:nvPr>
        </p:nvGraphicFramePr>
        <p:xfrm>
          <a:off x="1183639" y="3456543"/>
          <a:ext cx="4465321" cy="2682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28767">
                  <a:extLst>
                    <a:ext uri="{9D8B030D-6E8A-4147-A177-3AD203B41FA5}">
                      <a16:colId xmlns:a16="http://schemas.microsoft.com/office/drawing/2014/main" val="819665292"/>
                    </a:ext>
                  </a:extLst>
                </a:gridCol>
                <a:gridCol w="3336554">
                  <a:extLst>
                    <a:ext uri="{9D8B030D-6E8A-4147-A177-3AD203B41FA5}">
                      <a16:colId xmlns:a16="http://schemas.microsoft.com/office/drawing/2014/main" val="2869752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4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Opening a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Extending a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Opening or extending a gap at the end of either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8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0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C0D2B-FB58-6A25-080B-30D142845267}"/>
              </a:ext>
            </a:extLst>
          </p:cNvPr>
          <p:cNvSpPr txBox="1"/>
          <p:nvPr/>
        </p:nvSpPr>
        <p:spPr>
          <a:xfrm>
            <a:off x="4165600" y="30480"/>
            <a:ext cx="3513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7A14-0EBA-EE1D-36EA-D03653F4D4BC}"/>
              </a:ext>
            </a:extLst>
          </p:cNvPr>
          <p:cNvSpPr txBox="1"/>
          <p:nvPr/>
        </p:nvSpPr>
        <p:spPr>
          <a:xfrm>
            <a:off x="904240" y="325120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scoring matrices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Scoring matrices can apply to nucleotides, amino-acids, and codons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Scoring matrices reflect the likelihoods of substitution rates along the evolutionary history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Scoring matrices are calculated based on the alignment of many homologous sequences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Two large families of scoring matrixes: BLOSUM and PAM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E453DC-8177-A0EE-78CE-D0C922C97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32042"/>
              </p:ext>
            </p:extLst>
          </p:nvPr>
        </p:nvGraphicFramePr>
        <p:xfrm>
          <a:off x="680720" y="3103880"/>
          <a:ext cx="11287760" cy="3307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66878">
                  <a:extLst>
                    <a:ext uri="{9D8B030D-6E8A-4147-A177-3AD203B41FA5}">
                      <a16:colId xmlns:a16="http://schemas.microsoft.com/office/drawing/2014/main" val="1533659227"/>
                    </a:ext>
                  </a:extLst>
                </a:gridCol>
                <a:gridCol w="5320882">
                  <a:extLst>
                    <a:ext uri="{9D8B030D-6E8A-4147-A177-3AD203B41FA5}">
                      <a16:colId xmlns:a16="http://schemas.microsoft.com/office/drawing/2014/main" val="2231961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https://www.ncbi.nlm.nih.gov/pmc/articles/PMC50453/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https://doi.org/10.1093/molbev/msi005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9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BLO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cks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SU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bstitution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 Accepted Mutation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7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Based on very conserved regions in protein families with no gaps in alignments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of a single AA accepted by natural selection. Silent and lethal mutations are ignored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1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Based on relative frequencies of amino-acids (AA) and their substitution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in a PAM matrix indicate the likelihood of the AA of that row being replaced with the AA of that column through a series PAM during a specified evolutionary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hlinkClick r:id="rId3" tooltip="Odds ratio"/>
                        </a:rPr>
                        <a:t>log-odds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scores for each of the 210 possible substitution pairs of the 20 standard amino acids.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2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52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21641</TotalTime>
  <Words>5856</Words>
  <Application>Microsoft Office PowerPoint</Application>
  <PresentationFormat>Widescreen</PresentationFormat>
  <Paragraphs>966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BlinkMacSystemFont</vt:lpstr>
      <vt:lpstr>Calibri</vt:lpstr>
      <vt:lpstr>Calibri </vt:lpstr>
      <vt:lpstr>Calibri Light</vt:lpstr>
      <vt:lpstr>Consolas</vt:lpstr>
      <vt:lpstr>Courier New</vt:lpstr>
      <vt:lpstr>Lato</vt:lpstr>
      <vt:lpstr>Merriweather</vt:lpstr>
      <vt:lpstr>Wingdings</vt:lpstr>
      <vt:lpstr>Office Theme</vt:lpstr>
      <vt:lpstr>Read alignment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alignment  </dc:title>
  <dc:creator>Ilnytskyy, Slava</dc:creator>
  <cp:lastModifiedBy>Ilnytskyy, Slava</cp:lastModifiedBy>
  <cp:revision>2</cp:revision>
  <dcterms:created xsi:type="dcterms:W3CDTF">2023-03-19T23:08:25Z</dcterms:created>
  <dcterms:modified xsi:type="dcterms:W3CDTF">2023-05-14T23:13:02Z</dcterms:modified>
</cp:coreProperties>
</file>