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D3A09B-2079-424A-8E11-D874CEA6708D}" v="96" dt="2023-05-05T09:24:08.1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nytskyy, Slava" userId="6c9a36ec-2177-4c71-9d2b-b4582c7eea5e" providerId="ADAL" clId="{46D3A09B-2079-424A-8E11-D874CEA6708D}"/>
    <pc:docChg chg="undo custSel addSld modSld">
      <pc:chgData name="Ilnytskyy, Slava" userId="6c9a36ec-2177-4c71-9d2b-b4582c7eea5e" providerId="ADAL" clId="{46D3A09B-2079-424A-8E11-D874CEA6708D}" dt="2023-05-05T16:46:35.201" v="15778" actId="20577"/>
      <pc:docMkLst>
        <pc:docMk/>
      </pc:docMkLst>
      <pc:sldChg chg="modSp mod">
        <pc:chgData name="Ilnytskyy, Slava" userId="6c9a36ec-2177-4c71-9d2b-b4582c7eea5e" providerId="ADAL" clId="{46D3A09B-2079-424A-8E11-D874CEA6708D}" dt="2023-05-04T16:36:09.407" v="35" actId="1036"/>
        <pc:sldMkLst>
          <pc:docMk/>
          <pc:sldMk cId="4095454087" sldId="256"/>
        </pc:sldMkLst>
        <pc:spChg chg="mod">
          <ac:chgData name="Ilnytskyy, Slava" userId="6c9a36ec-2177-4c71-9d2b-b4582c7eea5e" providerId="ADAL" clId="{46D3A09B-2079-424A-8E11-D874CEA6708D}" dt="2023-05-04T16:36:09.407" v="35" actId="1036"/>
          <ac:spMkLst>
            <pc:docMk/>
            <pc:sldMk cId="4095454087" sldId="256"/>
            <ac:spMk id="4" creationId="{5773F317-3D70-C35B-2F97-A94C309CEF9B}"/>
          </ac:spMkLst>
        </pc:spChg>
      </pc:sldChg>
      <pc:sldChg chg="addSp modSp mod">
        <pc:chgData name="Ilnytskyy, Slava" userId="6c9a36ec-2177-4c71-9d2b-b4582c7eea5e" providerId="ADAL" clId="{46D3A09B-2079-424A-8E11-D874CEA6708D}" dt="2023-05-04T16:43:59.688" v="746" actId="1035"/>
        <pc:sldMkLst>
          <pc:docMk/>
          <pc:sldMk cId="2916366930" sldId="257"/>
        </pc:sldMkLst>
        <pc:spChg chg="add mod">
          <ac:chgData name="Ilnytskyy, Slava" userId="6c9a36ec-2177-4c71-9d2b-b4582c7eea5e" providerId="ADAL" clId="{46D3A09B-2079-424A-8E11-D874CEA6708D}" dt="2023-05-04T16:43:59.688" v="746" actId="1035"/>
          <ac:spMkLst>
            <pc:docMk/>
            <pc:sldMk cId="2916366930" sldId="257"/>
            <ac:spMk id="4" creationId="{5F2B81D0-8F87-DAB1-3880-1CA73A50F3D2}"/>
          </ac:spMkLst>
        </pc:spChg>
        <pc:spChg chg="add mod">
          <ac:chgData name="Ilnytskyy, Slava" userId="6c9a36ec-2177-4c71-9d2b-b4582c7eea5e" providerId="ADAL" clId="{46D3A09B-2079-424A-8E11-D874CEA6708D}" dt="2023-05-04T16:43:16.031" v="707" actId="20577"/>
          <ac:spMkLst>
            <pc:docMk/>
            <pc:sldMk cId="2916366930" sldId="257"/>
            <ac:spMk id="5" creationId="{964145D3-01CB-48E6-3EE8-F3BC1056FB6D}"/>
          </ac:spMkLst>
        </pc:spChg>
      </pc:sldChg>
      <pc:sldChg chg="addSp delSp modSp new mod">
        <pc:chgData name="Ilnytskyy, Slava" userId="6c9a36ec-2177-4c71-9d2b-b4582c7eea5e" providerId="ADAL" clId="{46D3A09B-2079-424A-8E11-D874CEA6708D}" dt="2023-05-05T08:30:52.483" v="13704" actId="207"/>
        <pc:sldMkLst>
          <pc:docMk/>
          <pc:sldMk cId="1611021809" sldId="258"/>
        </pc:sldMkLst>
        <pc:spChg chg="del">
          <ac:chgData name="Ilnytskyy, Slava" userId="6c9a36ec-2177-4c71-9d2b-b4582c7eea5e" providerId="ADAL" clId="{46D3A09B-2079-424A-8E11-D874CEA6708D}" dt="2023-05-04T16:41:48.845" v="464" actId="478"/>
          <ac:spMkLst>
            <pc:docMk/>
            <pc:sldMk cId="1611021809" sldId="258"/>
            <ac:spMk id="2" creationId="{12D6FCBC-E4A2-8222-BE9F-E2339680456E}"/>
          </ac:spMkLst>
        </pc:spChg>
        <pc:spChg chg="del">
          <ac:chgData name="Ilnytskyy, Slava" userId="6c9a36ec-2177-4c71-9d2b-b4582c7eea5e" providerId="ADAL" clId="{46D3A09B-2079-424A-8E11-D874CEA6708D}" dt="2023-05-04T16:41:51.538" v="465" actId="478"/>
          <ac:spMkLst>
            <pc:docMk/>
            <pc:sldMk cId="1611021809" sldId="258"/>
            <ac:spMk id="3" creationId="{6B9D3762-14F2-2B98-F364-2833DAEDD3A6}"/>
          </ac:spMkLst>
        </pc:spChg>
        <pc:spChg chg="add mod">
          <ac:chgData name="Ilnytskyy, Slava" userId="6c9a36ec-2177-4c71-9d2b-b4582c7eea5e" providerId="ADAL" clId="{46D3A09B-2079-424A-8E11-D874CEA6708D}" dt="2023-05-04T16:42:41.314" v="609" actId="1035"/>
          <ac:spMkLst>
            <pc:docMk/>
            <pc:sldMk cId="1611021809" sldId="258"/>
            <ac:spMk id="4" creationId="{A3A9F8B5-FA52-132A-1420-47E950F4ACB1}"/>
          </ac:spMkLst>
        </pc:spChg>
        <pc:spChg chg="add del mod">
          <ac:chgData name="Ilnytskyy, Slava" userId="6c9a36ec-2177-4c71-9d2b-b4582c7eea5e" providerId="ADAL" clId="{46D3A09B-2079-424A-8E11-D874CEA6708D}" dt="2023-05-04T16:42:42.763" v="611"/>
          <ac:spMkLst>
            <pc:docMk/>
            <pc:sldMk cId="1611021809" sldId="258"/>
            <ac:spMk id="5" creationId="{313269B7-5A7F-8AEB-0743-7FAFBE080A94}"/>
          </ac:spMkLst>
        </pc:spChg>
        <pc:spChg chg="add del mod">
          <ac:chgData name="Ilnytskyy, Slava" userId="6c9a36ec-2177-4c71-9d2b-b4582c7eea5e" providerId="ADAL" clId="{46D3A09B-2079-424A-8E11-D874CEA6708D}" dt="2023-05-04T16:43:22.172" v="710"/>
          <ac:spMkLst>
            <pc:docMk/>
            <pc:sldMk cId="1611021809" sldId="258"/>
            <ac:spMk id="6" creationId="{88889233-954B-9ED5-100A-275BC2DA12A4}"/>
          </ac:spMkLst>
        </pc:spChg>
        <pc:spChg chg="add mod">
          <ac:chgData name="Ilnytskyy, Slava" userId="6c9a36ec-2177-4c71-9d2b-b4582c7eea5e" providerId="ADAL" clId="{46D3A09B-2079-424A-8E11-D874CEA6708D}" dt="2023-05-05T08:30:52.483" v="13704" actId="207"/>
          <ac:spMkLst>
            <pc:docMk/>
            <pc:sldMk cId="1611021809" sldId="258"/>
            <ac:spMk id="7" creationId="{797FDD31-67D8-6F2E-51AF-0D0C57BC5620}"/>
          </ac:spMkLst>
        </pc:spChg>
      </pc:sldChg>
      <pc:sldChg chg="addSp delSp modSp new mod">
        <pc:chgData name="Ilnytskyy, Slava" userId="6c9a36ec-2177-4c71-9d2b-b4582c7eea5e" providerId="ADAL" clId="{46D3A09B-2079-424A-8E11-D874CEA6708D}" dt="2023-05-04T19:13:06.807" v="2285" actId="20577"/>
        <pc:sldMkLst>
          <pc:docMk/>
          <pc:sldMk cId="2648186199" sldId="259"/>
        </pc:sldMkLst>
        <pc:spChg chg="del">
          <ac:chgData name="Ilnytskyy, Slava" userId="6c9a36ec-2177-4c71-9d2b-b4582c7eea5e" providerId="ADAL" clId="{46D3A09B-2079-424A-8E11-D874CEA6708D}" dt="2023-05-04T16:43:26.312" v="712" actId="478"/>
          <ac:spMkLst>
            <pc:docMk/>
            <pc:sldMk cId="2648186199" sldId="259"/>
            <ac:spMk id="2" creationId="{DE55837E-2493-A2E7-7139-99B304C7F80A}"/>
          </ac:spMkLst>
        </pc:spChg>
        <pc:spChg chg="del">
          <ac:chgData name="Ilnytskyy, Slava" userId="6c9a36ec-2177-4c71-9d2b-b4582c7eea5e" providerId="ADAL" clId="{46D3A09B-2079-424A-8E11-D874CEA6708D}" dt="2023-05-04T16:43:29.011" v="713" actId="478"/>
          <ac:spMkLst>
            <pc:docMk/>
            <pc:sldMk cId="2648186199" sldId="259"/>
            <ac:spMk id="3" creationId="{AD745445-D0A1-6A4B-E101-C5FEC170AB9C}"/>
          </ac:spMkLst>
        </pc:spChg>
        <pc:spChg chg="add mod">
          <ac:chgData name="Ilnytskyy, Slava" userId="6c9a36ec-2177-4c71-9d2b-b4582c7eea5e" providerId="ADAL" clId="{46D3A09B-2079-424A-8E11-D874CEA6708D}" dt="2023-05-04T16:43:37.697" v="714"/>
          <ac:spMkLst>
            <pc:docMk/>
            <pc:sldMk cId="2648186199" sldId="259"/>
            <ac:spMk id="4" creationId="{0C3F2B66-C1C0-B524-89FA-853438824248}"/>
          </ac:spMkLst>
        </pc:spChg>
        <pc:spChg chg="add del mod">
          <ac:chgData name="Ilnytskyy, Slava" userId="6c9a36ec-2177-4c71-9d2b-b4582c7eea5e" providerId="ADAL" clId="{46D3A09B-2079-424A-8E11-D874CEA6708D}" dt="2023-05-04T16:44:36.818" v="810"/>
          <ac:spMkLst>
            <pc:docMk/>
            <pc:sldMk cId="2648186199" sldId="259"/>
            <ac:spMk id="5" creationId="{F0F10A99-4614-7D97-E521-AE9792E2E7AC}"/>
          </ac:spMkLst>
        </pc:spChg>
        <pc:spChg chg="add mod">
          <ac:chgData name="Ilnytskyy, Slava" userId="6c9a36ec-2177-4c71-9d2b-b4582c7eea5e" providerId="ADAL" clId="{46D3A09B-2079-424A-8E11-D874CEA6708D}" dt="2023-05-04T19:13:06.807" v="2285" actId="20577"/>
          <ac:spMkLst>
            <pc:docMk/>
            <pc:sldMk cId="2648186199" sldId="259"/>
            <ac:spMk id="6" creationId="{990280EA-B56F-CEE5-6611-C3EED530C623}"/>
          </ac:spMkLst>
        </pc:spChg>
        <pc:picChg chg="add mod">
          <ac:chgData name="Ilnytskyy, Slava" userId="6c9a36ec-2177-4c71-9d2b-b4582c7eea5e" providerId="ADAL" clId="{46D3A09B-2079-424A-8E11-D874CEA6708D}" dt="2023-05-04T18:42:03.440" v="1276" actId="1036"/>
          <ac:picMkLst>
            <pc:docMk/>
            <pc:sldMk cId="2648186199" sldId="259"/>
            <ac:picMk id="8" creationId="{06312EAC-EE1E-E3E3-1B28-72FDFE0A183A}"/>
          </ac:picMkLst>
        </pc:picChg>
      </pc:sldChg>
      <pc:sldChg chg="addSp delSp modSp new mod">
        <pc:chgData name="Ilnytskyy, Slava" userId="6c9a36ec-2177-4c71-9d2b-b4582c7eea5e" providerId="ADAL" clId="{46D3A09B-2079-424A-8E11-D874CEA6708D}" dt="2023-05-04T19:12:55.216" v="2281" actId="113"/>
        <pc:sldMkLst>
          <pc:docMk/>
          <pc:sldMk cId="3846474892" sldId="260"/>
        </pc:sldMkLst>
        <pc:spChg chg="del">
          <ac:chgData name="Ilnytskyy, Slava" userId="6c9a36ec-2177-4c71-9d2b-b4582c7eea5e" providerId="ADAL" clId="{46D3A09B-2079-424A-8E11-D874CEA6708D}" dt="2023-05-04T18:43:10.093" v="1278" actId="478"/>
          <ac:spMkLst>
            <pc:docMk/>
            <pc:sldMk cId="3846474892" sldId="260"/>
            <ac:spMk id="2" creationId="{0B916C11-3311-A273-782F-82F1FBF0DAA8}"/>
          </ac:spMkLst>
        </pc:spChg>
        <pc:spChg chg="del">
          <ac:chgData name="Ilnytskyy, Slava" userId="6c9a36ec-2177-4c71-9d2b-b4582c7eea5e" providerId="ADAL" clId="{46D3A09B-2079-424A-8E11-D874CEA6708D}" dt="2023-05-04T18:43:12.339" v="1279" actId="478"/>
          <ac:spMkLst>
            <pc:docMk/>
            <pc:sldMk cId="3846474892" sldId="260"/>
            <ac:spMk id="3" creationId="{DC1971D5-5674-85F6-6B7B-0A57FA22726D}"/>
          </ac:spMkLst>
        </pc:spChg>
        <pc:spChg chg="add mod">
          <ac:chgData name="Ilnytskyy, Slava" userId="6c9a36ec-2177-4c71-9d2b-b4582c7eea5e" providerId="ADAL" clId="{46D3A09B-2079-424A-8E11-D874CEA6708D}" dt="2023-05-04T18:43:19.747" v="1280"/>
          <ac:spMkLst>
            <pc:docMk/>
            <pc:sldMk cId="3846474892" sldId="260"/>
            <ac:spMk id="4" creationId="{19F83678-F810-8D91-8ECD-8207C7300AB9}"/>
          </ac:spMkLst>
        </pc:spChg>
        <pc:spChg chg="add mod">
          <ac:chgData name="Ilnytskyy, Slava" userId="6c9a36ec-2177-4c71-9d2b-b4582c7eea5e" providerId="ADAL" clId="{46D3A09B-2079-424A-8E11-D874CEA6708D}" dt="2023-05-04T19:12:55.216" v="2281" actId="113"/>
          <ac:spMkLst>
            <pc:docMk/>
            <pc:sldMk cId="3846474892" sldId="260"/>
            <ac:spMk id="5" creationId="{659EBDDC-0373-C603-49A1-034DEB9BBAA1}"/>
          </ac:spMkLst>
        </pc:spChg>
      </pc:sldChg>
      <pc:sldChg chg="addSp delSp modSp new mod">
        <pc:chgData name="Ilnytskyy, Slava" userId="6c9a36ec-2177-4c71-9d2b-b4582c7eea5e" providerId="ADAL" clId="{46D3A09B-2079-424A-8E11-D874CEA6708D}" dt="2023-05-04T19:26:06.919" v="2731" actId="113"/>
        <pc:sldMkLst>
          <pc:docMk/>
          <pc:sldMk cId="3465196081" sldId="261"/>
        </pc:sldMkLst>
        <pc:spChg chg="del">
          <ac:chgData name="Ilnytskyy, Slava" userId="6c9a36ec-2177-4c71-9d2b-b4582c7eea5e" providerId="ADAL" clId="{46D3A09B-2079-424A-8E11-D874CEA6708D}" dt="2023-05-04T19:02:20.351" v="2071" actId="478"/>
          <ac:spMkLst>
            <pc:docMk/>
            <pc:sldMk cId="3465196081" sldId="261"/>
            <ac:spMk id="2" creationId="{BDEC73DE-D81E-1665-7EBA-E4C78E50AC95}"/>
          </ac:spMkLst>
        </pc:spChg>
        <pc:spChg chg="del">
          <ac:chgData name="Ilnytskyy, Slava" userId="6c9a36ec-2177-4c71-9d2b-b4582c7eea5e" providerId="ADAL" clId="{46D3A09B-2079-424A-8E11-D874CEA6708D}" dt="2023-05-04T19:02:23.118" v="2072" actId="478"/>
          <ac:spMkLst>
            <pc:docMk/>
            <pc:sldMk cId="3465196081" sldId="261"/>
            <ac:spMk id="3" creationId="{9A07EC29-D9B4-B08E-0DD5-D5017AEAC410}"/>
          </ac:spMkLst>
        </pc:spChg>
        <pc:spChg chg="add mod">
          <ac:chgData name="Ilnytskyy, Slava" userId="6c9a36ec-2177-4c71-9d2b-b4582c7eea5e" providerId="ADAL" clId="{46D3A09B-2079-424A-8E11-D874CEA6708D}" dt="2023-05-04T19:02:37.216" v="2094" actId="20577"/>
          <ac:spMkLst>
            <pc:docMk/>
            <pc:sldMk cId="3465196081" sldId="261"/>
            <ac:spMk id="4" creationId="{241576AA-310F-C351-D18B-8E19013B0761}"/>
          </ac:spMkLst>
        </pc:spChg>
        <pc:spChg chg="add mod">
          <ac:chgData name="Ilnytskyy, Slava" userId="6c9a36ec-2177-4c71-9d2b-b4582c7eea5e" providerId="ADAL" clId="{46D3A09B-2079-424A-8E11-D874CEA6708D}" dt="2023-05-04T19:26:06.919" v="2731" actId="113"/>
          <ac:spMkLst>
            <pc:docMk/>
            <pc:sldMk cId="3465196081" sldId="261"/>
            <ac:spMk id="5" creationId="{BBD29351-4BBB-EC56-606C-48B3D1D70B82}"/>
          </ac:spMkLst>
        </pc:spChg>
        <pc:spChg chg="add mod">
          <ac:chgData name="Ilnytskyy, Slava" userId="6c9a36ec-2177-4c71-9d2b-b4582c7eea5e" providerId="ADAL" clId="{46D3A09B-2079-424A-8E11-D874CEA6708D}" dt="2023-05-04T19:24:54.369" v="2643" actId="255"/>
          <ac:spMkLst>
            <pc:docMk/>
            <pc:sldMk cId="3465196081" sldId="261"/>
            <ac:spMk id="8" creationId="{93B62A3B-2B5E-E7BD-9F28-80A62FD6B0E7}"/>
          </ac:spMkLst>
        </pc:spChg>
        <pc:picChg chg="add mod">
          <ac:chgData name="Ilnytskyy, Slava" userId="6c9a36ec-2177-4c71-9d2b-b4582c7eea5e" providerId="ADAL" clId="{46D3A09B-2079-424A-8E11-D874CEA6708D}" dt="2023-05-04T19:20:29.706" v="2411" actId="1035"/>
          <ac:picMkLst>
            <pc:docMk/>
            <pc:sldMk cId="3465196081" sldId="261"/>
            <ac:picMk id="7" creationId="{A395634E-F91A-4E14-691D-18414AC61AF3}"/>
          </ac:picMkLst>
        </pc:picChg>
      </pc:sldChg>
      <pc:sldChg chg="addSp delSp modSp new mod">
        <pc:chgData name="Ilnytskyy, Slava" userId="6c9a36ec-2177-4c71-9d2b-b4582c7eea5e" providerId="ADAL" clId="{46D3A09B-2079-424A-8E11-D874CEA6708D}" dt="2023-05-04T19:27:31.092" v="2778" actId="1035"/>
        <pc:sldMkLst>
          <pc:docMk/>
          <pc:sldMk cId="115539255" sldId="262"/>
        </pc:sldMkLst>
        <pc:spChg chg="del">
          <ac:chgData name="Ilnytskyy, Slava" userId="6c9a36ec-2177-4c71-9d2b-b4582c7eea5e" providerId="ADAL" clId="{46D3A09B-2079-424A-8E11-D874CEA6708D}" dt="2023-05-04T19:25:03.130" v="2645" actId="478"/>
          <ac:spMkLst>
            <pc:docMk/>
            <pc:sldMk cId="115539255" sldId="262"/>
            <ac:spMk id="2" creationId="{0E3FF384-F88C-E0F6-2977-245874B54BC5}"/>
          </ac:spMkLst>
        </pc:spChg>
        <pc:spChg chg="del mod">
          <ac:chgData name="Ilnytskyy, Slava" userId="6c9a36ec-2177-4c71-9d2b-b4582c7eea5e" providerId="ADAL" clId="{46D3A09B-2079-424A-8E11-D874CEA6708D}" dt="2023-05-04T19:25:05.564" v="2647" actId="478"/>
          <ac:spMkLst>
            <pc:docMk/>
            <pc:sldMk cId="115539255" sldId="262"/>
            <ac:spMk id="3" creationId="{B0558D34-5E2F-86A5-C4B3-710513379CCA}"/>
          </ac:spMkLst>
        </pc:spChg>
        <pc:spChg chg="add mod">
          <ac:chgData name="Ilnytskyy, Slava" userId="6c9a36ec-2177-4c71-9d2b-b4582c7eea5e" providerId="ADAL" clId="{46D3A09B-2079-424A-8E11-D874CEA6708D}" dt="2023-05-04T19:27:31.092" v="2778" actId="1035"/>
          <ac:spMkLst>
            <pc:docMk/>
            <pc:sldMk cId="115539255" sldId="262"/>
            <ac:spMk id="4" creationId="{09A6380F-D87F-CCDD-5E0E-F53B9DF3ED0D}"/>
          </ac:spMkLst>
        </pc:spChg>
        <pc:spChg chg="add mod">
          <ac:chgData name="Ilnytskyy, Slava" userId="6c9a36ec-2177-4c71-9d2b-b4582c7eea5e" providerId="ADAL" clId="{46D3A09B-2079-424A-8E11-D874CEA6708D}" dt="2023-05-04T19:25:28.963" v="2677" actId="1036"/>
          <ac:spMkLst>
            <pc:docMk/>
            <pc:sldMk cId="115539255" sldId="262"/>
            <ac:spMk id="5" creationId="{C632FDDD-7C68-5E47-0972-7AE10F1EC9A1}"/>
          </ac:spMkLst>
        </pc:spChg>
        <pc:picChg chg="add del">
          <ac:chgData name="Ilnytskyy, Slava" userId="6c9a36ec-2177-4c71-9d2b-b4582c7eea5e" providerId="ADAL" clId="{46D3A09B-2079-424A-8E11-D874CEA6708D}" dt="2023-05-04T19:26:31.841" v="2733" actId="478"/>
          <ac:picMkLst>
            <pc:docMk/>
            <pc:sldMk cId="115539255" sldId="262"/>
            <ac:picMk id="7" creationId="{8CF80D4A-C90C-536A-B95B-B4C77FB6646B}"/>
          </ac:picMkLst>
        </pc:picChg>
        <pc:picChg chg="add mod">
          <ac:chgData name="Ilnytskyy, Slava" userId="6c9a36ec-2177-4c71-9d2b-b4582c7eea5e" providerId="ADAL" clId="{46D3A09B-2079-424A-8E11-D874CEA6708D}" dt="2023-05-04T19:27:15.660" v="2765" actId="1035"/>
          <ac:picMkLst>
            <pc:docMk/>
            <pc:sldMk cId="115539255" sldId="262"/>
            <ac:picMk id="9" creationId="{C1C11B4F-D4AC-11E4-1A34-02081E1D18C7}"/>
          </ac:picMkLst>
        </pc:picChg>
      </pc:sldChg>
      <pc:sldChg chg="addSp delSp modSp new mod">
        <pc:chgData name="Ilnytskyy, Slava" userId="6c9a36ec-2177-4c71-9d2b-b4582c7eea5e" providerId="ADAL" clId="{46D3A09B-2079-424A-8E11-D874CEA6708D}" dt="2023-05-04T19:48:30.387" v="3384" actId="20577"/>
        <pc:sldMkLst>
          <pc:docMk/>
          <pc:sldMk cId="2780343841" sldId="263"/>
        </pc:sldMkLst>
        <pc:spChg chg="del">
          <ac:chgData name="Ilnytskyy, Slava" userId="6c9a36ec-2177-4c71-9d2b-b4582c7eea5e" providerId="ADAL" clId="{46D3A09B-2079-424A-8E11-D874CEA6708D}" dt="2023-05-04T19:27:22.901" v="2767" actId="478"/>
          <ac:spMkLst>
            <pc:docMk/>
            <pc:sldMk cId="2780343841" sldId="263"/>
            <ac:spMk id="2" creationId="{F6DF21CD-1518-40F5-2753-D753CBCFA881}"/>
          </ac:spMkLst>
        </pc:spChg>
        <pc:spChg chg="del">
          <ac:chgData name="Ilnytskyy, Slava" userId="6c9a36ec-2177-4c71-9d2b-b4582c7eea5e" providerId="ADAL" clId="{46D3A09B-2079-424A-8E11-D874CEA6708D}" dt="2023-05-04T19:27:25.304" v="2768" actId="478"/>
          <ac:spMkLst>
            <pc:docMk/>
            <pc:sldMk cId="2780343841" sldId="263"/>
            <ac:spMk id="3" creationId="{D7D19B2D-DF9A-EE16-ED64-BF19A17FFA9F}"/>
          </ac:spMkLst>
        </pc:spChg>
        <pc:spChg chg="add mod">
          <ac:chgData name="Ilnytskyy, Slava" userId="6c9a36ec-2177-4c71-9d2b-b4582c7eea5e" providerId="ADAL" clId="{46D3A09B-2079-424A-8E11-D874CEA6708D}" dt="2023-05-04T19:27:36.475" v="2779"/>
          <ac:spMkLst>
            <pc:docMk/>
            <pc:sldMk cId="2780343841" sldId="263"/>
            <ac:spMk id="4" creationId="{3AE37168-1F7B-0E93-A19D-0B14D90FE5BB}"/>
          </ac:spMkLst>
        </pc:spChg>
        <pc:spChg chg="add mod">
          <ac:chgData name="Ilnytskyy, Slava" userId="6c9a36ec-2177-4c71-9d2b-b4582c7eea5e" providerId="ADAL" clId="{46D3A09B-2079-424A-8E11-D874CEA6708D}" dt="2023-05-04T19:48:30.387" v="3384" actId="20577"/>
          <ac:spMkLst>
            <pc:docMk/>
            <pc:sldMk cId="2780343841" sldId="263"/>
            <ac:spMk id="5" creationId="{A0278151-F9E9-A393-C2D8-8142A94A03BE}"/>
          </ac:spMkLst>
        </pc:spChg>
      </pc:sldChg>
      <pc:sldChg chg="addSp delSp modSp new mod">
        <pc:chgData name="Ilnytskyy, Slava" userId="6c9a36ec-2177-4c71-9d2b-b4582c7eea5e" providerId="ADAL" clId="{46D3A09B-2079-424A-8E11-D874CEA6708D}" dt="2023-05-04T20:04:27.038" v="3654" actId="207"/>
        <pc:sldMkLst>
          <pc:docMk/>
          <pc:sldMk cId="2599544646" sldId="264"/>
        </pc:sldMkLst>
        <pc:spChg chg="del">
          <ac:chgData name="Ilnytskyy, Slava" userId="6c9a36ec-2177-4c71-9d2b-b4582c7eea5e" providerId="ADAL" clId="{46D3A09B-2079-424A-8E11-D874CEA6708D}" dt="2023-05-04T19:46:16.696" v="3252" actId="478"/>
          <ac:spMkLst>
            <pc:docMk/>
            <pc:sldMk cId="2599544646" sldId="264"/>
            <ac:spMk id="2" creationId="{9E3D5113-B8F8-9BA5-3769-A3F3080AC465}"/>
          </ac:spMkLst>
        </pc:spChg>
        <pc:spChg chg="del">
          <ac:chgData name="Ilnytskyy, Slava" userId="6c9a36ec-2177-4c71-9d2b-b4582c7eea5e" providerId="ADAL" clId="{46D3A09B-2079-424A-8E11-D874CEA6708D}" dt="2023-05-04T19:46:19.279" v="3253" actId="478"/>
          <ac:spMkLst>
            <pc:docMk/>
            <pc:sldMk cId="2599544646" sldId="264"/>
            <ac:spMk id="3" creationId="{3169EFCC-37A1-093E-A807-3504D7DBC47F}"/>
          </ac:spMkLst>
        </pc:spChg>
        <pc:spChg chg="add mod">
          <ac:chgData name="Ilnytskyy, Slava" userId="6c9a36ec-2177-4c71-9d2b-b4582c7eea5e" providerId="ADAL" clId="{46D3A09B-2079-424A-8E11-D874CEA6708D}" dt="2023-05-04T19:46:32.169" v="3273" actId="1035"/>
          <ac:spMkLst>
            <pc:docMk/>
            <pc:sldMk cId="2599544646" sldId="264"/>
            <ac:spMk id="4" creationId="{5541D0DC-7A6B-9952-56A2-7330091B12BB}"/>
          </ac:spMkLst>
        </pc:spChg>
        <pc:spChg chg="add mod">
          <ac:chgData name="Ilnytskyy, Slava" userId="6c9a36ec-2177-4c71-9d2b-b4582c7eea5e" providerId="ADAL" clId="{46D3A09B-2079-424A-8E11-D874CEA6708D}" dt="2023-05-04T20:04:27.038" v="3654" actId="207"/>
          <ac:spMkLst>
            <pc:docMk/>
            <pc:sldMk cId="2599544646" sldId="264"/>
            <ac:spMk id="5" creationId="{049225ED-7D6B-D4A5-1D2A-01713EBFF0E2}"/>
          </ac:spMkLst>
        </pc:spChg>
      </pc:sldChg>
      <pc:sldChg chg="addSp delSp modSp new mod">
        <pc:chgData name="Ilnytskyy, Slava" userId="6c9a36ec-2177-4c71-9d2b-b4582c7eea5e" providerId="ADAL" clId="{46D3A09B-2079-424A-8E11-D874CEA6708D}" dt="2023-05-04T20:59:38.934" v="4056" actId="1035"/>
        <pc:sldMkLst>
          <pc:docMk/>
          <pc:sldMk cId="2982980773" sldId="265"/>
        </pc:sldMkLst>
        <pc:spChg chg="del">
          <ac:chgData name="Ilnytskyy, Slava" userId="6c9a36ec-2177-4c71-9d2b-b4582c7eea5e" providerId="ADAL" clId="{46D3A09B-2079-424A-8E11-D874CEA6708D}" dt="2023-05-04T20:04:56.566" v="3656" actId="478"/>
          <ac:spMkLst>
            <pc:docMk/>
            <pc:sldMk cId="2982980773" sldId="265"/>
            <ac:spMk id="2" creationId="{F7388188-32BA-93FE-4298-D9AF976AA8EB}"/>
          </ac:spMkLst>
        </pc:spChg>
        <pc:spChg chg="del">
          <ac:chgData name="Ilnytskyy, Slava" userId="6c9a36ec-2177-4c71-9d2b-b4582c7eea5e" providerId="ADAL" clId="{46D3A09B-2079-424A-8E11-D874CEA6708D}" dt="2023-05-04T20:04:59.288" v="3657" actId="478"/>
          <ac:spMkLst>
            <pc:docMk/>
            <pc:sldMk cId="2982980773" sldId="265"/>
            <ac:spMk id="3" creationId="{0C884B9B-D993-E6B2-C823-2C0E70191991}"/>
          </ac:spMkLst>
        </pc:spChg>
        <pc:spChg chg="add mod">
          <ac:chgData name="Ilnytskyy, Slava" userId="6c9a36ec-2177-4c71-9d2b-b4582c7eea5e" providerId="ADAL" clId="{46D3A09B-2079-424A-8E11-D874CEA6708D}" dt="2023-05-04T20:05:07.523" v="3658"/>
          <ac:spMkLst>
            <pc:docMk/>
            <pc:sldMk cId="2982980773" sldId="265"/>
            <ac:spMk id="4" creationId="{69D35B55-AEF7-F2D1-20D3-7E434A97B3B5}"/>
          </ac:spMkLst>
        </pc:spChg>
        <pc:spChg chg="add mod">
          <ac:chgData name="Ilnytskyy, Slava" userId="6c9a36ec-2177-4c71-9d2b-b4582c7eea5e" providerId="ADAL" clId="{46D3A09B-2079-424A-8E11-D874CEA6708D}" dt="2023-05-04T20:59:38.934" v="4056" actId="1035"/>
          <ac:spMkLst>
            <pc:docMk/>
            <pc:sldMk cId="2982980773" sldId="265"/>
            <ac:spMk id="5" creationId="{03FD2A4B-7E61-9E3D-5326-0898CBA11160}"/>
          </ac:spMkLst>
        </pc:spChg>
      </pc:sldChg>
      <pc:sldChg chg="addSp delSp modSp new mod">
        <pc:chgData name="Ilnytskyy, Slava" userId="6c9a36ec-2177-4c71-9d2b-b4582c7eea5e" providerId="ADAL" clId="{46D3A09B-2079-424A-8E11-D874CEA6708D}" dt="2023-05-04T22:16:36.481" v="4510" actId="20577"/>
        <pc:sldMkLst>
          <pc:docMk/>
          <pc:sldMk cId="717670505" sldId="266"/>
        </pc:sldMkLst>
        <pc:spChg chg="del mod">
          <ac:chgData name="Ilnytskyy, Slava" userId="6c9a36ec-2177-4c71-9d2b-b4582c7eea5e" providerId="ADAL" clId="{46D3A09B-2079-424A-8E11-D874CEA6708D}" dt="2023-05-04T20:59:46.221" v="4059" actId="478"/>
          <ac:spMkLst>
            <pc:docMk/>
            <pc:sldMk cId="717670505" sldId="266"/>
            <ac:spMk id="2" creationId="{41F3C473-B086-B3DF-2536-8D38570099D3}"/>
          </ac:spMkLst>
        </pc:spChg>
        <pc:spChg chg="del">
          <ac:chgData name="Ilnytskyy, Slava" userId="6c9a36ec-2177-4c71-9d2b-b4582c7eea5e" providerId="ADAL" clId="{46D3A09B-2079-424A-8E11-D874CEA6708D}" dt="2023-05-04T20:59:52.423" v="4060" actId="478"/>
          <ac:spMkLst>
            <pc:docMk/>
            <pc:sldMk cId="717670505" sldId="266"/>
            <ac:spMk id="3" creationId="{BB6050AE-F9D1-A3C7-9E5E-E98B2A8340F1}"/>
          </ac:spMkLst>
        </pc:spChg>
        <pc:spChg chg="add mod">
          <ac:chgData name="Ilnytskyy, Slava" userId="6c9a36ec-2177-4c71-9d2b-b4582c7eea5e" providerId="ADAL" clId="{46D3A09B-2079-424A-8E11-D874CEA6708D}" dt="2023-05-04T21:00:01.386" v="4061"/>
          <ac:spMkLst>
            <pc:docMk/>
            <pc:sldMk cId="717670505" sldId="266"/>
            <ac:spMk id="4" creationId="{4BE6922C-4E4B-2E17-9329-685213F905AB}"/>
          </ac:spMkLst>
        </pc:spChg>
        <pc:spChg chg="add mod">
          <ac:chgData name="Ilnytskyy, Slava" userId="6c9a36ec-2177-4c71-9d2b-b4582c7eea5e" providerId="ADAL" clId="{46D3A09B-2079-424A-8E11-D874CEA6708D}" dt="2023-05-04T22:16:36.481" v="4510" actId="20577"/>
          <ac:spMkLst>
            <pc:docMk/>
            <pc:sldMk cId="717670505" sldId="266"/>
            <ac:spMk id="5" creationId="{9785D501-C9CE-F750-D072-EAF49FD3979B}"/>
          </ac:spMkLst>
        </pc:spChg>
      </pc:sldChg>
      <pc:sldChg chg="addSp delSp modSp new mod">
        <pc:chgData name="Ilnytskyy, Slava" userId="6c9a36ec-2177-4c71-9d2b-b4582c7eea5e" providerId="ADAL" clId="{46D3A09B-2079-424A-8E11-D874CEA6708D}" dt="2023-05-04T22:33:38.504" v="4762" actId="207"/>
        <pc:sldMkLst>
          <pc:docMk/>
          <pc:sldMk cId="64487140" sldId="267"/>
        </pc:sldMkLst>
        <pc:spChg chg="del">
          <ac:chgData name="Ilnytskyy, Slava" userId="6c9a36ec-2177-4c71-9d2b-b4582c7eea5e" providerId="ADAL" clId="{46D3A09B-2079-424A-8E11-D874CEA6708D}" dt="2023-05-04T22:16:43.948" v="4512" actId="478"/>
          <ac:spMkLst>
            <pc:docMk/>
            <pc:sldMk cId="64487140" sldId="267"/>
            <ac:spMk id="2" creationId="{BC9BD3EF-FEAF-0023-FB25-D27F67FF28BE}"/>
          </ac:spMkLst>
        </pc:spChg>
        <pc:spChg chg="del">
          <ac:chgData name="Ilnytskyy, Slava" userId="6c9a36ec-2177-4c71-9d2b-b4582c7eea5e" providerId="ADAL" clId="{46D3A09B-2079-424A-8E11-D874CEA6708D}" dt="2023-05-04T22:16:48.287" v="4513" actId="478"/>
          <ac:spMkLst>
            <pc:docMk/>
            <pc:sldMk cId="64487140" sldId="267"/>
            <ac:spMk id="3" creationId="{57A073A3-9B3A-C5C7-B582-241A887660CD}"/>
          </ac:spMkLst>
        </pc:spChg>
        <pc:spChg chg="add mod">
          <ac:chgData name="Ilnytskyy, Slava" userId="6c9a36ec-2177-4c71-9d2b-b4582c7eea5e" providerId="ADAL" clId="{46D3A09B-2079-424A-8E11-D874CEA6708D}" dt="2023-05-04T22:16:56.747" v="4514"/>
          <ac:spMkLst>
            <pc:docMk/>
            <pc:sldMk cId="64487140" sldId="267"/>
            <ac:spMk id="4" creationId="{09790819-9A35-A121-EA00-B4CC7FC9A154}"/>
          </ac:spMkLst>
        </pc:spChg>
        <pc:spChg chg="add mod">
          <ac:chgData name="Ilnytskyy, Slava" userId="6c9a36ec-2177-4c71-9d2b-b4582c7eea5e" providerId="ADAL" clId="{46D3A09B-2079-424A-8E11-D874CEA6708D}" dt="2023-05-04T22:33:38.504" v="4762" actId="207"/>
          <ac:spMkLst>
            <pc:docMk/>
            <pc:sldMk cId="64487140" sldId="267"/>
            <ac:spMk id="5" creationId="{0182AB4E-E176-BB7C-8F5A-414934BE0DD0}"/>
          </ac:spMkLst>
        </pc:spChg>
        <pc:spChg chg="add mod">
          <ac:chgData name="Ilnytskyy, Slava" userId="6c9a36ec-2177-4c71-9d2b-b4582c7eea5e" providerId="ADAL" clId="{46D3A09B-2079-424A-8E11-D874CEA6708D}" dt="2023-05-04T22:26:43.384" v="4590" actId="21"/>
          <ac:spMkLst>
            <pc:docMk/>
            <pc:sldMk cId="64487140" sldId="267"/>
            <ac:spMk id="6" creationId="{6E6EC61E-A9AC-96B3-6F50-770346784120}"/>
          </ac:spMkLst>
        </pc:spChg>
      </pc:sldChg>
      <pc:sldChg chg="addSp delSp modSp new mod">
        <pc:chgData name="Ilnytskyy, Slava" userId="6c9a36ec-2177-4c71-9d2b-b4582c7eea5e" providerId="ADAL" clId="{46D3A09B-2079-424A-8E11-D874CEA6708D}" dt="2023-05-04T23:14:44.362" v="5314" actId="1035"/>
        <pc:sldMkLst>
          <pc:docMk/>
          <pc:sldMk cId="3686743862" sldId="268"/>
        </pc:sldMkLst>
        <pc:spChg chg="del">
          <ac:chgData name="Ilnytskyy, Slava" userId="6c9a36ec-2177-4c71-9d2b-b4582c7eea5e" providerId="ADAL" clId="{46D3A09B-2079-424A-8E11-D874CEA6708D}" dt="2023-05-04T22:33:45.522" v="4764" actId="478"/>
          <ac:spMkLst>
            <pc:docMk/>
            <pc:sldMk cId="3686743862" sldId="268"/>
            <ac:spMk id="2" creationId="{B8C054F1-F2B6-4C66-AB65-41E21DDDEF3C}"/>
          </ac:spMkLst>
        </pc:spChg>
        <pc:spChg chg="del">
          <ac:chgData name="Ilnytskyy, Slava" userId="6c9a36ec-2177-4c71-9d2b-b4582c7eea5e" providerId="ADAL" clId="{46D3A09B-2079-424A-8E11-D874CEA6708D}" dt="2023-05-04T22:33:48.525" v="4765" actId="478"/>
          <ac:spMkLst>
            <pc:docMk/>
            <pc:sldMk cId="3686743862" sldId="268"/>
            <ac:spMk id="3" creationId="{F203C587-AD65-3CAA-4FD2-DDE990187640}"/>
          </ac:spMkLst>
        </pc:spChg>
        <pc:spChg chg="add mod">
          <ac:chgData name="Ilnytskyy, Slava" userId="6c9a36ec-2177-4c71-9d2b-b4582c7eea5e" providerId="ADAL" clId="{46D3A09B-2079-424A-8E11-D874CEA6708D}" dt="2023-05-04T22:34:21.527" v="4805" actId="1035"/>
          <ac:spMkLst>
            <pc:docMk/>
            <pc:sldMk cId="3686743862" sldId="268"/>
            <ac:spMk id="4" creationId="{76FA551C-7D07-BFDC-8529-32DEF23CDC8F}"/>
          </ac:spMkLst>
        </pc:spChg>
        <pc:spChg chg="add mod">
          <ac:chgData name="Ilnytskyy, Slava" userId="6c9a36ec-2177-4c71-9d2b-b4582c7eea5e" providerId="ADAL" clId="{46D3A09B-2079-424A-8E11-D874CEA6708D}" dt="2023-05-04T23:05:54.978" v="5085" actId="207"/>
          <ac:spMkLst>
            <pc:docMk/>
            <pc:sldMk cId="3686743862" sldId="268"/>
            <ac:spMk id="5" creationId="{94F4DD24-E9D1-6DA4-5F5F-38FA9A55CD58}"/>
          </ac:spMkLst>
        </pc:spChg>
        <pc:spChg chg="add mod">
          <ac:chgData name="Ilnytskyy, Slava" userId="6c9a36ec-2177-4c71-9d2b-b4582c7eea5e" providerId="ADAL" clId="{46D3A09B-2079-424A-8E11-D874CEA6708D}" dt="2023-05-04T23:14:44.362" v="5314" actId="1035"/>
          <ac:spMkLst>
            <pc:docMk/>
            <pc:sldMk cId="3686743862" sldId="268"/>
            <ac:spMk id="8" creationId="{66FB37D6-117B-CC63-3E63-A8AFF730C808}"/>
          </ac:spMkLst>
        </pc:spChg>
        <pc:picChg chg="add mod">
          <ac:chgData name="Ilnytskyy, Slava" userId="6c9a36ec-2177-4c71-9d2b-b4582c7eea5e" providerId="ADAL" clId="{46D3A09B-2079-424A-8E11-D874CEA6708D}" dt="2023-05-04T23:14:39.426" v="5303" actId="1036"/>
          <ac:picMkLst>
            <pc:docMk/>
            <pc:sldMk cId="3686743862" sldId="268"/>
            <ac:picMk id="7" creationId="{3EE19E83-4B9F-B645-74ED-126C5E03EE05}"/>
          </ac:picMkLst>
        </pc:picChg>
      </pc:sldChg>
      <pc:sldChg chg="addSp delSp modSp new mod">
        <pc:chgData name="Ilnytskyy, Slava" userId="6c9a36ec-2177-4c71-9d2b-b4582c7eea5e" providerId="ADAL" clId="{46D3A09B-2079-424A-8E11-D874CEA6708D}" dt="2023-05-04T23:26:16.362" v="5963" actId="12"/>
        <pc:sldMkLst>
          <pc:docMk/>
          <pc:sldMk cId="3057573165" sldId="269"/>
        </pc:sldMkLst>
        <pc:spChg chg="del">
          <ac:chgData name="Ilnytskyy, Slava" userId="6c9a36ec-2177-4c71-9d2b-b4582c7eea5e" providerId="ADAL" clId="{46D3A09B-2079-424A-8E11-D874CEA6708D}" dt="2023-05-04T23:15:23.633" v="5316" actId="478"/>
          <ac:spMkLst>
            <pc:docMk/>
            <pc:sldMk cId="3057573165" sldId="269"/>
            <ac:spMk id="2" creationId="{E30F34AC-1A1B-4AF4-DF03-F347DEF55F6E}"/>
          </ac:spMkLst>
        </pc:spChg>
        <pc:spChg chg="del">
          <ac:chgData name="Ilnytskyy, Slava" userId="6c9a36ec-2177-4c71-9d2b-b4582c7eea5e" providerId="ADAL" clId="{46D3A09B-2079-424A-8E11-D874CEA6708D}" dt="2023-05-04T23:15:26.241" v="5317" actId="478"/>
          <ac:spMkLst>
            <pc:docMk/>
            <pc:sldMk cId="3057573165" sldId="269"/>
            <ac:spMk id="3" creationId="{125CE100-0199-ADD3-800E-91481D7DB0A0}"/>
          </ac:spMkLst>
        </pc:spChg>
        <pc:spChg chg="add mod">
          <ac:chgData name="Ilnytskyy, Slava" userId="6c9a36ec-2177-4c71-9d2b-b4582c7eea5e" providerId="ADAL" clId="{46D3A09B-2079-424A-8E11-D874CEA6708D}" dt="2023-05-04T23:15:50.123" v="5323" actId="1035"/>
          <ac:spMkLst>
            <pc:docMk/>
            <pc:sldMk cId="3057573165" sldId="269"/>
            <ac:spMk id="4" creationId="{A124CEA4-3E4A-6543-C5D1-5806C7CA1D8F}"/>
          </ac:spMkLst>
        </pc:spChg>
        <pc:spChg chg="add mod">
          <ac:chgData name="Ilnytskyy, Slava" userId="6c9a36ec-2177-4c71-9d2b-b4582c7eea5e" providerId="ADAL" clId="{46D3A09B-2079-424A-8E11-D874CEA6708D}" dt="2023-05-04T23:26:16.362" v="5963" actId="12"/>
          <ac:spMkLst>
            <pc:docMk/>
            <pc:sldMk cId="3057573165" sldId="269"/>
            <ac:spMk id="5" creationId="{B583D14C-DBAC-E33C-80D9-A5A1C7A8446A}"/>
          </ac:spMkLst>
        </pc:spChg>
      </pc:sldChg>
      <pc:sldChg chg="addSp delSp modSp new mod">
        <pc:chgData name="Ilnytskyy, Slava" userId="6c9a36ec-2177-4c71-9d2b-b4582c7eea5e" providerId="ADAL" clId="{46D3A09B-2079-424A-8E11-D874CEA6708D}" dt="2023-05-04T23:39:44.950" v="6715" actId="113"/>
        <pc:sldMkLst>
          <pc:docMk/>
          <pc:sldMk cId="3455937723" sldId="270"/>
        </pc:sldMkLst>
        <pc:spChg chg="del">
          <ac:chgData name="Ilnytskyy, Slava" userId="6c9a36ec-2177-4c71-9d2b-b4582c7eea5e" providerId="ADAL" clId="{46D3A09B-2079-424A-8E11-D874CEA6708D}" dt="2023-05-04T23:26:24.447" v="5965" actId="478"/>
          <ac:spMkLst>
            <pc:docMk/>
            <pc:sldMk cId="3455937723" sldId="270"/>
            <ac:spMk id="2" creationId="{B140CCE8-9935-9304-A295-79F52A5EE609}"/>
          </ac:spMkLst>
        </pc:spChg>
        <pc:spChg chg="del">
          <ac:chgData name="Ilnytskyy, Slava" userId="6c9a36ec-2177-4c71-9d2b-b4582c7eea5e" providerId="ADAL" clId="{46D3A09B-2079-424A-8E11-D874CEA6708D}" dt="2023-05-04T23:26:27.001" v="5966" actId="478"/>
          <ac:spMkLst>
            <pc:docMk/>
            <pc:sldMk cId="3455937723" sldId="270"/>
            <ac:spMk id="3" creationId="{364E3995-9199-1467-B72F-84E987B68D56}"/>
          </ac:spMkLst>
        </pc:spChg>
        <pc:spChg chg="add mod">
          <ac:chgData name="Ilnytskyy, Slava" userId="6c9a36ec-2177-4c71-9d2b-b4582c7eea5e" providerId="ADAL" clId="{46D3A09B-2079-424A-8E11-D874CEA6708D}" dt="2023-05-04T23:26:52.738" v="5967"/>
          <ac:spMkLst>
            <pc:docMk/>
            <pc:sldMk cId="3455937723" sldId="270"/>
            <ac:spMk id="4" creationId="{03B831DD-62A3-7940-EF43-3253203A201A}"/>
          </ac:spMkLst>
        </pc:spChg>
        <pc:spChg chg="add mod">
          <ac:chgData name="Ilnytskyy, Slava" userId="6c9a36ec-2177-4c71-9d2b-b4582c7eea5e" providerId="ADAL" clId="{46D3A09B-2079-424A-8E11-D874CEA6708D}" dt="2023-05-04T23:39:44.950" v="6715" actId="113"/>
          <ac:spMkLst>
            <pc:docMk/>
            <pc:sldMk cId="3455937723" sldId="270"/>
            <ac:spMk id="5" creationId="{F3316436-2D43-F299-4022-E4D6930AF49F}"/>
          </ac:spMkLst>
        </pc:spChg>
      </pc:sldChg>
      <pc:sldChg chg="addSp delSp modSp new mod">
        <pc:chgData name="Ilnytskyy, Slava" userId="6c9a36ec-2177-4c71-9d2b-b4582c7eea5e" providerId="ADAL" clId="{46D3A09B-2079-424A-8E11-D874CEA6708D}" dt="2023-05-04T23:52:00.569" v="7209" actId="58"/>
        <pc:sldMkLst>
          <pc:docMk/>
          <pc:sldMk cId="1844445337" sldId="271"/>
        </pc:sldMkLst>
        <pc:spChg chg="del">
          <ac:chgData name="Ilnytskyy, Slava" userId="6c9a36ec-2177-4c71-9d2b-b4582c7eea5e" providerId="ADAL" clId="{46D3A09B-2079-424A-8E11-D874CEA6708D}" dt="2023-05-04T23:40:01.654" v="6717" actId="478"/>
          <ac:spMkLst>
            <pc:docMk/>
            <pc:sldMk cId="1844445337" sldId="271"/>
            <ac:spMk id="2" creationId="{9CB2DBE9-914D-5AF3-C62A-6050FE99D5FC}"/>
          </ac:spMkLst>
        </pc:spChg>
        <pc:spChg chg="del">
          <ac:chgData name="Ilnytskyy, Slava" userId="6c9a36ec-2177-4c71-9d2b-b4582c7eea5e" providerId="ADAL" clId="{46D3A09B-2079-424A-8E11-D874CEA6708D}" dt="2023-05-04T23:40:04.037" v="6718" actId="478"/>
          <ac:spMkLst>
            <pc:docMk/>
            <pc:sldMk cId="1844445337" sldId="271"/>
            <ac:spMk id="3" creationId="{68D76E1B-8814-F022-2E2B-136064FE8D50}"/>
          </ac:spMkLst>
        </pc:spChg>
        <pc:spChg chg="add mod">
          <ac:chgData name="Ilnytskyy, Slava" userId="6c9a36ec-2177-4c71-9d2b-b4582c7eea5e" providerId="ADAL" clId="{46D3A09B-2079-424A-8E11-D874CEA6708D}" dt="2023-05-04T23:40:16.579" v="6719"/>
          <ac:spMkLst>
            <pc:docMk/>
            <pc:sldMk cId="1844445337" sldId="271"/>
            <ac:spMk id="4" creationId="{4B09C5E7-6962-8275-C042-6298914B4FF3}"/>
          </ac:spMkLst>
        </pc:spChg>
        <pc:spChg chg="add mod">
          <ac:chgData name="Ilnytskyy, Slava" userId="6c9a36ec-2177-4c71-9d2b-b4582c7eea5e" providerId="ADAL" clId="{46D3A09B-2079-424A-8E11-D874CEA6708D}" dt="2023-05-04T23:52:00.569" v="7209" actId="58"/>
          <ac:spMkLst>
            <pc:docMk/>
            <pc:sldMk cId="1844445337" sldId="271"/>
            <ac:spMk id="5" creationId="{76D23EB0-FC35-2DE4-9E4D-880337609408}"/>
          </ac:spMkLst>
        </pc:spChg>
        <pc:picChg chg="add mod">
          <ac:chgData name="Ilnytskyy, Slava" userId="6c9a36ec-2177-4c71-9d2b-b4582c7eea5e" providerId="ADAL" clId="{46D3A09B-2079-424A-8E11-D874CEA6708D}" dt="2023-05-04T23:41:17.543" v="6762" actId="1076"/>
          <ac:picMkLst>
            <pc:docMk/>
            <pc:sldMk cId="1844445337" sldId="271"/>
            <ac:picMk id="6" creationId="{5FE0FC12-DF36-7DB0-6B2D-A706AFE23FA6}"/>
          </ac:picMkLst>
        </pc:picChg>
        <pc:cxnChg chg="add del">
          <ac:chgData name="Ilnytskyy, Slava" userId="6c9a36ec-2177-4c71-9d2b-b4582c7eea5e" providerId="ADAL" clId="{46D3A09B-2079-424A-8E11-D874CEA6708D}" dt="2023-05-04T23:41:41.653" v="6764" actId="478"/>
          <ac:cxnSpMkLst>
            <pc:docMk/>
            <pc:sldMk cId="1844445337" sldId="271"/>
            <ac:cxnSpMk id="8" creationId="{C6821400-A23E-78B0-304C-F0F8C93DA2A0}"/>
          </ac:cxnSpMkLst>
        </pc:cxnChg>
        <pc:cxnChg chg="add mod">
          <ac:chgData name="Ilnytskyy, Slava" userId="6c9a36ec-2177-4c71-9d2b-b4582c7eea5e" providerId="ADAL" clId="{46D3A09B-2079-424A-8E11-D874CEA6708D}" dt="2023-05-04T23:42:34.254" v="6872" actId="1037"/>
          <ac:cxnSpMkLst>
            <pc:docMk/>
            <pc:sldMk cId="1844445337" sldId="271"/>
            <ac:cxnSpMk id="10" creationId="{8FA59BAA-1549-9601-1605-4726EBACB8A7}"/>
          </ac:cxnSpMkLst>
        </pc:cxnChg>
      </pc:sldChg>
      <pc:sldChg chg="addSp delSp modSp new mod">
        <pc:chgData name="Ilnytskyy, Slava" userId="6c9a36ec-2177-4c71-9d2b-b4582c7eea5e" providerId="ADAL" clId="{46D3A09B-2079-424A-8E11-D874CEA6708D}" dt="2023-05-05T01:04:17.074" v="7692" actId="20577"/>
        <pc:sldMkLst>
          <pc:docMk/>
          <pc:sldMk cId="571650168" sldId="272"/>
        </pc:sldMkLst>
        <pc:spChg chg="del">
          <ac:chgData name="Ilnytskyy, Slava" userId="6c9a36ec-2177-4c71-9d2b-b4582c7eea5e" providerId="ADAL" clId="{46D3A09B-2079-424A-8E11-D874CEA6708D}" dt="2023-05-04T23:52:18.049" v="7211" actId="478"/>
          <ac:spMkLst>
            <pc:docMk/>
            <pc:sldMk cId="571650168" sldId="272"/>
            <ac:spMk id="2" creationId="{2CC7408E-1E77-8B0A-B276-6CA45FF91E07}"/>
          </ac:spMkLst>
        </pc:spChg>
        <pc:spChg chg="del">
          <ac:chgData name="Ilnytskyy, Slava" userId="6c9a36ec-2177-4c71-9d2b-b4582c7eea5e" providerId="ADAL" clId="{46D3A09B-2079-424A-8E11-D874CEA6708D}" dt="2023-05-04T23:52:20.582" v="7212" actId="478"/>
          <ac:spMkLst>
            <pc:docMk/>
            <pc:sldMk cId="571650168" sldId="272"/>
            <ac:spMk id="3" creationId="{6D39B276-116C-4CAA-524E-4C7F845E2404}"/>
          </ac:spMkLst>
        </pc:spChg>
        <pc:spChg chg="add mod">
          <ac:chgData name="Ilnytskyy, Slava" userId="6c9a36ec-2177-4c71-9d2b-b4582c7eea5e" providerId="ADAL" clId="{46D3A09B-2079-424A-8E11-D874CEA6708D}" dt="2023-05-04T23:52:29.654" v="7213"/>
          <ac:spMkLst>
            <pc:docMk/>
            <pc:sldMk cId="571650168" sldId="272"/>
            <ac:spMk id="4" creationId="{269E3E63-457C-90FF-E386-27E8A308E7E9}"/>
          </ac:spMkLst>
        </pc:spChg>
        <pc:spChg chg="add mod">
          <ac:chgData name="Ilnytskyy, Slava" userId="6c9a36ec-2177-4c71-9d2b-b4582c7eea5e" providerId="ADAL" clId="{46D3A09B-2079-424A-8E11-D874CEA6708D}" dt="2023-05-05T01:04:06.836" v="7685" actId="1036"/>
          <ac:spMkLst>
            <pc:docMk/>
            <pc:sldMk cId="571650168" sldId="272"/>
            <ac:spMk id="5" creationId="{418F532A-5E4C-F91E-F60B-57E0780DC28E}"/>
          </ac:spMkLst>
        </pc:spChg>
        <pc:spChg chg="add mod">
          <ac:chgData name="Ilnytskyy, Slava" userId="6c9a36ec-2177-4c71-9d2b-b4582c7eea5e" providerId="ADAL" clId="{46D3A09B-2079-424A-8E11-D874CEA6708D}" dt="2023-05-05T01:04:06.836" v="7685" actId="1036"/>
          <ac:spMkLst>
            <pc:docMk/>
            <pc:sldMk cId="571650168" sldId="272"/>
            <ac:spMk id="7" creationId="{8C6C89FE-B805-EECA-92E5-06B4ED8717E7}"/>
          </ac:spMkLst>
        </pc:spChg>
        <pc:spChg chg="add mod">
          <ac:chgData name="Ilnytskyy, Slava" userId="6c9a36ec-2177-4c71-9d2b-b4582c7eea5e" providerId="ADAL" clId="{46D3A09B-2079-424A-8E11-D874CEA6708D}" dt="2023-05-05T01:04:17.074" v="7692" actId="20577"/>
          <ac:spMkLst>
            <pc:docMk/>
            <pc:sldMk cId="571650168" sldId="272"/>
            <ac:spMk id="8" creationId="{4D20D172-03D3-3135-7C77-FE57F2E3B700}"/>
          </ac:spMkLst>
        </pc:spChg>
        <pc:graphicFrameChg chg="add mod modGraphic">
          <ac:chgData name="Ilnytskyy, Slava" userId="6c9a36ec-2177-4c71-9d2b-b4582c7eea5e" providerId="ADAL" clId="{46D3A09B-2079-424A-8E11-D874CEA6708D}" dt="2023-05-05T01:04:06.836" v="7685" actId="1036"/>
          <ac:graphicFrameMkLst>
            <pc:docMk/>
            <pc:sldMk cId="571650168" sldId="272"/>
            <ac:graphicFrameMk id="6" creationId="{F65FE1C6-B0E9-A59E-7945-9DFFCC7661A1}"/>
          </ac:graphicFrameMkLst>
        </pc:graphicFrameChg>
      </pc:sldChg>
      <pc:sldChg chg="addSp delSp modSp new mod">
        <pc:chgData name="Ilnytskyy, Slava" userId="6c9a36ec-2177-4c71-9d2b-b4582c7eea5e" providerId="ADAL" clId="{46D3A09B-2079-424A-8E11-D874CEA6708D}" dt="2023-05-05T01:27:51.616" v="8392" actId="113"/>
        <pc:sldMkLst>
          <pc:docMk/>
          <pc:sldMk cId="345832670" sldId="273"/>
        </pc:sldMkLst>
        <pc:spChg chg="del">
          <ac:chgData name="Ilnytskyy, Slava" userId="6c9a36ec-2177-4c71-9d2b-b4582c7eea5e" providerId="ADAL" clId="{46D3A09B-2079-424A-8E11-D874CEA6708D}" dt="2023-05-05T01:04:25.530" v="7694" actId="478"/>
          <ac:spMkLst>
            <pc:docMk/>
            <pc:sldMk cId="345832670" sldId="273"/>
            <ac:spMk id="2" creationId="{34893646-6ADD-1765-E8FF-30582C2B059E}"/>
          </ac:spMkLst>
        </pc:spChg>
        <pc:spChg chg="del">
          <ac:chgData name="Ilnytskyy, Slava" userId="6c9a36ec-2177-4c71-9d2b-b4582c7eea5e" providerId="ADAL" clId="{46D3A09B-2079-424A-8E11-D874CEA6708D}" dt="2023-05-05T01:04:27.968" v="7695" actId="478"/>
          <ac:spMkLst>
            <pc:docMk/>
            <pc:sldMk cId="345832670" sldId="273"/>
            <ac:spMk id="3" creationId="{3B207F9D-06E4-2BC5-3957-F3DD5B5B4DCA}"/>
          </ac:spMkLst>
        </pc:spChg>
        <pc:spChg chg="add mod">
          <ac:chgData name="Ilnytskyy, Slava" userId="6c9a36ec-2177-4c71-9d2b-b4582c7eea5e" providerId="ADAL" clId="{46D3A09B-2079-424A-8E11-D874CEA6708D}" dt="2023-05-05T01:04:37.566" v="7696"/>
          <ac:spMkLst>
            <pc:docMk/>
            <pc:sldMk cId="345832670" sldId="273"/>
            <ac:spMk id="4" creationId="{1B3CB9DE-247E-E7BA-3843-86387E3A2FDE}"/>
          </ac:spMkLst>
        </pc:spChg>
        <pc:spChg chg="add mod">
          <ac:chgData name="Ilnytskyy, Slava" userId="6c9a36ec-2177-4c71-9d2b-b4582c7eea5e" providerId="ADAL" clId="{46D3A09B-2079-424A-8E11-D874CEA6708D}" dt="2023-05-05T01:27:51.616" v="8392" actId="113"/>
          <ac:spMkLst>
            <pc:docMk/>
            <pc:sldMk cId="345832670" sldId="273"/>
            <ac:spMk id="5" creationId="{919A74BC-CD74-84DA-51AE-05670B0DEDAD}"/>
          </ac:spMkLst>
        </pc:spChg>
      </pc:sldChg>
      <pc:sldChg chg="addSp delSp modSp new mod">
        <pc:chgData name="Ilnytskyy, Slava" userId="6c9a36ec-2177-4c71-9d2b-b4582c7eea5e" providerId="ADAL" clId="{46D3A09B-2079-424A-8E11-D874CEA6708D}" dt="2023-05-05T01:43:26.285" v="8955" actId="207"/>
        <pc:sldMkLst>
          <pc:docMk/>
          <pc:sldMk cId="1814913804" sldId="274"/>
        </pc:sldMkLst>
        <pc:spChg chg="del">
          <ac:chgData name="Ilnytskyy, Slava" userId="6c9a36ec-2177-4c71-9d2b-b4582c7eea5e" providerId="ADAL" clId="{46D3A09B-2079-424A-8E11-D874CEA6708D}" dt="2023-05-05T01:28:01.448" v="8394" actId="478"/>
          <ac:spMkLst>
            <pc:docMk/>
            <pc:sldMk cId="1814913804" sldId="274"/>
            <ac:spMk id="2" creationId="{A680C0C7-83BC-D632-56FF-A3C4C64F7DB7}"/>
          </ac:spMkLst>
        </pc:spChg>
        <pc:spChg chg="del">
          <ac:chgData name="Ilnytskyy, Slava" userId="6c9a36ec-2177-4c71-9d2b-b4582c7eea5e" providerId="ADAL" clId="{46D3A09B-2079-424A-8E11-D874CEA6708D}" dt="2023-05-05T01:28:03.834" v="8395" actId="478"/>
          <ac:spMkLst>
            <pc:docMk/>
            <pc:sldMk cId="1814913804" sldId="274"/>
            <ac:spMk id="3" creationId="{DAA7D997-AC9C-374F-888C-E8E2FB359997}"/>
          </ac:spMkLst>
        </pc:spChg>
        <pc:spChg chg="add mod">
          <ac:chgData name="Ilnytskyy, Slava" userId="6c9a36ec-2177-4c71-9d2b-b4582c7eea5e" providerId="ADAL" clId="{46D3A09B-2079-424A-8E11-D874CEA6708D}" dt="2023-05-05T01:28:12.707" v="8396"/>
          <ac:spMkLst>
            <pc:docMk/>
            <pc:sldMk cId="1814913804" sldId="274"/>
            <ac:spMk id="4" creationId="{DF8074A0-954C-CCE2-7550-DB424E227B25}"/>
          </ac:spMkLst>
        </pc:spChg>
        <pc:spChg chg="add mod">
          <ac:chgData name="Ilnytskyy, Slava" userId="6c9a36ec-2177-4c71-9d2b-b4582c7eea5e" providerId="ADAL" clId="{46D3A09B-2079-424A-8E11-D874CEA6708D}" dt="2023-05-05T01:43:26.285" v="8955" actId="207"/>
          <ac:spMkLst>
            <pc:docMk/>
            <pc:sldMk cId="1814913804" sldId="274"/>
            <ac:spMk id="5" creationId="{3CC7AFBE-7BCE-0170-1091-95F0A3B529B5}"/>
          </ac:spMkLst>
        </pc:spChg>
      </pc:sldChg>
      <pc:sldChg chg="addSp delSp modSp new mod">
        <pc:chgData name="Ilnytskyy, Slava" userId="6c9a36ec-2177-4c71-9d2b-b4582c7eea5e" providerId="ADAL" clId="{46D3A09B-2079-424A-8E11-D874CEA6708D}" dt="2023-05-05T06:48:30.444" v="9455" actId="20577"/>
        <pc:sldMkLst>
          <pc:docMk/>
          <pc:sldMk cId="1337906683" sldId="275"/>
        </pc:sldMkLst>
        <pc:spChg chg="del">
          <ac:chgData name="Ilnytskyy, Slava" userId="6c9a36ec-2177-4c71-9d2b-b4582c7eea5e" providerId="ADAL" clId="{46D3A09B-2079-424A-8E11-D874CEA6708D}" dt="2023-05-05T01:41:26.753" v="8812" actId="478"/>
          <ac:spMkLst>
            <pc:docMk/>
            <pc:sldMk cId="1337906683" sldId="275"/>
            <ac:spMk id="2" creationId="{C19395BD-CA05-ED6D-9D30-6AF9D880E847}"/>
          </ac:spMkLst>
        </pc:spChg>
        <pc:spChg chg="del">
          <ac:chgData name="Ilnytskyy, Slava" userId="6c9a36ec-2177-4c71-9d2b-b4582c7eea5e" providerId="ADAL" clId="{46D3A09B-2079-424A-8E11-D874CEA6708D}" dt="2023-05-05T01:41:29.804" v="8813" actId="478"/>
          <ac:spMkLst>
            <pc:docMk/>
            <pc:sldMk cId="1337906683" sldId="275"/>
            <ac:spMk id="3" creationId="{720FCFAA-4594-F925-FFCB-3F3FEE704BCF}"/>
          </ac:spMkLst>
        </pc:spChg>
        <pc:spChg chg="add mod">
          <ac:chgData name="Ilnytskyy, Slava" userId="6c9a36ec-2177-4c71-9d2b-b4582c7eea5e" providerId="ADAL" clId="{46D3A09B-2079-424A-8E11-D874CEA6708D}" dt="2023-05-05T01:41:41.979" v="8825"/>
          <ac:spMkLst>
            <pc:docMk/>
            <pc:sldMk cId="1337906683" sldId="275"/>
            <ac:spMk id="4" creationId="{4861FCB5-FDCE-2CFA-5A86-CE163E3F2D43}"/>
          </ac:spMkLst>
        </pc:spChg>
        <pc:spChg chg="add mod">
          <ac:chgData name="Ilnytskyy, Slava" userId="6c9a36ec-2177-4c71-9d2b-b4582c7eea5e" providerId="ADAL" clId="{46D3A09B-2079-424A-8E11-D874CEA6708D}" dt="2023-05-05T06:48:30.444" v="9455" actId="20577"/>
          <ac:spMkLst>
            <pc:docMk/>
            <pc:sldMk cId="1337906683" sldId="275"/>
            <ac:spMk id="5" creationId="{DC8A15EA-38FF-D48C-35C2-E358C6829697}"/>
          </ac:spMkLst>
        </pc:spChg>
      </pc:sldChg>
      <pc:sldChg chg="addSp delSp modSp new mod">
        <pc:chgData name="Ilnytskyy, Slava" userId="6c9a36ec-2177-4c71-9d2b-b4582c7eea5e" providerId="ADAL" clId="{46D3A09B-2079-424A-8E11-D874CEA6708D}" dt="2023-05-05T07:14:40.823" v="9896" actId="207"/>
        <pc:sldMkLst>
          <pc:docMk/>
          <pc:sldMk cId="524396951" sldId="276"/>
        </pc:sldMkLst>
        <pc:spChg chg="del">
          <ac:chgData name="Ilnytskyy, Slava" userId="6c9a36ec-2177-4c71-9d2b-b4582c7eea5e" providerId="ADAL" clId="{46D3A09B-2079-424A-8E11-D874CEA6708D}" dt="2023-05-05T06:48:38.037" v="9457" actId="478"/>
          <ac:spMkLst>
            <pc:docMk/>
            <pc:sldMk cId="524396951" sldId="276"/>
            <ac:spMk id="2" creationId="{627381ED-7A0D-1C1C-A522-DA2E73C27D77}"/>
          </ac:spMkLst>
        </pc:spChg>
        <pc:spChg chg="del">
          <ac:chgData name="Ilnytskyy, Slava" userId="6c9a36ec-2177-4c71-9d2b-b4582c7eea5e" providerId="ADAL" clId="{46D3A09B-2079-424A-8E11-D874CEA6708D}" dt="2023-05-05T06:48:41.018" v="9458" actId="478"/>
          <ac:spMkLst>
            <pc:docMk/>
            <pc:sldMk cId="524396951" sldId="276"/>
            <ac:spMk id="3" creationId="{590352B8-2115-A8CB-A10A-9F1ECF70CF34}"/>
          </ac:spMkLst>
        </pc:spChg>
        <pc:spChg chg="add mod">
          <ac:chgData name="Ilnytskyy, Slava" userId="6c9a36ec-2177-4c71-9d2b-b4582c7eea5e" providerId="ADAL" clId="{46D3A09B-2079-424A-8E11-D874CEA6708D}" dt="2023-05-05T06:48:49.150" v="9459"/>
          <ac:spMkLst>
            <pc:docMk/>
            <pc:sldMk cId="524396951" sldId="276"/>
            <ac:spMk id="4" creationId="{2D2CA6FC-83A6-7556-9507-B5760768E214}"/>
          </ac:spMkLst>
        </pc:spChg>
        <pc:spChg chg="add mod">
          <ac:chgData name="Ilnytskyy, Slava" userId="6c9a36ec-2177-4c71-9d2b-b4582c7eea5e" providerId="ADAL" clId="{46D3A09B-2079-424A-8E11-D874CEA6708D}" dt="2023-05-05T07:14:40.823" v="9896" actId="207"/>
          <ac:spMkLst>
            <pc:docMk/>
            <pc:sldMk cId="524396951" sldId="276"/>
            <ac:spMk id="5" creationId="{CCC4F2C5-314A-EC7C-5738-D5BD2A785D05}"/>
          </ac:spMkLst>
        </pc:spChg>
      </pc:sldChg>
      <pc:sldChg chg="addSp delSp modSp new mod">
        <pc:chgData name="Ilnytskyy, Slava" userId="6c9a36ec-2177-4c71-9d2b-b4582c7eea5e" providerId="ADAL" clId="{46D3A09B-2079-424A-8E11-D874CEA6708D}" dt="2023-05-05T07:29:06.583" v="10597" actId="207"/>
        <pc:sldMkLst>
          <pc:docMk/>
          <pc:sldMk cId="3766427413" sldId="277"/>
        </pc:sldMkLst>
        <pc:spChg chg="del">
          <ac:chgData name="Ilnytskyy, Slava" userId="6c9a36ec-2177-4c71-9d2b-b4582c7eea5e" providerId="ADAL" clId="{46D3A09B-2079-424A-8E11-D874CEA6708D}" dt="2023-05-05T07:14:52.843" v="9898" actId="478"/>
          <ac:spMkLst>
            <pc:docMk/>
            <pc:sldMk cId="3766427413" sldId="277"/>
            <ac:spMk id="2" creationId="{2F62A4B6-9C08-2C7B-3D79-5101C24998D0}"/>
          </ac:spMkLst>
        </pc:spChg>
        <pc:spChg chg="del">
          <ac:chgData name="Ilnytskyy, Slava" userId="6c9a36ec-2177-4c71-9d2b-b4582c7eea5e" providerId="ADAL" clId="{46D3A09B-2079-424A-8E11-D874CEA6708D}" dt="2023-05-05T07:14:55.034" v="9899" actId="478"/>
          <ac:spMkLst>
            <pc:docMk/>
            <pc:sldMk cId="3766427413" sldId="277"/>
            <ac:spMk id="3" creationId="{378248C1-D767-1FAB-5BF5-E7C8740D07B2}"/>
          </ac:spMkLst>
        </pc:spChg>
        <pc:spChg chg="add mod">
          <ac:chgData name="Ilnytskyy, Slava" userId="6c9a36ec-2177-4c71-9d2b-b4582c7eea5e" providerId="ADAL" clId="{46D3A09B-2079-424A-8E11-D874CEA6708D}" dt="2023-05-05T07:15:03.175" v="9900"/>
          <ac:spMkLst>
            <pc:docMk/>
            <pc:sldMk cId="3766427413" sldId="277"/>
            <ac:spMk id="4" creationId="{4A0FD5DB-5F02-C63D-BE6D-C659FD801C83}"/>
          </ac:spMkLst>
        </pc:spChg>
        <pc:spChg chg="add mod">
          <ac:chgData name="Ilnytskyy, Slava" userId="6c9a36ec-2177-4c71-9d2b-b4582c7eea5e" providerId="ADAL" clId="{46D3A09B-2079-424A-8E11-D874CEA6708D}" dt="2023-05-05T07:29:06.583" v="10597" actId="207"/>
          <ac:spMkLst>
            <pc:docMk/>
            <pc:sldMk cId="3766427413" sldId="277"/>
            <ac:spMk id="5" creationId="{BDF7C7D6-7099-D111-3FC9-407912B716A9}"/>
          </ac:spMkLst>
        </pc:spChg>
      </pc:sldChg>
      <pc:sldChg chg="addSp delSp modSp new mod">
        <pc:chgData name="Ilnytskyy, Slava" userId="6c9a36ec-2177-4c71-9d2b-b4582c7eea5e" providerId="ADAL" clId="{46D3A09B-2079-424A-8E11-D874CEA6708D}" dt="2023-05-05T07:45:59.904" v="10914" actId="207"/>
        <pc:sldMkLst>
          <pc:docMk/>
          <pc:sldMk cId="3775110566" sldId="278"/>
        </pc:sldMkLst>
        <pc:spChg chg="del">
          <ac:chgData name="Ilnytskyy, Slava" userId="6c9a36ec-2177-4c71-9d2b-b4582c7eea5e" providerId="ADAL" clId="{46D3A09B-2079-424A-8E11-D874CEA6708D}" dt="2023-05-05T07:28:35.397" v="10592" actId="478"/>
          <ac:spMkLst>
            <pc:docMk/>
            <pc:sldMk cId="3775110566" sldId="278"/>
            <ac:spMk id="2" creationId="{E1A3B083-F9DC-B513-6282-92D03915310D}"/>
          </ac:spMkLst>
        </pc:spChg>
        <pc:spChg chg="del">
          <ac:chgData name="Ilnytskyy, Slava" userId="6c9a36ec-2177-4c71-9d2b-b4582c7eea5e" providerId="ADAL" clId="{46D3A09B-2079-424A-8E11-D874CEA6708D}" dt="2023-05-05T07:28:37.892" v="10593" actId="478"/>
          <ac:spMkLst>
            <pc:docMk/>
            <pc:sldMk cId="3775110566" sldId="278"/>
            <ac:spMk id="3" creationId="{027C2532-A8E0-2DA3-1EEE-99961CD75F33}"/>
          </ac:spMkLst>
        </pc:spChg>
        <pc:spChg chg="add mod">
          <ac:chgData name="Ilnytskyy, Slava" userId="6c9a36ec-2177-4c71-9d2b-b4582c7eea5e" providerId="ADAL" clId="{46D3A09B-2079-424A-8E11-D874CEA6708D}" dt="2023-05-05T07:28:46.441" v="10594"/>
          <ac:spMkLst>
            <pc:docMk/>
            <pc:sldMk cId="3775110566" sldId="278"/>
            <ac:spMk id="4" creationId="{EC4C79E7-14DD-B4B5-8BF4-F8F59D90EF78}"/>
          </ac:spMkLst>
        </pc:spChg>
        <pc:spChg chg="add mod">
          <ac:chgData name="Ilnytskyy, Slava" userId="6c9a36ec-2177-4c71-9d2b-b4582c7eea5e" providerId="ADAL" clId="{46D3A09B-2079-424A-8E11-D874CEA6708D}" dt="2023-05-05T07:45:59.904" v="10914" actId="207"/>
          <ac:spMkLst>
            <pc:docMk/>
            <pc:sldMk cId="3775110566" sldId="278"/>
            <ac:spMk id="5" creationId="{F4A4DF2B-0842-C729-00B1-B2841B9D4F28}"/>
          </ac:spMkLst>
        </pc:spChg>
      </pc:sldChg>
      <pc:sldChg chg="addSp delSp modSp new mod">
        <pc:chgData name="Ilnytskyy, Slava" userId="6c9a36ec-2177-4c71-9d2b-b4582c7eea5e" providerId="ADAL" clId="{46D3A09B-2079-424A-8E11-D874CEA6708D}" dt="2023-05-05T08:05:55.124" v="12196" actId="20577"/>
        <pc:sldMkLst>
          <pc:docMk/>
          <pc:sldMk cId="3696582218" sldId="279"/>
        </pc:sldMkLst>
        <pc:spChg chg="del">
          <ac:chgData name="Ilnytskyy, Slava" userId="6c9a36ec-2177-4c71-9d2b-b4582c7eea5e" providerId="ADAL" clId="{46D3A09B-2079-424A-8E11-D874CEA6708D}" dt="2023-05-05T07:46:11.691" v="10916" actId="478"/>
          <ac:spMkLst>
            <pc:docMk/>
            <pc:sldMk cId="3696582218" sldId="279"/>
            <ac:spMk id="2" creationId="{10AF635A-83CB-A02D-6F67-C2854FC75E6D}"/>
          </ac:spMkLst>
        </pc:spChg>
        <pc:spChg chg="del">
          <ac:chgData name="Ilnytskyy, Slava" userId="6c9a36ec-2177-4c71-9d2b-b4582c7eea5e" providerId="ADAL" clId="{46D3A09B-2079-424A-8E11-D874CEA6708D}" dt="2023-05-05T07:46:14.467" v="10917" actId="478"/>
          <ac:spMkLst>
            <pc:docMk/>
            <pc:sldMk cId="3696582218" sldId="279"/>
            <ac:spMk id="3" creationId="{5DB9CE87-1C74-F52A-0C96-DAC67367526A}"/>
          </ac:spMkLst>
        </pc:spChg>
        <pc:spChg chg="add mod">
          <ac:chgData name="Ilnytskyy, Slava" userId="6c9a36ec-2177-4c71-9d2b-b4582c7eea5e" providerId="ADAL" clId="{46D3A09B-2079-424A-8E11-D874CEA6708D}" dt="2023-05-05T07:46:38.632" v="10932" actId="20577"/>
          <ac:spMkLst>
            <pc:docMk/>
            <pc:sldMk cId="3696582218" sldId="279"/>
            <ac:spMk id="4" creationId="{E697671C-0247-B74A-406C-BF71BEC1C615}"/>
          </ac:spMkLst>
        </pc:spChg>
        <pc:spChg chg="add mod">
          <ac:chgData name="Ilnytskyy, Slava" userId="6c9a36ec-2177-4c71-9d2b-b4582c7eea5e" providerId="ADAL" clId="{46D3A09B-2079-424A-8E11-D874CEA6708D}" dt="2023-05-05T08:05:55.124" v="12196" actId="20577"/>
          <ac:spMkLst>
            <pc:docMk/>
            <pc:sldMk cId="3696582218" sldId="279"/>
            <ac:spMk id="5" creationId="{CDF67E42-8848-AEF5-37DE-49E4C2FD15CB}"/>
          </ac:spMkLst>
        </pc:spChg>
      </pc:sldChg>
      <pc:sldChg chg="addSp delSp modSp new mod">
        <pc:chgData name="Ilnytskyy, Slava" userId="6c9a36ec-2177-4c71-9d2b-b4582c7eea5e" providerId="ADAL" clId="{46D3A09B-2079-424A-8E11-D874CEA6708D}" dt="2023-05-05T08:06:41.081" v="12259" actId="20577"/>
        <pc:sldMkLst>
          <pc:docMk/>
          <pc:sldMk cId="3037309679" sldId="280"/>
        </pc:sldMkLst>
        <pc:spChg chg="del">
          <ac:chgData name="Ilnytskyy, Slava" userId="6c9a36ec-2177-4c71-9d2b-b4582c7eea5e" providerId="ADAL" clId="{46D3A09B-2079-424A-8E11-D874CEA6708D}" dt="2023-05-05T07:55:50.680" v="11656" actId="478"/>
          <ac:spMkLst>
            <pc:docMk/>
            <pc:sldMk cId="3037309679" sldId="280"/>
            <ac:spMk id="2" creationId="{204E7C12-BF78-0385-A155-917188B459D8}"/>
          </ac:spMkLst>
        </pc:spChg>
        <pc:spChg chg="del">
          <ac:chgData name="Ilnytskyy, Slava" userId="6c9a36ec-2177-4c71-9d2b-b4582c7eea5e" providerId="ADAL" clId="{46D3A09B-2079-424A-8E11-D874CEA6708D}" dt="2023-05-05T07:55:53.374" v="11657" actId="478"/>
          <ac:spMkLst>
            <pc:docMk/>
            <pc:sldMk cId="3037309679" sldId="280"/>
            <ac:spMk id="3" creationId="{A0056FEB-4338-17FC-B874-E7326C6ACD7A}"/>
          </ac:spMkLst>
        </pc:spChg>
        <pc:spChg chg="add mod">
          <ac:chgData name="Ilnytskyy, Slava" userId="6c9a36ec-2177-4c71-9d2b-b4582c7eea5e" providerId="ADAL" clId="{46D3A09B-2079-424A-8E11-D874CEA6708D}" dt="2023-05-05T07:56:00.920" v="11658"/>
          <ac:spMkLst>
            <pc:docMk/>
            <pc:sldMk cId="3037309679" sldId="280"/>
            <ac:spMk id="4" creationId="{EB55CA66-C0EE-8717-512E-0746D8F51DF9}"/>
          </ac:spMkLst>
        </pc:spChg>
        <pc:spChg chg="add mod">
          <ac:chgData name="Ilnytskyy, Slava" userId="6c9a36ec-2177-4c71-9d2b-b4582c7eea5e" providerId="ADAL" clId="{46D3A09B-2079-424A-8E11-D874CEA6708D}" dt="2023-05-05T08:06:41.081" v="12259" actId="20577"/>
          <ac:spMkLst>
            <pc:docMk/>
            <pc:sldMk cId="3037309679" sldId="280"/>
            <ac:spMk id="5" creationId="{E1F74685-0E58-D40B-33AB-1A8EF981B46E}"/>
          </ac:spMkLst>
        </pc:spChg>
      </pc:sldChg>
      <pc:sldChg chg="addSp delSp modSp new mod">
        <pc:chgData name="Ilnytskyy, Slava" userId="6c9a36ec-2177-4c71-9d2b-b4582c7eea5e" providerId="ADAL" clId="{46D3A09B-2079-424A-8E11-D874CEA6708D}" dt="2023-05-05T08:15:46.418" v="12936" actId="20577"/>
        <pc:sldMkLst>
          <pc:docMk/>
          <pc:sldMk cId="13603730" sldId="281"/>
        </pc:sldMkLst>
        <pc:spChg chg="del">
          <ac:chgData name="Ilnytskyy, Slava" userId="6c9a36ec-2177-4c71-9d2b-b4582c7eea5e" providerId="ADAL" clId="{46D3A09B-2079-424A-8E11-D874CEA6708D}" dt="2023-05-05T08:06:49.823" v="12261" actId="478"/>
          <ac:spMkLst>
            <pc:docMk/>
            <pc:sldMk cId="13603730" sldId="281"/>
            <ac:spMk id="2" creationId="{9156EE75-CEDE-5E44-5E5F-5495152EB07F}"/>
          </ac:spMkLst>
        </pc:spChg>
        <pc:spChg chg="del">
          <ac:chgData name="Ilnytskyy, Slava" userId="6c9a36ec-2177-4c71-9d2b-b4582c7eea5e" providerId="ADAL" clId="{46D3A09B-2079-424A-8E11-D874CEA6708D}" dt="2023-05-05T08:06:52.401" v="12262" actId="478"/>
          <ac:spMkLst>
            <pc:docMk/>
            <pc:sldMk cId="13603730" sldId="281"/>
            <ac:spMk id="3" creationId="{62059EB7-ECF8-39B9-2F02-0D13F7E5E63B}"/>
          </ac:spMkLst>
        </pc:spChg>
        <pc:spChg chg="add mod">
          <ac:chgData name="Ilnytskyy, Slava" userId="6c9a36ec-2177-4c71-9d2b-b4582c7eea5e" providerId="ADAL" clId="{46D3A09B-2079-424A-8E11-D874CEA6708D}" dt="2023-05-05T08:07:01.158" v="12263"/>
          <ac:spMkLst>
            <pc:docMk/>
            <pc:sldMk cId="13603730" sldId="281"/>
            <ac:spMk id="4" creationId="{4D965240-6262-6418-F395-E8550F075902}"/>
          </ac:spMkLst>
        </pc:spChg>
        <pc:spChg chg="add mod">
          <ac:chgData name="Ilnytskyy, Slava" userId="6c9a36ec-2177-4c71-9d2b-b4582c7eea5e" providerId="ADAL" clId="{46D3A09B-2079-424A-8E11-D874CEA6708D}" dt="2023-05-05T08:12:56.421" v="12631" actId="1036"/>
          <ac:spMkLst>
            <pc:docMk/>
            <pc:sldMk cId="13603730" sldId="281"/>
            <ac:spMk id="5" creationId="{9105F610-B000-12FF-91C4-33FEFA3A4E57}"/>
          </ac:spMkLst>
        </pc:spChg>
        <pc:graphicFrameChg chg="add mod modGraphic">
          <ac:chgData name="Ilnytskyy, Slava" userId="6c9a36ec-2177-4c71-9d2b-b4582c7eea5e" providerId="ADAL" clId="{46D3A09B-2079-424A-8E11-D874CEA6708D}" dt="2023-05-05T08:15:46.418" v="12936" actId="20577"/>
          <ac:graphicFrameMkLst>
            <pc:docMk/>
            <pc:sldMk cId="13603730" sldId="281"/>
            <ac:graphicFrameMk id="6" creationId="{745B31B5-A8D1-FEC8-50A7-F021CBDB79DC}"/>
          </ac:graphicFrameMkLst>
        </pc:graphicFrameChg>
      </pc:sldChg>
      <pc:sldChg chg="addSp delSp modSp new mod">
        <pc:chgData name="Ilnytskyy, Slava" userId="6c9a36ec-2177-4c71-9d2b-b4582c7eea5e" providerId="ADAL" clId="{46D3A09B-2079-424A-8E11-D874CEA6708D}" dt="2023-05-05T08:22:41.347" v="13353" actId="20577"/>
        <pc:sldMkLst>
          <pc:docMk/>
          <pc:sldMk cId="3907824899" sldId="282"/>
        </pc:sldMkLst>
        <pc:spChg chg="del">
          <ac:chgData name="Ilnytskyy, Slava" userId="6c9a36ec-2177-4c71-9d2b-b4582c7eea5e" providerId="ADAL" clId="{46D3A09B-2079-424A-8E11-D874CEA6708D}" dt="2023-05-05T08:15:57.599" v="12938" actId="478"/>
          <ac:spMkLst>
            <pc:docMk/>
            <pc:sldMk cId="3907824899" sldId="282"/>
            <ac:spMk id="2" creationId="{2BFB454A-ADFC-E274-7DE5-5B750FD9B818}"/>
          </ac:spMkLst>
        </pc:spChg>
        <pc:spChg chg="del">
          <ac:chgData name="Ilnytskyy, Slava" userId="6c9a36ec-2177-4c71-9d2b-b4582c7eea5e" providerId="ADAL" clId="{46D3A09B-2079-424A-8E11-D874CEA6708D}" dt="2023-05-05T08:16:01.053" v="12939" actId="478"/>
          <ac:spMkLst>
            <pc:docMk/>
            <pc:sldMk cId="3907824899" sldId="282"/>
            <ac:spMk id="3" creationId="{C1506927-CD0D-DDC5-765F-BF7DA4212C3B}"/>
          </ac:spMkLst>
        </pc:spChg>
        <pc:spChg chg="add mod">
          <ac:chgData name="Ilnytskyy, Slava" userId="6c9a36ec-2177-4c71-9d2b-b4582c7eea5e" providerId="ADAL" clId="{46D3A09B-2079-424A-8E11-D874CEA6708D}" dt="2023-05-05T08:16:13.301" v="12940"/>
          <ac:spMkLst>
            <pc:docMk/>
            <pc:sldMk cId="3907824899" sldId="282"/>
            <ac:spMk id="4" creationId="{EB8B15D1-3B62-48CC-7AD4-8928596F473C}"/>
          </ac:spMkLst>
        </pc:spChg>
        <pc:spChg chg="add mod">
          <ac:chgData name="Ilnytskyy, Slava" userId="6c9a36ec-2177-4c71-9d2b-b4582c7eea5e" providerId="ADAL" clId="{46D3A09B-2079-424A-8E11-D874CEA6708D}" dt="2023-05-05T08:22:20.515" v="13350" actId="12"/>
          <ac:spMkLst>
            <pc:docMk/>
            <pc:sldMk cId="3907824899" sldId="282"/>
            <ac:spMk id="5" creationId="{70442503-0610-25E2-0480-2C324D994C0B}"/>
          </ac:spMkLst>
        </pc:spChg>
        <pc:spChg chg="add mod">
          <ac:chgData name="Ilnytskyy, Slava" userId="6c9a36ec-2177-4c71-9d2b-b4582c7eea5e" providerId="ADAL" clId="{46D3A09B-2079-424A-8E11-D874CEA6708D}" dt="2023-05-05T08:22:41.347" v="13353" actId="20577"/>
          <ac:spMkLst>
            <pc:docMk/>
            <pc:sldMk cId="3907824899" sldId="282"/>
            <ac:spMk id="15" creationId="{BC8108A1-0DAE-D550-1D6B-221376FA359E}"/>
          </ac:spMkLst>
        </pc:spChg>
        <pc:picChg chg="add del">
          <ac:chgData name="Ilnytskyy, Slava" userId="6c9a36ec-2177-4c71-9d2b-b4582c7eea5e" providerId="ADAL" clId="{46D3A09B-2079-424A-8E11-D874CEA6708D}" dt="2023-05-05T08:21:22.115" v="13328" actId="22"/>
          <ac:picMkLst>
            <pc:docMk/>
            <pc:sldMk cId="3907824899" sldId="282"/>
            <ac:picMk id="7" creationId="{D09BA26D-8654-1456-B409-CA68699D8744}"/>
          </ac:picMkLst>
        </pc:picChg>
        <pc:picChg chg="add del">
          <ac:chgData name="Ilnytskyy, Slava" userId="6c9a36ec-2177-4c71-9d2b-b4582c7eea5e" providerId="ADAL" clId="{46D3A09B-2079-424A-8E11-D874CEA6708D}" dt="2023-05-05T08:21:32.885" v="13330" actId="22"/>
          <ac:picMkLst>
            <pc:docMk/>
            <pc:sldMk cId="3907824899" sldId="282"/>
            <ac:picMk id="9" creationId="{0914887D-AE5D-DA80-1939-BC7C8F3E663E}"/>
          </ac:picMkLst>
        </pc:picChg>
        <pc:picChg chg="add del">
          <ac:chgData name="Ilnytskyy, Slava" userId="6c9a36ec-2177-4c71-9d2b-b4582c7eea5e" providerId="ADAL" clId="{46D3A09B-2079-424A-8E11-D874CEA6708D}" dt="2023-05-05T08:21:39.527" v="13332" actId="22"/>
          <ac:picMkLst>
            <pc:docMk/>
            <pc:sldMk cId="3907824899" sldId="282"/>
            <ac:picMk id="11" creationId="{E1F11929-0923-CF87-C6CC-326FC2185148}"/>
          </ac:picMkLst>
        </pc:picChg>
        <pc:picChg chg="add mod">
          <ac:chgData name="Ilnytskyy, Slava" userId="6c9a36ec-2177-4c71-9d2b-b4582c7eea5e" providerId="ADAL" clId="{46D3A09B-2079-424A-8E11-D874CEA6708D}" dt="2023-05-05T08:22:00.312" v="13349" actId="1036"/>
          <ac:picMkLst>
            <pc:docMk/>
            <pc:sldMk cId="3907824899" sldId="282"/>
            <ac:picMk id="13" creationId="{AF691B75-8463-7482-89D7-472BB73957E0}"/>
          </ac:picMkLst>
        </pc:picChg>
      </pc:sldChg>
      <pc:sldChg chg="addSp delSp modSp new mod">
        <pc:chgData name="Ilnytskyy, Slava" userId="6c9a36ec-2177-4c71-9d2b-b4582c7eea5e" providerId="ADAL" clId="{46D3A09B-2079-424A-8E11-D874CEA6708D}" dt="2023-05-05T08:54:02.114" v="14008" actId="20577"/>
        <pc:sldMkLst>
          <pc:docMk/>
          <pc:sldMk cId="1041214534" sldId="283"/>
        </pc:sldMkLst>
        <pc:spChg chg="del">
          <ac:chgData name="Ilnytskyy, Slava" userId="6c9a36ec-2177-4c71-9d2b-b4582c7eea5e" providerId="ADAL" clId="{46D3A09B-2079-424A-8E11-D874CEA6708D}" dt="2023-05-05T08:23:17.995" v="13355" actId="478"/>
          <ac:spMkLst>
            <pc:docMk/>
            <pc:sldMk cId="1041214534" sldId="283"/>
            <ac:spMk id="2" creationId="{147E3654-BAED-94CB-5F54-37E8EEAC2A3E}"/>
          </ac:spMkLst>
        </pc:spChg>
        <pc:spChg chg="del">
          <ac:chgData name="Ilnytskyy, Slava" userId="6c9a36ec-2177-4c71-9d2b-b4582c7eea5e" providerId="ADAL" clId="{46D3A09B-2079-424A-8E11-D874CEA6708D}" dt="2023-05-05T08:23:20.893" v="13356" actId="478"/>
          <ac:spMkLst>
            <pc:docMk/>
            <pc:sldMk cId="1041214534" sldId="283"/>
            <ac:spMk id="3" creationId="{5A21E69A-E312-EE3E-6253-068B1972C0EB}"/>
          </ac:spMkLst>
        </pc:spChg>
        <pc:spChg chg="add mod">
          <ac:chgData name="Ilnytskyy, Slava" userId="6c9a36ec-2177-4c71-9d2b-b4582c7eea5e" providerId="ADAL" clId="{46D3A09B-2079-424A-8E11-D874CEA6708D}" dt="2023-05-05T08:23:29.449" v="13357"/>
          <ac:spMkLst>
            <pc:docMk/>
            <pc:sldMk cId="1041214534" sldId="283"/>
            <ac:spMk id="4" creationId="{E1D656F8-707E-C9A0-9D97-90EFB3A1B57A}"/>
          </ac:spMkLst>
        </pc:spChg>
        <pc:spChg chg="add mod">
          <ac:chgData name="Ilnytskyy, Slava" userId="6c9a36ec-2177-4c71-9d2b-b4582c7eea5e" providerId="ADAL" clId="{46D3A09B-2079-424A-8E11-D874CEA6708D}" dt="2023-05-05T08:54:02.114" v="14008" actId="20577"/>
          <ac:spMkLst>
            <pc:docMk/>
            <pc:sldMk cId="1041214534" sldId="283"/>
            <ac:spMk id="5" creationId="{AF5B4C67-E379-0687-6D39-4FE3F6B7FC26}"/>
          </ac:spMkLst>
        </pc:spChg>
      </pc:sldChg>
      <pc:sldChg chg="addSp delSp modSp new mod">
        <pc:chgData name="Ilnytskyy, Slava" userId="6c9a36ec-2177-4c71-9d2b-b4582c7eea5e" providerId="ADAL" clId="{46D3A09B-2079-424A-8E11-D874CEA6708D}" dt="2023-05-05T09:09:28.276" v="14799" actId="313"/>
        <pc:sldMkLst>
          <pc:docMk/>
          <pc:sldMk cId="3268607352" sldId="284"/>
        </pc:sldMkLst>
        <pc:spChg chg="del">
          <ac:chgData name="Ilnytskyy, Slava" userId="6c9a36ec-2177-4c71-9d2b-b4582c7eea5e" providerId="ADAL" clId="{46D3A09B-2079-424A-8E11-D874CEA6708D}" dt="2023-05-05T08:43:33.034" v="13920" actId="478"/>
          <ac:spMkLst>
            <pc:docMk/>
            <pc:sldMk cId="3268607352" sldId="284"/>
            <ac:spMk id="2" creationId="{4BC1C0CA-90B3-E8DF-B579-D2DDE6E9790C}"/>
          </ac:spMkLst>
        </pc:spChg>
        <pc:spChg chg="del">
          <ac:chgData name="Ilnytskyy, Slava" userId="6c9a36ec-2177-4c71-9d2b-b4582c7eea5e" providerId="ADAL" clId="{46D3A09B-2079-424A-8E11-D874CEA6708D}" dt="2023-05-05T08:43:35.393" v="13921" actId="478"/>
          <ac:spMkLst>
            <pc:docMk/>
            <pc:sldMk cId="3268607352" sldId="284"/>
            <ac:spMk id="3" creationId="{24961152-E6A9-8AAC-5F80-60D6DC950597}"/>
          </ac:spMkLst>
        </pc:spChg>
        <pc:spChg chg="add mod">
          <ac:chgData name="Ilnytskyy, Slava" userId="6c9a36ec-2177-4c71-9d2b-b4582c7eea5e" providerId="ADAL" clId="{46D3A09B-2079-424A-8E11-D874CEA6708D}" dt="2023-05-05T09:04:28.674" v="14789" actId="1038"/>
          <ac:spMkLst>
            <pc:docMk/>
            <pc:sldMk cId="3268607352" sldId="284"/>
            <ac:spMk id="4" creationId="{0E7583DD-7A23-37E7-1341-8CB33845ACF0}"/>
          </ac:spMkLst>
        </pc:spChg>
        <pc:spChg chg="add mod">
          <ac:chgData name="Ilnytskyy, Slava" userId="6c9a36ec-2177-4c71-9d2b-b4582c7eea5e" providerId="ADAL" clId="{46D3A09B-2079-424A-8E11-D874CEA6708D}" dt="2023-05-05T08:44:18.500" v="13981" actId="20577"/>
          <ac:spMkLst>
            <pc:docMk/>
            <pc:sldMk cId="3268607352" sldId="284"/>
            <ac:spMk id="5" creationId="{49E6CC55-21C6-0B34-F191-E9D403B6F639}"/>
          </ac:spMkLst>
        </pc:spChg>
        <pc:spChg chg="add mod">
          <ac:chgData name="Ilnytskyy, Slava" userId="6c9a36ec-2177-4c71-9d2b-b4582c7eea5e" providerId="ADAL" clId="{46D3A09B-2079-424A-8E11-D874CEA6708D}" dt="2023-05-05T09:08:11.912" v="14794" actId="20577"/>
          <ac:spMkLst>
            <pc:docMk/>
            <pc:sldMk cId="3268607352" sldId="284"/>
            <ac:spMk id="8" creationId="{223CFFF6-1026-D805-2727-CB96E620163B}"/>
          </ac:spMkLst>
        </pc:spChg>
        <pc:graphicFrameChg chg="add mod modGraphic">
          <ac:chgData name="Ilnytskyy, Slava" userId="6c9a36ec-2177-4c71-9d2b-b4582c7eea5e" providerId="ADAL" clId="{46D3A09B-2079-424A-8E11-D874CEA6708D}" dt="2023-05-05T09:09:28.276" v="14799" actId="313"/>
          <ac:graphicFrameMkLst>
            <pc:docMk/>
            <pc:sldMk cId="3268607352" sldId="284"/>
            <ac:graphicFrameMk id="6" creationId="{E05310A6-A362-2B16-2788-EE2348BE6404}"/>
          </ac:graphicFrameMkLst>
        </pc:graphicFrameChg>
      </pc:sldChg>
      <pc:sldChg chg="addSp delSp modSp new mod">
        <pc:chgData name="Ilnytskyy, Slava" userId="6c9a36ec-2177-4c71-9d2b-b4582c7eea5e" providerId="ADAL" clId="{46D3A09B-2079-424A-8E11-D874CEA6708D}" dt="2023-05-05T09:14:30.708" v="15144" actId="1076"/>
        <pc:sldMkLst>
          <pc:docMk/>
          <pc:sldMk cId="3873471137" sldId="285"/>
        </pc:sldMkLst>
        <pc:spChg chg="del">
          <ac:chgData name="Ilnytskyy, Slava" userId="6c9a36ec-2177-4c71-9d2b-b4582c7eea5e" providerId="ADAL" clId="{46D3A09B-2079-424A-8E11-D874CEA6708D}" dt="2023-05-05T09:04:19.078" v="14771" actId="478"/>
          <ac:spMkLst>
            <pc:docMk/>
            <pc:sldMk cId="3873471137" sldId="285"/>
            <ac:spMk id="2" creationId="{25FA5281-2B65-E4FB-2333-FA54362B24C8}"/>
          </ac:spMkLst>
        </pc:spChg>
        <pc:spChg chg="del">
          <ac:chgData name="Ilnytskyy, Slava" userId="6c9a36ec-2177-4c71-9d2b-b4582c7eea5e" providerId="ADAL" clId="{46D3A09B-2079-424A-8E11-D874CEA6708D}" dt="2023-05-05T09:04:21.540" v="14772" actId="478"/>
          <ac:spMkLst>
            <pc:docMk/>
            <pc:sldMk cId="3873471137" sldId="285"/>
            <ac:spMk id="3" creationId="{499B14BC-A628-96BB-8675-7C6B1F26C81B}"/>
          </ac:spMkLst>
        </pc:spChg>
        <pc:spChg chg="add mod">
          <ac:chgData name="Ilnytskyy, Slava" userId="6c9a36ec-2177-4c71-9d2b-b4582c7eea5e" providerId="ADAL" clId="{46D3A09B-2079-424A-8E11-D874CEA6708D}" dt="2023-05-05T09:04:34.532" v="14790"/>
          <ac:spMkLst>
            <pc:docMk/>
            <pc:sldMk cId="3873471137" sldId="285"/>
            <ac:spMk id="4" creationId="{26C2419A-6BE7-62AC-6DBB-1A22F66BB162}"/>
          </ac:spMkLst>
        </pc:spChg>
        <pc:spChg chg="add mod">
          <ac:chgData name="Ilnytskyy, Slava" userId="6c9a36ec-2177-4c71-9d2b-b4582c7eea5e" providerId="ADAL" clId="{46D3A09B-2079-424A-8E11-D874CEA6708D}" dt="2023-05-05T09:13:57.310" v="15125" actId="1035"/>
          <ac:spMkLst>
            <pc:docMk/>
            <pc:sldMk cId="3873471137" sldId="285"/>
            <ac:spMk id="5" creationId="{3EE8A99D-AE3A-B68E-1861-98E4F563F5CB}"/>
          </ac:spMkLst>
        </pc:spChg>
        <pc:spChg chg="add mod">
          <ac:chgData name="Ilnytskyy, Slava" userId="6c9a36ec-2177-4c71-9d2b-b4582c7eea5e" providerId="ADAL" clId="{46D3A09B-2079-424A-8E11-D874CEA6708D}" dt="2023-05-05T09:14:03.512" v="15142" actId="1037"/>
          <ac:spMkLst>
            <pc:docMk/>
            <pc:sldMk cId="3873471137" sldId="285"/>
            <ac:spMk id="8" creationId="{41BDEC5E-1236-C6E7-42A8-EFDD043C4E64}"/>
          </ac:spMkLst>
        </pc:spChg>
        <pc:picChg chg="add mod">
          <ac:chgData name="Ilnytskyy, Slava" userId="6c9a36ec-2177-4c71-9d2b-b4582c7eea5e" providerId="ADAL" clId="{46D3A09B-2079-424A-8E11-D874CEA6708D}" dt="2023-05-05T09:13:57.310" v="15125" actId="1035"/>
          <ac:picMkLst>
            <pc:docMk/>
            <pc:sldMk cId="3873471137" sldId="285"/>
            <ac:picMk id="7" creationId="{7382CBA6-8AED-5D03-2754-876B7CF13FBC}"/>
          </ac:picMkLst>
        </pc:picChg>
        <pc:picChg chg="add mod">
          <ac:chgData name="Ilnytskyy, Slava" userId="6c9a36ec-2177-4c71-9d2b-b4582c7eea5e" providerId="ADAL" clId="{46D3A09B-2079-424A-8E11-D874CEA6708D}" dt="2023-05-05T09:14:30.708" v="15144" actId="1076"/>
          <ac:picMkLst>
            <pc:docMk/>
            <pc:sldMk cId="3873471137" sldId="285"/>
            <ac:picMk id="10" creationId="{F428E0AA-A393-0C9A-61ED-DD591E36ADA6}"/>
          </ac:picMkLst>
        </pc:picChg>
      </pc:sldChg>
      <pc:sldChg chg="addSp delSp modSp new mod">
        <pc:chgData name="Ilnytskyy, Slava" userId="6c9a36ec-2177-4c71-9d2b-b4582c7eea5e" providerId="ADAL" clId="{46D3A09B-2079-424A-8E11-D874CEA6708D}" dt="2023-05-05T16:46:35.201" v="15778" actId="20577"/>
        <pc:sldMkLst>
          <pc:docMk/>
          <pc:sldMk cId="431026813" sldId="286"/>
        </pc:sldMkLst>
        <pc:spChg chg="del">
          <ac:chgData name="Ilnytskyy, Slava" userId="6c9a36ec-2177-4c71-9d2b-b4582c7eea5e" providerId="ADAL" clId="{46D3A09B-2079-424A-8E11-D874CEA6708D}" dt="2023-05-05T09:15:10.474" v="15146" actId="478"/>
          <ac:spMkLst>
            <pc:docMk/>
            <pc:sldMk cId="431026813" sldId="286"/>
            <ac:spMk id="2" creationId="{955E951B-B42F-F9C0-4636-7095B8EA609D}"/>
          </ac:spMkLst>
        </pc:spChg>
        <pc:spChg chg="del">
          <ac:chgData name="Ilnytskyy, Slava" userId="6c9a36ec-2177-4c71-9d2b-b4582c7eea5e" providerId="ADAL" clId="{46D3A09B-2079-424A-8E11-D874CEA6708D}" dt="2023-05-05T09:15:12.867" v="15147" actId="478"/>
          <ac:spMkLst>
            <pc:docMk/>
            <pc:sldMk cId="431026813" sldId="286"/>
            <ac:spMk id="3" creationId="{22FF99EC-9077-DB1C-277A-97C47C36AF8D}"/>
          </ac:spMkLst>
        </pc:spChg>
        <pc:spChg chg="add mod">
          <ac:chgData name="Ilnytskyy, Slava" userId="6c9a36ec-2177-4c71-9d2b-b4582c7eea5e" providerId="ADAL" clId="{46D3A09B-2079-424A-8E11-D874CEA6708D}" dt="2023-05-05T09:15:37.362" v="15215" actId="1035"/>
          <ac:spMkLst>
            <pc:docMk/>
            <pc:sldMk cId="431026813" sldId="286"/>
            <ac:spMk id="4" creationId="{DE063060-7C42-94E5-C0CD-6C7EE3444773}"/>
          </ac:spMkLst>
        </pc:spChg>
        <pc:spChg chg="add mod">
          <ac:chgData name="Ilnytskyy, Slava" userId="6c9a36ec-2177-4c71-9d2b-b4582c7eea5e" providerId="ADAL" clId="{46D3A09B-2079-424A-8E11-D874CEA6708D}" dt="2023-05-05T16:46:35.201" v="15778" actId="20577"/>
          <ac:spMkLst>
            <pc:docMk/>
            <pc:sldMk cId="431026813" sldId="286"/>
            <ac:spMk id="5" creationId="{FEF024AD-B64D-6837-4D36-A987FA3FBCE2}"/>
          </ac:spMkLst>
        </pc:spChg>
        <pc:spChg chg="add del mod">
          <ac:chgData name="Ilnytskyy, Slava" userId="6c9a36ec-2177-4c71-9d2b-b4582c7eea5e" providerId="ADAL" clId="{46D3A09B-2079-424A-8E11-D874CEA6708D}" dt="2023-05-05T09:19:22.363" v="15231"/>
          <ac:spMkLst>
            <pc:docMk/>
            <pc:sldMk cId="431026813" sldId="286"/>
            <ac:spMk id="6" creationId="{AE68D12D-7CBB-A51F-7436-F2986D7AFC8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4D31D-1EAB-45F0-B603-72F9A8658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6091E-34F7-7D43-8771-2DABDAA31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067B9-96E7-79C5-E44F-8B7E6083A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6144-4135-4CFC-A90E-AD4B2F1EA06B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912AF-0200-2B5B-4CC9-F8095BE2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8DBC2-4E7D-3326-7BC0-EF8F6BDB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DBEC-C6F1-4D7E-8E5C-39AAD3C12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1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86734-C188-0466-363E-7DF534F7A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2A1D3-A1D3-595C-B8A2-9306907A5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573DB-EEB2-1317-8925-F8D73D70E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6144-4135-4CFC-A90E-AD4B2F1EA06B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425DD-8106-7BDE-E199-964EF22DA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5D9B2-DADD-818D-B5CE-11C0ED03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DBEC-C6F1-4D7E-8E5C-39AAD3C12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2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ACEE81-B43C-37A4-E236-707EFAF4BD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9A7A7-250B-1E7C-EAF9-5E7C9AFB1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DCB64-F6AE-7D75-7786-3E69B33E5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6144-4135-4CFC-A90E-AD4B2F1EA06B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36634-0D84-5F93-2202-FED6EC00B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324CC-132B-A626-A606-D7D05323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DBEC-C6F1-4D7E-8E5C-39AAD3C12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1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3176-52B7-8CA1-8ACD-2DC88A08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E201D-8153-902C-9534-BD79D47A2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918B0-4A20-F817-DB88-FF97F4D37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6144-4135-4CFC-A90E-AD4B2F1EA06B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447F9-21DA-2611-7CD7-5D42D1A6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26EFC-3178-263C-53CE-809AAA4D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DBEC-C6F1-4D7E-8E5C-39AAD3C12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0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F769A-6EAE-1ACA-BD34-D35C2CD9C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B3C14-C97D-61FF-6E9A-9E10DDFD1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EA573-3555-6336-1276-54DBBF76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6144-4135-4CFC-A90E-AD4B2F1EA06B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32562-8A74-63FD-1E2D-BFF0CA6C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8321D-33FC-C392-3601-381F81A4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DBEC-C6F1-4D7E-8E5C-39AAD3C12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2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1A1FC-7583-564F-DFF0-260FB902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D3CC3-DB9A-7673-784A-C0188CFC1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D28C9-92B1-2C8F-2D56-D0D34404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36211-D470-4800-5706-22FBFAEA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6144-4135-4CFC-A90E-AD4B2F1EA06B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C2AF2-34A6-39AD-C01A-F4182484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76354-9061-53F6-BD51-7C158E519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DBEC-C6F1-4D7E-8E5C-39AAD3C12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2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645C-4984-366B-61E7-C0B4722FA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88266-9263-4A6C-CBF3-88A21AA30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EA0AB-B5AD-DF61-A8E9-633297BF9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F78EDD-491D-F279-4C99-2A79C6C38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54B2A-780A-451E-A510-7748BE8C7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A18CA-32C7-EBBA-7B32-59DAAC8B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6144-4135-4CFC-A90E-AD4B2F1EA06B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7082B3-E8C4-1CD0-31A0-87E34E8D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A3C46D-9B05-DCDC-5435-4C70A4AB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DBEC-C6F1-4D7E-8E5C-39AAD3C12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2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31EBB-0D6F-5DEF-22C0-35E9787D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FF3EB-E158-662C-A685-7BA29667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6144-4135-4CFC-A90E-AD4B2F1EA06B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0DA56D-5F26-504B-3869-DEDB82037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8DB94-488C-7EAB-92E2-732AE7BC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DBEC-C6F1-4D7E-8E5C-39AAD3C12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1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77267-8EF2-E0A2-784E-0B95C0855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6144-4135-4CFC-A90E-AD4B2F1EA06B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C4422B-AC5A-8042-5E84-5A14463C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BADFE-24E8-1604-BB77-79933A7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DBEC-C6F1-4D7E-8E5C-39AAD3C12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0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E2FD-3C53-3CEA-54E6-4065268A9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03E3C-ACF4-C3E6-0FBC-B3538588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E22B3-A9EC-9B8A-43F6-F30544B28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F1BB4-B593-9100-E3B3-F1CCE90DE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6144-4135-4CFC-A90E-AD4B2F1EA06B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84812-B83A-0302-C8E8-8FFAD704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9AE25-88B9-2A5B-59B7-0E4D15DB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DBEC-C6F1-4D7E-8E5C-39AAD3C12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8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8BF1A-E74E-8862-AC26-F47F18CE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512985-FC24-3400-2D94-D18E1D34D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DECE5-2D64-D9CD-7855-278C0F6B2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646CF-8CB6-DFB5-BAEE-5707E977C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6144-4135-4CFC-A90E-AD4B2F1EA06B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5C971-BD60-D1FE-722F-A83E98121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D3365-F56E-E628-6952-6F1D6DA0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DBEC-C6F1-4D7E-8E5C-39AAD3C12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6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8FB59E-5CC5-DA2B-0D29-DFC07623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7D938-2E18-84CE-7C26-210102F25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157C6-4C73-3AF0-4BA9-79F13E7C7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16144-4135-4CFC-A90E-AD4B2F1EA06B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A9CED-5106-2B24-0AD9-22633F679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447D3-55B9-5DFB-8DB2-6CA178195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5DBEC-C6F1-4D7E-8E5C-39AAD3C12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mr2y4w7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cii-code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usercontent.com/tjanez/d23e20c1a777a222fd7d/raw/afc2883838dd83981c6442c29ec45b7be8750dac/fastqFormatDetect.pl" TargetMode="External"/><Relationship Id="rId2" Type="http://schemas.openxmlformats.org/officeDocument/2006/relationships/hyperlink" Target="https://gist.github.com/tjanez/d23e20c1a777a222fd7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h3/seqtk#readm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h3/seqtk/issues/47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D_(file_format)" TargetMode="Externa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edops.readthedocs.io/en/latest/" TargetMode="External"/><Relationship Id="rId2" Type="http://schemas.openxmlformats.org/officeDocument/2006/relationships/hyperlink" Target="https://bedtools.readthedocs.io/en/late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h3/bedtk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eneral_feature_forma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quinlanlab.org/tutorials/bedtools/bedtools.html" TargetMode="External"/><Relationship Id="rId2" Type="http://schemas.openxmlformats.org/officeDocument/2006/relationships/hyperlink" Target="https://bedtools.readthedocs.io/en/lates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www.ncbi.nlm.nih.gov/nuccore/NC_004102.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Sitemap/samplerecord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mhester/fasta_utilities" TargetMode="External"/><Relationship Id="rId2" Type="http://schemas.openxmlformats.org/officeDocument/2006/relationships/hyperlink" Target="http://hannonlab.cshl.edu/fastx_toolki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oinf.shenwei.me/seqkit/" TargetMode="External"/><Relationship Id="rId5" Type="http://schemas.openxmlformats.org/officeDocument/2006/relationships/hyperlink" Target="https://github.com/fhcrc/seqmagick" TargetMode="External"/><Relationship Id="rId4" Type="http://schemas.openxmlformats.org/officeDocument/2006/relationships/hyperlink" Target="https://pypi.org/project/pyfaidx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slavailn/bioinf_training/main/mirna_mm10.fas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73F317-3D70-C35B-2F97-A94C309CEF9B}"/>
              </a:ext>
            </a:extLst>
          </p:cNvPr>
          <p:cNvSpPr txBox="1"/>
          <p:nvPr/>
        </p:nvSpPr>
        <p:spPr>
          <a:xfrm>
            <a:off x="2936240" y="1503680"/>
            <a:ext cx="634667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Biological data format</a:t>
            </a:r>
          </a:p>
          <a:p>
            <a:endParaRPr lang="en-US" sz="3200" dirty="0"/>
          </a:p>
          <a:p>
            <a:pPr algn="ctr"/>
            <a:r>
              <a:rPr lang="en-US" sz="3200" dirty="0"/>
              <a:t>Sequence: </a:t>
            </a:r>
            <a:r>
              <a:rPr lang="en-US" sz="3200" dirty="0" err="1"/>
              <a:t>fasta</a:t>
            </a:r>
            <a:r>
              <a:rPr lang="en-US" sz="3200" dirty="0"/>
              <a:t> and </a:t>
            </a:r>
            <a:r>
              <a:rPr lang="en-US" sz="3200" dirty="0" err="1"/>
              <a:t>fastq</a:t>
            </a:r>
            <a:endParaRPr lang="en-US" sz="3200" dirty="0"/>
          </a:p>
          <a:p>
            <a:pPr algn="ctr"/>
            <a:r>
              <a:rPr lang="en-US" sz="3200" dirty="0"/>
              <a:t>Interval: BED, GFF, GTF</a:t>
            </a:r>
          </a:p>
        </p:txBody>
      </p:sp>
    </p:spTree>
    <p:extLst>
      <p:ext uri="{BB962C8B-B14F-4D97-AF65-F5344CB8AC3E}">
        <p14:creationId xmlns:p14="http://schemas.microsoft.com/office/powerpoint/2010/main" val="4095454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D35B55-AEF7-F2D1-20D3-7E434A97B3B5}"/>
              </a:ext>
            </a:extLst>
          </p:cNvPr>
          <p:cNvSpPr txBox="1"/>
          <p:nvPr/>
        </p:nvSpPr>
        <p:spPr>
          <a:xfrm>
            <a:off x="5029200" y="162560"/>
            <a:ext cx="1975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Fasta</a:t>
            </a:r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format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FD2A4B-7E61-9E3D-5326-0898CBA11160}"/>
              </a:ext>
            </a:extLst>
          </p:cNvPr>
          <p:cNvSpPr txBox="1"/>
          <p:nvPr/>
        </p:nvSpPr>
        <p:spPr>
          <a:xfrm>
            <a:off x="843280" y="721360"/>
            <a:ext cx="1017016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Practice manipulating </a:t>
            </a:r>
            <a:r>
              <a:rPr lang="en-US" sz="2000" dirty="0" err="1"/>
              <a:t>fasta</a:t>
            </a:r>
            <a:r>
              <a:rPr lang="en-US" sz="2000" dirty="0"/>
              <a:t> files with </a:t>
            </a:r>
            <a:r>
              <a:rPr lang="en-US" sz="2000" dirty="0" err="1"/>
              <a:t>seqkit</a:t>
            </a:r>
            <a:r>
              <a:rPr lang="en-US" sz="2000" dirty="0"/>
              <a:t> (continued)</a:t>
            </a:r>
          </a:p>
          <a:p>
            <a:endParaRPr lang="en-US" sz="2000" dirty="0"/>
          </a:p>
          <a:p>
            <a:r>
              <a:rPr lang="en-US" sz="2000" dirty="0"/>
              <a:t>Print only sequences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seqkit</a:t>
            </a:r>
            <a:r>
              <a:rPr lang="en-US" sz="2000" dirty="0">
                <a:solidFill>
                  <a:schemeClr val="accent1"/>
                </a:solidFill>
              </a:rPr>
              <a:t> seq -s mirna_mm10.fasta | head</a:t>
            </a:r>
          </a:p>
          <a:p>
            <a:endParaRPr lang="en-US" sz="2000" dirty="0"/>
          </a:p>
          <a:p>
            <a:r>
              <a:rPr lang="en-US" sz="2000" dirty="0"/>
              <a:t>Remove wrap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seqkit</a:t>
            </a:r>
            <a:r>
              <a:rPr lang="en-US" sz="2000" dirty="0">
                <a:solidFill>
                  <a:schemeClr val="accent1"/>
                </a:solidFill>
              </a:rPr>
              <a:t> seq -w 0 NC_004102.1.fasta | head -n 3</a:t>
            </a:r>
          </a:p>
          <a:p>
            <a:endParaRPr lang="en-US" sz="2000" dirty="0"/>
          </a:p>
          <a:p>
            <a:r>
              <a:rPr lang="en-US" sz="2000" dirty="0"/>
              <a:t>Why the output from this command looks strange?</a:t>
            </a:r>
          </a:p>
          <a:p>
            <a:endParaRPr lang="en-US" sz="2000" dirty="0"/>
          </a:p>
          <a:p>
            <a:r>
              <a:rPr lang="en-US" sz="2000" dirty="0"/>
              <a:t>No wrap is useful if you intend to use Unix commands that would “break” over carriage returns (</a:t>
            </a:r>
            <a:r>
              <a:rPr lang="en-US" sz="2000" b="1" dirty="0"/>
              <a:t>/n</a:t>
            </a:r>
            <a:r>
              <a:rPr lang="en-US" sz="2000" dirty="0"/>
              <a:t>), like grep, tr, etc.</a:t>
            </a:r>
          </a:p>
          <a:p>
            <a:endParaRPr lang="en-US" sz="2000" dirty="0"/>
          </a:p>
          <a:p>
            <a:r>
              <a:rPr lang="en-US" sz="2000" dirty="0"/>
              <a:t>Convert DNA to RNA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seqkit</a:t>
            </a:r>
            <a:r>
              <a:rPr lang="en-US" sz="2000" dirty="0">
                <a:solidFill>
                  <a:schemeClr val="accent1"/>
                </a:solidFill>
              </a:rPr>
              <a:t> seq --dna2rna NC_004102.1.fasta | head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Convert RNA to DNA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seq --dna2rna NC_004102.1.fasta | </a:t>
            </a:r>
            <a:r>
              <a:rPr lang="en-US" sz="2000" dirty="0" err="1">
                <a:solidFill>
                  <a:schemeClr val="accent1"/>
                </a:solidFill>
              </a:rPr>
              <a:t>seqkit</a:t>
            </a:r>
            <a:r>
              <a:rPr lang="en-US" sz="2000" dirty="0">
                <a:solidFill>
                  <a:schemeClr val="accent1"/>
                </a:solidFill>
              </a:rPr>
              <a:t> seq --rna2dna | head</a:t>
            </a:r>
          </a:p>
          <a:p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2980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E6922C-4E4B-2E17-9329-685213F905AB}"/>
              </a:ext>
            </a:extLst>
          </p:cNvPr>
          <p:cNvSpPr txBox="1"/>
          <p:nvPr/>
        </p:nvSpPr>
        <p:spPr>
          <a:xfrm>
            <a:off x="5029200" y="162560"/>
            <a:ext cx="1975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Fasta</a:t>
            </a:r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format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5D501-C9CE-F750-D072-EAF49FD3979B}"/>
              </a:ext>
            </a:extLst>
          </p:cNvPr>
          <p:cNvSpPr txBox="1"/>
          <p:nvPr/>
        </p:nvSpPr>
        <p:spPr>
          <a:xfrm>
            <a:off x="843280" y="721360"/>
            <a:ext cx="101701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Practice manipulating </a:t>
            </a:r>
            <a:r>
              <a:rPr lang="en-US" sz="2000" dirty="0" err="1"/>
              <a:t>fasta</a:t>
            </a:r>
            <a:r>
              <a:rPr lang="en-US" sz="2000" dirty="0"/>
              <a:t> files with </a:t>
            </a:r>
            <a:r>
              <a:rPr lang="en-US" sz="2000" dirty="0" err="1"/>
              <a:t>seqkit</a:t>
            </a:r>
            <a:r>
              <a:rPr lang="en-US" sz="2000" dirty="0"/>
              <a:t> (continued)</a:t>
            </a:r>
          </a:p>
          <a:p>
            <a:endParaRPr lang="en-US" sz="2000" dirty="0"/>
          </a:p>
          <a:p>
            <a:r>
              <a:rPr lang="en-US" sz="2000" dirty="0"/>
              <a:t>Filter by sequence length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sv-SE" sz="2000" dirty="0">
                <a:solidFill>
                  <a:schemeClr val="accent1"/>
                </a:solidFill>
              </a:rPr>
              <a:t>seq -m 20 -M 22 mirna_mm10.fasta | seqkit stats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/>
          </a:p>
          <a:p>
            <a:r>
              <a:rPr lang="en-US" sz="2000" dirty="0"/>
              <a:t>Extract subsequences, for example extract first 3 bases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pt-BR" sz="2000" dirty="0">
                <a:solidFill>
                  <a:schemeClr val="accent1"/>
                </a:solidFill>
              </a:rPr>
              <a:t>subseq -r 1:3 mirna_mm10.fasta | head</a:t>
            </a:r>
            <a:endParaRPr lang="sv-SE" sz="2000" dirty="0">
              <a:solidFill>
                <a:schemeClr val="accent1"/>
              </a:solidFill>
            </a:endParaRPr>
          </a:p>
          <a:p>
            <a:endParaRPr lang="sv-SE" sz="2000" dirty="0">
              <a:solidFill>
                <a:schemeClr val="accent1"/>
              </a:solidFill>
            </a:endParaRPr>
          </a:p>
          <a:p>
            <a:r>
              <a:rPr lang="sv-SE" sz="2000" dirty="0"/>
              <a:t>Extract last 3 bases</a:t>
            </a:r>
          </a:p>
          <a:p>
            <a:r>
              <a:rPr lang="pt-BR" sz="2000" dirty="0">
                <a:solidFill>
                  <a:schemeClr val="accent1"/>
                </a:solidFill>
              </a:rPr>
              <a:t>$ seqkit subseq -r -3:-1 mirna_mm10.fasta | head</a:t>
            </a:r>
            <a:endParaRPr lang="sv-SE" sz="2000" dirty="0">
              <a:solidFill>
                <a:schemeClr val="accent1"/>
              </a:solidFill>
            </a:endParaRPr>
          </a:p>
          <a:p>
            <a:endParaRPr lang="sv-SE" sz="2000" dirty="0">
              <a:solidFill>
                <a:schemeClr val="accent1"/>
              </a:solidFill>
            </a:endParaRPr>
          </a:p>
          <a:p>
            <a:r>
              <a:rPr lang="sv-SE" sz="2000" dirty="0"/>
              <a:t>Extract all except first 3 and 3 last bases</a:t>
            </a:r>
          </a:p>
          <a:p>
            <a:r>
              <a:rPr lang="pt-BR" sz="2000" dirty="0">
                <a:solidFill>
                  <a:schemeClr val="accent1"/>
                </a:solidFill>
              </a:rPr>
              <a:t>$ seqkit subseq -r 3:-3 mirna_mm10.fasta | head</a:t>
            </a:r>
            <a:endParaRPr lang="sv-SE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Use sliding window to calculate GC content and show it as a table</a:t>
            </a:r>
          </a:p>
          <a:p>
            <a:r>
              <a:rPr lang="en-US" sz="2000" dirty="0"/>
              <a:t>$ </a:t>
            </a:r>
            <a:r>
              <a:rPr lang="en-US" sz="2000" dirty="0" err="1"/>
              <a:t>seqkit</a:t>
            </a:r>
            <a:r>
              <a:rPr lang="en-US" sz="2000" dirty="0"/>
              <a:t> sliding -s 5 -W 30 NC_004102.1.fasta | </a:t>
            </a:r>
            <a:r>
              <a:rPr lang="en-US" sz="2000" dirty="0" err="1"/>
              <a:t>seqkit</a:t>
            </a:r>
            <a:r>
              <a:rPr lang="en-US" sz="2000" dirty="0"/>
              <a:t> fx2tab -n -g | head</a:t>
            </a:r>
          </a:p>
        </p:txBody>
      </p:sp>
    </p:spTree>
    <p:extLst>
      <p:ext uri="{BB962C8B-B14F-4D97-AF65-F5344CB8AC3E}">
        <p14:creationId xmlns:p14="http://schemas.microsoft.com/office/powerpoint/2010/main" val="717670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790819-9A35-A121-EA00-B4CC7FC9A154}"/>
              </a:ext>
            </a:extLst>
          </p:cNvPr>
          <p:cNvSpPr txBox="1"/>
          <p:nvPr/>
        </p:nvSpPr>
        <p:spPr>
          <a:xfrm>
            <a:off x="5029200" y="162560"/>
            <a:ext cx="1975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Fasta</a:t>
            </a:r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format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2AB4E-E176-BB7C-8F5A-414934BE0DD0}"/>
              </a:ext>
            </a:extLst>
          </p:cNvPr>
          <p:cNvSpPr txBox="1"/>
          <p:nvPr/>
        </p:nvSpPr>
        <p:spPr>
          <a:xfrm>
            <a:off x="843280" y="721360"/>
            <a:ext cx="1017016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Practice manipulating </a:t>
            </a:r>
            <a:r>
              <a:rPr lang="en-US" sz="2000" dirty="0" err="1"/>
              <a:t>fasta</a:t>
            </a:r>
            <a:r>
              <a:rPr lang="en-US" sz="2000" dirty="0"/>
              <a:t> files with </a:t>
            </a:r>
            <a:r>
              <a:rPr lang="en-US" sz="2000" dirty="0" err="1"/>
              <a:t>seqkit</a:t>
            </a:r>
            <a:r>
              <a:rPr lang="en-US" sz="2000" dirty="0"/>
              <a:t> (continued)</a:t>
            </a:r>
          </a:p>
          <a:p>
            <a:endParaRPr lang="en-US" sz="2000" dirty="0"/>
          </a:p>
          <a:p>
            <a:r>
              <a:rPr lang="en-US" sz="2000" dirty="0"/>
              <a:t>Create </a:t>
            </a:r>
            <a:r>
              <a:rPr lang="en-US" sz="2000" dirty="0" err="1"/>
              <a:t>fasta</a:t>
            </a:r>
            <a:r>
              <a:rPr lang="en-US" sz="2000" dirty="0"/>
              <a:t> index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sv-SE" sz="2000" dirty="0">
                <a:solidFill>
                  <a:schemeClr val="accent1"/>
                </a:solidFill>
              </a:rPr>
              <a:t>seqkit faidx NC_004102.1.fasta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$ cat NC_004102.1.fasta.fai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Format of </a:t>
            </a:r>
            <a:r>
              <a:rPr lang="en-US" sz="2000" dirty="0" err="1"/>
              <a:t>faidx</a:t>
            </a:r>
            <a:r>
              <a:rPr lang="en-US" sz="2000" dirty="0"/>
              <a:t> index file</a:t>
            </a:r>
          </a:p>
          <a:p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solas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solas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osolas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solas"/>
              </a:rPr>
              <a:t> of this reference sequence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solas"/>
              </a:rPr>
              <a:t>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solas"/>
              </a:rPr>
              <a:t> Total length of this reference sequence, in bases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solas"/>
              </a:rPr>
              <a:t>OFFSET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solas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osolas"/>
              </a:rPr>
              <a:t>Offset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solas"/>
              </a:rPr>
              <a:t> within the FASTA file of this sequence's first base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solas"/>
              </a:rPr>
              <a:t>LINEBASES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solas"/>
              </a:rPr>
              <a:t> The number of bases on each line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solas"/>
              </a:rPr>
              <a:t>LINEWIDTH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solas"/>
              </a:rPr>
              <a:t> The number of bytes in each line, including the newline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solas"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solas"/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Plot and collect sequence related data distributions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seqkit</a:t>
            </a:r>
            <a:r>
              <a:rPr lang="en-US" sz="2000" dirty="0">
                <a:solidFill>
                  <a:schemeClr val="accent1"/>
                </a:solidFill>
              </a:rPr>
              <a:t> watch --fields </a:t>
            </a:r>
            <a:r>
              <a:rPr lang="en-US" sz="2000" dirty="0" err="1">
                <a:solidFill>
                  <a:schemeClr val="accent1"/>
                </a:solidFill>
              </a:rPr>
              <a:t>ReadLen</a:t>
            </a:r>
            <a:r>
              <a:rPr lang="en-US" sz="2000" dirty="0">
                <a:solidFill>
                  <a:schemeClr val="accent1"/>
                </a:solidFill>
              </a:rPr>
              <a:t> mirna_mm10.fasta -O len.png </a:t>
            </a:r>
            <a:r>
              <a:rPr lang="en-US" sz="2000" dirty="0"/>
              <a:t># -O len.png will save the graph as </a:t>
            </a:r>
            <a:r>
              <a:rPr lang="en-US" sz="2000" dirty="0" err="1"/>
              <a:t>png</a:t>
            </a:r>
            <a:endParaRPr lang="en-US" sz="20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E6EC61E-A9AC-96B3-6F50-770346784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87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FA551C-7D07-BFDC-8529-32DEF23CDC8F}"/>
              </a:ext>
            </a:extLst>
          </p:cNvPr>
          <p:cNvSpPr txBox="1"/>
          <p:nvPr/>
        </p:nvSpPr>
        <p:spPr>
          <a:xfrm>
            <a:off x="5008880" y="152400"/>
            <a:ext cx="1999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Fastq</a:t>
            </a:r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format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F4DD24-E9D1-6DA4-5F5F-38FA9A55CD58}"/>
              </a:ext>
            </a:extLst>
          </p:cNvPr>
          <p:cNvSpPr txBox="1"/>
          <p:nvPr/>
        </p:nvSpPr>
        <p:spPr>
          <a:xfrm>
            <a:off x="721360" y="772160"/>
            <a:ext cx="101701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Fastq</a:t>
            </a:r>
            <a:r>
              <a:rPr lang="en-US" sz="2000" dirty="0"/>
              <a:t> format contain the same data as </a:t>
            </a:r>
            <a:r>
              <a:rPr lang="en-US" sz="2000" dirty="0" err="1"/>
              <a:t>fasta</a:t>
            </a:r>
            <a:r>
              <a:rPr lang="en-US" sz="2000" dirty="0"/>
              <a:t> with added base quality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Let’s download practice </a:t>
            </a:r>
            <a:r>
              <a:rPr lang="en-US" sz="2000" b="1" dirty="0" err="1"/>
              <a:t>fastq</a:t>
            </a:r>
            <a:r>
              <a:rPr lang="en-US" sz="2000" b="1" dirty="0"/>
              <a:t> </a:t>
            </a:r>
            <a:r>
              <a:rPr lang="en-US" sz="2000" dirty="0"/>
              <a:t>file</a:t>
            </a:r>
          </a:p>
          <a:p>
            <a:r>
              <a:rPr lang="da-DK" sz="2000" dirty="0">
                <a:solidFill>
                  <a:schemeClr val="accent1"/>
                </a:solidFill>
              </a:rPr>
              <a:t>$ wget https://raw.githubusercontent.com/slavailn/bioinf_training/main/sample.fastq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head -n 4 </a:t>
            </a:r>
            <a:r>
              <a:rPr lang="en-US" sz="2000" dirty="0" err="1">
                <a:solidFill>
                  <a:schemeClr val="accent1"/>
                </a:solidFill>
              </a:rPr>
              <a:t>sample.fastq</a:t>
            </a: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E19E83-4B9F-B645-74ED-126C5E03E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79" y="2806798"/>
            <a:ext cx="8043889" cy="11556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FB37D6-117B-CC63-3E63-A8AFF730C808}"/>
              </a:ext>
            </a:extLst>
          </p:cNvPr>
          <p:cNvSpPr txBox="1"/>
          <p:nvPr/>
        </p:nvSpPr>
        <p:spPr>
          <a:xfrm>
            <a:off x="843279" y="4135120"/>
            <a:ext cx="32134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Line 1</a:t>
            </a:r>
            <a:r>
              <a:rPr lang="en-US" sz="2000" dirty="0"/>
              <a:t> : must start with @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Line 2 </a:t>
            </a:r>
            <a:r>
              <a:rPr lang="en-US" sz="2000" dirty="0"/>
              <a:t>:</a:t>
            </a:r>
            <a:r>
              <a:rPr lang="en-US" sz="2000" b="1" dirty="0"/>
              <a:t> </a:t>
            </a:r>
            <a:r>
              <a:rPr lang="en-US" sz="2000" dirty="0"/>
              <a:t>sequence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Line 3</a:t>
            </a:r>
            <a:r>
              <a:rPr lang="en-US" sz="2000" dirty="0"/>
              <a:t> : comment 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Line 4</a:t>
            </a:r>
            <a:r>
              <a:rPr lang="en-US" sz="2000" dirty="0"/>
              <a:t> : base qualities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6743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4CEA4-3E4A-6543-C5D1-5806C7CA1D8F}"/>
              </a:ext>
            </a:extLst>
          </p:cNvPr>
          <p:cNvSpPr txBox="1"/>
          <p:nvPr/>
        </p:nvSpPr>
        <p:spPr>
          <a:xfrm>
            <a:off x="5008880" y="111760"/>
            <a:ext cx="1999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Fastq</a:t>
            </a:r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format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83D14C-DBAC-E33C-80D9-A5A1C7A8446A}"/>
              </a:ext>
            </a:extLst>
          </p:cNvPr>
          <p:cNvSpPr txBox="1"/>
          <p:nvPr/>
        </p:nvSpPr>
        <p:spPr>
          <a:xfrm>
            <a:off x="721360" y="772160"/>
            <a:ext cx="10170160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first line (ID) in </a:t>
            </a:r>
            <a:r>
              <a:rPr lang="en-US" sz="2000" dirty="0" err="1"/>
              <a:t>fastq</a:t>
            </a:r>
            <a:r>
              <a:rPr lang="en-US" sz="2000" dirty="0"/>
              <a:t> must follow @ and it has a specific format when generated by Illumina sequencers, see below</a:t>
            </a:r>
          </a:p>
          <a:p>
            <a:endParaRPr lang="en-US" sz="2000" dirty="0"/>
          </a:p>
          <a:p>
            <a:r>
              <a:rPr lang="en-US" sz="2000" dirty="0"/>
              <a:t>Example: @K00243:168:H7LCKBBXY:5:1109:18294:28340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K00243 : 168 : H7LCKBBXY  :  5  :  1109  :  18294  :  28340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K00243: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Instrument ID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168: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Run number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H7LCKBBXY: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Flowcell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ID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5: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Flowcell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lane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1109: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tile number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18294: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tile X coordinate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28340: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tile Y coordinate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573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831DD-62A3-7940-EF43-3253203A201A}"/>
              </a:ext>
            </a:extLst>
          </p:cNvPr>
          <p:cNvSpPr txBox="1"/>
          <p:nvPr/>
        </p:nvSpPr>
        <p:spPr>
          <a:xfrm>
            <a:off x="5008880" y="111760"/>
            <a:ext cx="1999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Fastq</a:t>
            </a:r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format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16436-2D43-F299-4022-E4D6930AF49F}"/>
              </a:ext>
            </a:extLst>
          </p:cNvPr>
          <p:cNvSpPr txBox="1"/>
          <p:nvPr/>
        </p:nvSpPr>
        <p:spPr>
          <a:xfrm>
            <a:off x="721360" y="772160"/>
            <a:ext cx="1017016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Other possible fields in Illumina ID that may follow standard fields shown on the previous slide depending on sequencing configuration</a:t>
            </a:r>
          </a:p>
          <a:p>
            <a:endParaRPr lang="en-US" sz="2000" dirty="0"/>
          </a:p>
          <a:p>
            <a:r>
              <a:rPr lang="en-US" sz="2000" dirty="0"/>
              <a:t>@InstrID:RunNum:FlowCell:Lane:Tile:X:I:</a:t>
            </a:r>
            <a:r>
              <a:rPr lang="en-US" sz="2000" b="1" dirty="0"/>
              <a:t>UMI</a:t>
            </a:r>
            <a:r>
              <a:rPr lang="en-US" sz="2000" dirty="0"/>
              <a:t>:</a:t>
            </a:r>
            <a:r>
              <a:rPr lang="en-US" sz="2000" b="1" dirty="0"/>
              <a:t>READ1/2:FILT:CONTROL:</a:t>
            </a:r>
          </a:p>
          <a:p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&lt;UMI&gt;: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Unique molecular identifier, useful for PCR duplicates filtering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READ: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Read 1 or 2 in paired-end sequencing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FILT: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passed quality filtering (Y/N)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CONTROL: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 0, if none of the control bits are on, otherwise an even number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INDEX: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 sequence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937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09C5E7-6962-8275-C042-6298914B4FF3}"/>
              </a:ext>
            </a:extLst>
          </p:cNvPr>
          <p:cNvSpPr txBox="1"/>
          <p:nvPr/>
        </p:nvSpPr>
        <p:spPr>
          <a:xfrm>
            <a:off x="5008880" y="111760"/>
            <a:ext cx="1999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Fastq</a:t>
            </a:r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format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23EB0-FC35-2DE4-9E4D-880337609408}"/>
              </a:ext>
            </a:extLst>
          </p:cNvPr>
          <p:cNvSpPr txBox="1"/>
          <p:nvPr/>
        </p:nvSpPr>
        <p:spPr>
          <a:xfrm>
            <a:off x="721360" y="772160"/>
            <a:ext cx="1017016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Line 4 – base qualities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dirty="0"/>
              <a:t>The qualities are integer mappings of probability that the base call is wrong</a:t>
            </a:r>
          </a:p>
          <a:p>
            <a:endParaRPr lang="en-US" sz="2000" dirty="0"/>
          </a:p>
          <a:p>
            <a:r>
              <a:rPr lang="en-US" sz="2000" dirty="0"/>
              <a:t>The base qualities are a way to assess the reliability of base calls</a:t>
            </a:r>
          </a:p>
          <a:p>
            <a:endParaRPr lang="en-US" sz="2000" dirty="0"/>
          </a:p>
          <a:p>
            <a:r>
              <a:rPr lang="en-US" sz="2000" dirty="0"/>
              <a:t>First, they were developed for Sanger sequencing </a:t>
            </a:r>
          </a:p>
          <a:p>
            <a:endParaRPr lang="en-US" sz="2000" dirty="0"/>
          </a:p>
          <a:p>
            <a:r>
              <a:rPr lang="en-US" sz="2000" dirty="0"/>
              <a:t>These are called Phred quality scores</a:t>
            </a:r>
          </a:p>
          <a:p>
            <a:endParaRPr lang="en-US" sz="2000" dirty="0"/>
          </a:p>
          <a:p>
            <a:r>
              <a:rPr lang="en-US" sz="3200" dirty="0" err="1"/>
              <a:t>Q</a:t>
            </a:r>
            <a:r>
              <a:rPr lang="en-US" sz="3200" baseline="-25000" dirty="0" err="1"/>
              <a:t>sanger</a:t>
            </a:r>
            <a:r>
              <a:rPr lang="en-US" sz="3200" dirty="0"/>
              <a:t> = -10Log</a:t>
            </a:r>
            <a:r>
              <a:rPr lang="en-US" sz="3200" baseline="-25000" dirty="0"/>
              <a:t>10</a:t>
            </a:r>
            <a:r>
              <a:rPr lang="en-US" sz="3200" dirty="0"/>
              <a:t>P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E0FC12-DF36-7DB0-6B2D-A706AFE23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39" y="1317743"/>
            <a:ext cx="8043889" cy="115560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A59BAA-1549-9601-1605-4726EBACB8A7}"/>
              </a:ext>
            </a:extLst>
          </p:cNvPr>
          <p:cNvCxnSpPr/>
          <p:nvPr/>
        </p:nvCxnSpPr>
        <p:spPr>
          <a:xfrm flipH="1">
            <a:off x="8910320" y="2306320"/>
            <a:ext cx="894080" cy="0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445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9E3E63-457C-90FF-E386-27E8A308E7E9}"/>
              </a:ext>
            </a:extLst>
          </p:cNvPr>
          <p:cNvSpPr txBox="1"/>
          <p:nvPr/>
        </p:nvSpPr>
        <p:spPr>
          <a:xfrm>
            <a:off x="5008880" y="111760"/>
            <a:ext cx="1999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Fastq</a:t>
            </a:r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format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8F532A-5E4C-F91E-F60B-57E0780DC28E}"/>
              </a:ext>
            </a:extLst>
          </p:cNvPr>
          <p:cNvSpPr txBox="1"/>
          <p:nvPr/>
        </p:nvSpPr>
        <p:spPr>
          <a:xfrm>
            <a:off x="721360" y="609600"/>
            <a:ext cx="101701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Line 4 – base qualities</a:t>
            </a:r>
          </a:p>
          <a:p>
            <a:endParaRPr lang="en-US" sz="2000" dirty="0"/>
          </a:p>
          <a:p>
            <a:r>
              <a:rPr lang="en-US" sz="2000" dirty="0"/>
              <a:t>Interpreting the base qualities on Phred scale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10 </a:t>
            </a:r>
            <a:r>
              <a:rPr lang="en-US" sz="2000" dirty="0">
                <a:sym typeface="Wingdings" panose="05000000000000000000" pitchFamily="2" charset="2"/>
              </a:rPr>
              <a:t> 1/10 [0.1] probability of base being wrong (Bad quality)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20  1/100 [0.01] probability of base being wrong (OK quality)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30  1/1000 [0.001] probability of base being wrong (Good quality)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Example quality line: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AAFFFJJFFJ-FJFJJJJJJJJJJJJJJJJJJJJJAF-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65FE1C6-B0E9-A59E-7945-9DFFCC766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84575"/>
              </p:ext>
            </p:extLst>
          </p:nvPr>
        </p:nvGraphicFramePr>
        <p:xfrm>
          <a:off x="721360" y="4214706"/>
          <a:ext cx="8127999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391145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022687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6877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ASC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14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11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2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32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5024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C6C89FE-B805-EECA-92E5-06B4ED8717E7}"/>
              </a:ext>
            </a:extLst>
          </p:cNvPr>
          <p:cNvSpPr txBox="1"/>
          <p:nvPr/>
        </p:nvSpPr>
        <p:spPr>
          <a:xfrm>
            <a:off x="721360" y="3845374"/>
            <a:ext cx="3065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Examples of quality encodings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20D172-03D3-3135-7C77-FE57F2E3B700}"/>
              </a:ext>
            </a:extLst>
          </p:cNvPr>
          <p:cNvSpPr txBox="1"/>
          <p:nvPr/>
        </p:nvSpPr>
        <p:spPr>
          <a:xfrm>
            <a:off x="721360" y="6136640"/>
            <a:ext cx="7469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Table of Illumina qualities from 0 - 40: </a:t>
            </a:r>
            <a:r>
              <a:rPr lang="en-US" sz="2000" dirty="0">
                <a:hlinkClick r:id="rId2"/>
              </a:rPr>
              <a:t>https://tinyurl.com/mr2y4w7a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1650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3CB9DE-247E-E7BA-3843-86387E3A2FDE}"/>
              </a:ext>
            </a:extLst>
          </p:cNvPr>
          <p:cNvSpPr txBox="1"/>
          <p:nvPr/>
        </p:nvSpPr>
        <p:spPr>
          <a:xfrm>
            <a:off x="5008880" y="111760"/>
            <a:ext cx="1999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Fastq</a:t>
            </a:r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format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9A74BC-CD74-84DA-51AE-05670B0DEDAD}"/>
              </a:ext>
            </a:extLst>
          </p:cNvPr>
          <p:cNvSpPr txBox="1"/>
          <p:nvPr/>
        </p:nvSpPr>
        <p:spPr>
          <a:xfrm>
            <a:off x="721360" y="609600"/>
            <a:ext cx="101701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Line 4 – base qualities</a:t>
            </a:r>
          </a:p>
          <a:p>
            <a:endParaRPr lang="en-US" sz="2000" dirty="0"/>
          </a:p>
          <a:p>
            <a:r>
              <a:rPr lang="en-US" sz="2000" dirty="0"/>
              <a:t>Illumina had different quality encoding schemes</a:t>
            </a:r>
          </a:p>
          <a:p>
            <a:endParaRPr lang="en-US" sz="2000" dirty="0"/>
          </a:p>
          <a:p>
            <a:r>
              <a:rPr lang="en-US" sz="2000" dirty="0"/>
              <a:t>Since Illumina v.1.8 their sequencing base qualities are on Phred33 scale – the original format used in Sanger sequencing</a:t>
            </a:r>
          </a:p>
          <a:p>
            <a:endParaRPr lang="en-US" sz="2000" dirty="0"/>
          </a:p>
          <a:p>
            <a:r>
              <a:rPr lang="en-US" sz="2000" dirty="0"/>
              <a:t>Phred33 used ASCII character 33 as base, for example if the quality value is </a:t>
            </a:r>
            <a:r>
              <a:rPr lang="en-US" sz="2000" b="1" dirty="0"/>
              <a:t>I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r>
              <a:rPr lang="en-US" sz="2000" b="1" dirty="0">
                <a:latin typeface="Consolas" panose="020B0609020204030204" pitchFamily="49" charset="0"/>
              </a:rPr>
              <a:t>Q = </a:t>
            </a:r>
            <a:r>
              <a:rPr lang="en-US" sz="2000" b="1" dirty="0" err="1">
                <a:latin typeface="Consolas" panose="020B0609020204030204" pitchFamily="49" charset="0"/>
              </a:rPr>
              <a:t>AscII_code</a:t>
            </a:r>
            <a:r>
              <a:rPr lang="en-US" sz="2000" b="1" dirty="0">
                <a:latin typeface="Consolas" panose="020B0609020204030204" pitchFamily="49" charset="0"/>
              </a:rPr>
              <a:t>(‘I’) – 33 = 73 – 33 = 40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err="1"/>
              <a:t>AscII</a:t>
            </a:r>
            <a:r>
              <a:rPr lang="en-US" sz="2000" dirty="0"/>
              <a:t> table link: </a:t>
            </a:r>
            <a:r>
              <a:rPr lang="en-US" sz="2000" dirty="0">
                <a:hlinkClick r:id="rId2"/>
              </a:rPr>
              <a:t>https://www.ascii-code.com/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Earlier version of quality encoding since </a:t>
            </a:r>
            <a:r>
              <a:rPr lang="en-US" sz="2000" b="1" dirty="0"/>
              <a:t>Illumina 1.3 and before 1.8</a:t>
            </a:r>
            <a:r>
              <a:rPr lang="en-US" sz="2000" dirty="0"/>
              <a:t> used </a:t>
            </a:r>
            <a:r>
              <a:rPr lang="en-US" sz="2000" b="1" dirty="0"/>
              <a:t>Phred64</a:t>
            </a:r>
            <a:r>
              <a:rPr lang="en-US" sz="2000" dirty="0"/>
              <a:t> scheme</a:t>
            </a:r>
          </a:p>
          <a:p>
            <a:endParaRPr lang="en-US" sz="2000" dirty="0"/>
          </a:p>
          <a:p>
            <a:r>
              <a:rPr lang="en-US" sz="2000" dirty="0"/>
              <a:t>Before </a:t>
            </a:r>
            <a:r>
              <a:rPr lang="en-US" sz="2000" b="1" dirty="0"/>
              <a:t>Illumina 1.3 </a:t>
            </a:r>
            <a:r>
              <a:rPr lang="en-US" sz="2000" dirty="0"/>
              <a:t>we had </a:t>
            </a:r>
            <a:r>
              <a:rPr lang="en-US" sz="2000" b="1" dirty="0"/>
              <a:t>ASCII 59 – 126</a:t>
            </a:r>
            <a:r>
              <a:rPr lang="en-US" sz="2000" dirty="0"/>
              <a:t> with quality values:  </a:t>
            </a:r>
            <a:r>
              <a:rPr lang="en-US" sz="2000" b="1" dirty="0"/>
              <a:t>-5 - 62</a:t>
            </a:r>
          </a:p>
        </p:txBody>
      </p:sp>
    </p:spTree>
    <p:extLst>
      <p:ext uri="{BB962C8B-B14F-4D97-AF65-F5344CB8AC3E}">
        <p14:creationId xmlns:p14="http://schemas.microsoft.com/office/powerpoint/2010/main" val="345832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8074A0-954C-CCE2-7550-DB424E227B25}"/>
              </a:ext>
            </a:extLst>
          </p:cNvPr>
          <p:cNvSpPr txBox="1"/>
          <p:nvPr/>
        </p:nvSpPr>
        <p:spPr>
          <a:xfrm>
            <a:off x="5008880" y="111760"/>
            <a:ext cx="1999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Fastq</a:t>
            </a:r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format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7AFBE-7BCE-0170-1091-95F0A3B529B5}"/>
              </a:ext>
            </a:extLst>
          </p:cNvPr>
          <p:cNvSpPr txBox="1"/>
          <p:nvPr/>
        </p:nvSpPr>
        <p:spPr>
          <a:xfrm>
            <a:off x="721360" y="792480"/>
            <a:ext cx="101701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How to determine which version of quality encoding you are dealing with</a:t>
            </a:r>
          </a:p>
          <a:p>
            <a:endParaRPr lang="en-US" sz="2000" dirty="0"/>
          </a:p>
          <a:p>
            <a:r>
              <a:rPr lang="en-US" sz="2000" dirty="0"/>
              <a:t>A quality control software </a:t>
            </a:r>
            <a:r>
              <a:rPr lang="en-US" sz="2000" b="1" dirty="0" err="1"/>
              <a:t>FastQC</a:t>
            </a:r>
            <a:r>
              <a:rPr lang="en-US" sz="2000" dirty="0"/>
              <a:t> will print the encoding version as part of the analysis</a:t>
            </a:r>
          </a:p>
          <a:p>
            <a:endParaRPr lang="en-US" sz="2000" dirty="0"/>
          </a:p>
          <a:p>
            <a:r>
              <a:rPr lang="en-US" sz="2000" dirty="0"/>
              <a:t>We can also use </a:t>
            </a:r>
            <a:r>
              <a:rPr lang="en-US" sz="2000" b="1" i="0" u="none" strike="noStrike" dirty="0">
                <a:solidFill>
                  <a:srgbClr val="1F2328"/>
                </a:solidFill>
                <a:effectLst/>
                <a:latin typeface="-apple-system"/>
                <a:hlinkClick r:id="rId2"/>
              </a:rPr>
              <a:t>fastqFormatDetect.pl</a:t>
            </a:r>
            <a:r>
              <a:rPr lang="en-US" sz="2000" b="1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sz="2000" dirty="0" err="1">
                <a:solidFill>
                  <a:srgbClr val="1F2328"/>
                </a:solidFill>
                <a:latin typeface="-apple-system"/>
              </a:rPr>
              <a:t>perl</a:t>
            </a:r>
            <a:r>
              <a:rPr lang="en-US" sz="2000" dirty="0">
                <a:solidFill>
                  <a:srgbClr val="1F2328"/>
                </a:solidFill>
                <a:latin typeface="-apple-system"/>
              </a:rPr>
              <a:t> script</a:t>
            </a:r>
            <a:r>
              <a:rPr lang="en-US" sz="2000" b="1" dirty="0">
                <a:solidFill>
                  <a:srgbClr val="1F2328"/>
                </a:solidFill>
                <a:latin typeface="-apple-system"/>
              </a:rPr>
              <a:t>: </a:t>
            </a:r>
            <a:r>
              <a:rPr lang="en-US" sz="2000" dirty="0">
                <a:solidFill>
                  <a:srgbClr val="1F2328"/>
                </a:solidFill>
                <a:latin typeface="-apple-system"/>
                <a:hlinkClick r:id="rId2"/>
              </a:rPr>
              <a:t>https://gist.github.com/tjanez/d23e20c1a777a222fd7d</a:t>
            </a:r>
            <a:endParaRPr lang="en-US" sz="2000" dirty="0">
              <a:solidFill>
                <a:srgbClr val="1F2328"/>
              </a:solidFill>
              <a:latin typeface="-apple-system"/>
            </a:endParaRPr>
          </a:p>
          <a:p>
            <a:endParaRPr lang="en-US" sz="2000" b="1" dirty="0">
              <a:solidFill>
                <a:srgbClr val="1F2328"/>
              </a:solidFill>
              <a:latin typeface="-apple-system"/>
            </a:endParaRPr>
          </a:p>
          <a:p>
            <a:r>
              <a:rPr lang="en-US" sz="2000" dirty="0"/>
              <a:t>Let’s download this script:</a:t>
            </a:r>
          </a:p>
          <a:p>
            <a:r>
              <a:rPr lang="da-DK" sz="2000" dirty="0">
                <a:solidFill>
                  <a:schemeClr val="accent1"/>
                </a:solidFill>
              </a:rPr>
              <a:t>$ wget</a:t>
            </a:r>
            <a:r>
              <a:rPr lang="da-DK" sz="2000" dirty="0"/>
              <a:t> </a:t>
            </a:r>
            <a:r>
              <a:rPr lang="da-DK" sz="2000" dirty="0">
                <a:hlinkClick r:id="rId3"/>
              </a:rPr>
              <a:t>https://gist.githubusercontent.com/tjanez/d23e20c1a777a222fd7d/raw/afc2883838dd83981c6442c29ec45b7be8750dac/fastqFormatDetect.pl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Give yourself a permission to run this script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perl</a:t>
            </a:r>
            <a:r>
              <a:rPr lang="en-US" sz="2000" dirty="0">
                <a:solidFill>
                  <a:schemeClr val="accent1"/>
                </a:solidFill>
              </a:rPr>
              <a:t> fastqFormatDetect.pl</a:t>
            </a:r>
            <a:r>
              <a:rPr lang="en-US" sz="2000" dirty="0"/>
              <a:t> # print help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perl</a:t>
            </a:r>
            <a:r>
              <a:rPr lang="en-US" sz="2000" dirty="0">
                <a:solidFill>
                  <a:schemeClr val="accent1"/>
                </a:solidFill>
              </a:rPr>
              <a:t> fastqFormatDetect.pl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1"/>
                </a:solidFill>
              </a:rPr>
              <a:t>sample.fastq</a:t>
            </a:r>
            <a:r>
              <a:rPr lang="en-US" sz="2000" dirty="0">
                <a:solidFill>
                  <a:schemeClr val="accent1"/>
                </a:solidFill>
              </a:rPr>
              <a:t> -a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491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A9F8B5-FA52-132A-1420-47E950F4ACB1}"/>
              </a:ext>
            </a:extLst>
          </p:cNvPr>
          <p:cNvSpPr txBox="1"/>
          <p:nvPr/>
        </p:nvSpPr>
        <p:spPr>
          <a:xfrm>
            <a:off x="4551680" y="172720"/>
            <a:ext cx="3118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Software installation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7FDD31-67D8-6F2E-51AF-0D0C57BC5620}"/>
              </a:ext>
            </a:extLst>
          </p:cNvPr>
          <p:cNvSpPr txBox="1"/>
          <p:nvPr/>
        </p:nvSpPr>
        <p:spPr>
          <a:xfrm>
            <a:off x="1117600" y="1209040"/>
            <a:ext cx="568617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Entrez direct for data download:</a:t>
            </a:r>
          </a:p>
          <a:p>
            <a:r>
              <a:rPr lang="en-US" sz="20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install -c </a:t>
            </a:r>
            <a:r>
              <a:rPr lang="en-US" sz="20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bioconda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entrez-direct</a:t>
            </a:r>
          </a:p>
          <a:p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/>
              <a:t>Install </a:t>
            </a:r>
            <a:r>
              <a:rPr lang="en-US" sz="2000" dirty="0" err="1"/>
              <a:t>seqkit</a:t>
            </a:r>
            <a:r>
              <a:rPr lang="en-US" sz="2000" dirty="0"/>
              <a:t> sequence manipulation suit</a:t>
            </a:r>
          </a:p>
          <a:p>
            <a:r>
              <a:rPr lang="en-US" sz="20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install -c </a:t>
            </a:r>
            <a:r>
              <a:rPr lang="en-US" sz="20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bioconda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seqkit</a:t>
            </a:r>
            <a:endParaRPr lang="en-US" sz="2000" b="0" i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2000" b="0" i="0" dirty="0">
                <a:effectLst/>
                <a:latin typeface="Calibri "/>
              </a:rPr>
              <a:t>Install seqtk</a:t>
            </a:r>
          </a:p>
          <a:p>
            <a:r>
              <a:rPr lang="en-US" sz="20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install -c </a:t>
            </a:r>
            <a:r>
              <a:rPr lang="en-US" sz="20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bioconda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seqtk</a:t>
            </a:r>
          </a:p>
          <a:p>
            <a:endParaRPr lang="en-US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2000" b="0" i="0" dirty="0">
                <a:effectLst/>
              </a:rPr>
              <a:t>Install </a:t>
            </a:r>
            <a:r>
              <a:rPr lang="en-US" sz="2000" b="0" i="0" dirty="0" err="1">
                <a:effectLst/>
              </a:rPr>
              <a:t>bedtools</a:t>
            </a:r>
            <a:endParaRPr lang="en-US" sz="2000" b="0" i="0" dirty="0">
              <a:effectLst/>
            </a:endParaRPr>
          </a:p>
          <a:p>
            <a:r>
              <a:rPr lang="sv-SE" sz="20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conda install -c bioconda bedtools</a:t>
            </a:r>
            <a:endParaRPr lang="en-US" sz="2000" b="0" i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1021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61FCB5-FDCE-2CFA-5A86-CE163E3F2D43}"/>
              </a:ext>
            </a:extLst>
          </p:cNvPr>
          <p:cNvSpPr txBox="1"/>
          <p:nvPr/>
        </p:nvSpPr>
        <p:spPr>
          <a:xfrm>
            <a:off x="5008880" y="111760"/>
            <a:ext cx="1999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Fastq</a:t>
            </a:r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format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8A15EA-38FF-D48C-35C2-E358C6829697}"/>
              </a:ext>
            </a:extLst>
          </p:cNvPr>
          <p:cNvSpPr txBox="1"/>
          <p:nvPr/>
        </p:nvSpPr>
        <p:spPr>
          <a:xfrm>
            <a:off x="721360" y="792480"/>
            <a:ext cx="10170160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Manipulate </a:t>
            </a:r>
            <a:r>
              <a:rPr lang="en-US" sz="2000" dirty="0" err="1"/>
              <a:t>fastqc</a:t>
            </a:r>
            <a:r>
              <a:rPr lang="en-US" sz="2000" dirty="0"/>
              <a:t> files with </a:t>
            </a:r>
            <a:r>
              <a:rPr lang="en-US" sz="2000" b="1" i="1" dirty="0"/>
              <a:t>seqtk</a:t>
            </a:r>
          </a:p>
          <a:p>
            <a:endParaRPr lang="en-US" sz="2000" b="1" i="1" dirty="0"/>
          </a:p>
          <a:p>
            <a:r>
              <a:rPr lang="en-US" sz="2000" dirty="0"/>
              <a:t>Install</a:t>
            </a:r>
            <a:r>
              <a:rPr lang="en-US" sz="2000" b="1" i="1" dirty="0"/>
              <a:t> seqtk </a:t>
            </a:r>
            <a:r>
              <a:rPr lang="en-US" sz="2000" dirty="0"/>
              <a:t>with </a:t>
            </a:r>
            <a:r>
              <a:rPr lang="en-US" sz="2000" dirty="0" err="1"/>
              <a:t>conda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seqtk is a fast, lightweight tool created by Heng Li  designed for the processing of </a:t>
            </a:r>
            <a:r>
              <a:rPr lang="en-US" sz="2000" dirty="0" err="1"/>
              <a:t>fasta</a:t>
            </a:r>
            <a:r>
              <a:rPr lang="en-US" sz="2000" dirty="0"/>
              <a:t> and </a:t>
            </a:r>
            <a:r>
              <a:rPr lang="en-US" sz="2000" dirty="0" err="1"/>
              <a:t>fastq</a:t>
            </a:r>
            <a:r>
              <a:rPr lang="en-US" sz="2000" dirty="0"/>
              <a:t> sequences  </a:t>
            </a:r>
          </a:p>
          <a:p>
            <a:endParaRPr lang="en-US" sz="2000" b="1" i="1" dirty="0"/>
          </a:p>
          <a:p>
            <a:r>
              <a:rPr lang="en-US" sz="2000" dirty="0"/>
              <a:t>Many functions in seqtk will overlap with those in </a:t>
            </a:r>
            <a:r>
              <a:rPr lang="en-US" sz="2000" dirty="0" err="1"/>
              <a:t>seqkit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Take a look at documentation, there is not much</a:t>
            </a:r>
          </a:p>
          <a:p>
            <a:r>
              <a:rPr lang="en-US" sz="2000" dirty="0">
                <a:hlinkClick r:id="rId2"/>
              </a:rPr>
              <a:t>https://github.com/lh3/seqtk#readme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What tools are available?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seqtk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Help for individual tools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seqtk seq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/>
          </a:p>
          <a:p>
            <a:endParaRPr lang="en-US" sz="2000" b="1" i="1" dirty="0"/>
          </a:p>
          <a:p>
            <a:endParaRPr lang="en-US" sz="2000" b="1" i="1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7906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2CA6FC-83A6-7556-9507-B5760768E214}"/>
              </a:ext>
            </a:extLst>
          </p:cNvPr>
          <p:cNvSpPr txBox="1"/>
          <p:nvPr/>
        </p:nvSpPr>
        <p:spPr>
          <a:xfrm>
            <a:off x="5008880" y="111760"/>
            <a:ext cx="1999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Fastq</a:t>
            </a:r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format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C4F2C5-314A-EC7C-5738-D5BD2A785D05}"/>
              </a:ext>
            </a:extLst>
          </p:cNvPr>
          <p:cNvSpPr txBox="1"/>
          <p:nvPr/>
        </p:nvSpPr>
        <p:spPr>
          <a:xfrm>
            <a:off x="914400" y="731520"/>
            <a:ext cx="101701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Manipulate </a:t>
            </a:r>
            <a:r>
              <a:rPr lang="en-US" sz="2000" dirty="0" err="1"/>
              <a:t>fastqc</a:t>
            </a:r>
            <a:r>
              <a:rPr lang="en-US" sz="2000" dirty="0"/>
              <a:t> files with </a:t>
            </a:r>
            <a:r>
              <a:rPr lang="en-US" sz="2000" b="1" i="1" dirty="0"/>
              <a:t>seqtk </a:t>
            </a:r>
            <a:r>
              <a:rPr lang="en-US" sz="2000" dirty="0"/>
              <a:t>(continuation)</a:t>
            </a:r>
          </a:p>
          <a:p>
            <a:endParaRPr lang="en-US" sz="2000" dirty="0"/>
          </a:p>
          <a:p>
            <a:r>
              <a:rPr lang="en-US" sz="2000" dirty="0"/>
              <a:t>Convert </a:t>
            </a:r>
            <a:r>
              <a:rPr lang="en-US" sz="2000" dirty="0" err="1"/>
              <a:t>fastq</a:t>
            </a:r>
            <a:r>
              <a:rPr lang="en-US" sz="2000" dirty="0"/>
              <a:t> to </a:t>
            </a:r>
            <a:r>
              <a:rPr lang="en-US" sz="2000" dirty="0" err="1"/>
              <a:t>fasta</a:t>
            </a:r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$ seqtk seq -A </a:t>
            </a:r>
            <a:r>
              <a:rPr lang="en-US" sz="2000" dirty="0" err="1">
                <a:solidFill>
                  <a:schemeClr val="accent1"/>
                </a:solidFill>
              </a:rPr>
              <a:t>sample.fastq</a:t>
            </a:r>
            <a:r>
              <a:rPr lang="en-US" sz="2000" dirty="0">
                <a:solidFill>
                  <a:schemeClr val="accent1"/>
                </a:solidFill>
              </a:rPr>
              <a:t> | head</a:t>
            </a:r>
          </a:p>
          <a:p>
            <a:endParaRPr lang="en-US" sz="2000" dirty="0"/>
          </a:p>
          <a:p>
            <a:r>
              <a:rPr lang="en-US" sz="2000" dirty="0"/>
              <a:t>Mask bases with quality lower than integer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seqtk seq -q 20 </a:t>
            </a:r>
            <a:r>
              <a:rPr lang="en-US" sz="2000" dirty="0" err="1">
                <a:solidFill>
                  <a:schemeClr val="accent1"/>
                </a:solidFill>
              </a:rPr>
              <a:t>sample.fastq</a:t>
            </a:r>
            <a:r>
              <a:rPr lang="en-US" sz="2000" dirty="0">
                <a:solidFill>
                  <a:schemeClr val="accent1"/>
                </a:solidFill>
              </a:rPr>
              <a:t> | grep '[</a:t>
            </a:r>
            <a:r>
              <a:rPr lang="en-US" sz="2000" dirty="0" err="1">
                <a:solidFill>
                  <a:schemeClr val="accent1"/>
                </a:solidFill>
              </a:rPr>
              <a:t>acgt</a:t>
            </a:r>
            <a:r>
              <a:rPr lang="en-US" sz="2000" dirty="0">
                <a:solidFill>
                  <a:schemeClr val="accent1"/>
                </a:solidFill>
              </a:rPr>
              <a:t>]’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Drop sequences shorter than integer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seqtk seq -L 20 mirna_mm10.fasta | grep '^&gt;' | </a:t>
            </a:r>
            <a:r>
              <a:rPr lang="en-US" sz="2000" dirty="0" err="1">
                <a:solidFill>
                  <a:schemeClr val="accent1"/>
                </a:solidFill>
              </a:rPr>
              <a:t>wc</a:t>
            </a:r>
            <a:r>
              <a:rPr lang="en-US" sz="2000" dirty="0">
                <a:solidFill>
                  <a:schemeClr val="accent1"/>
                </a:solidFill>
              </a:rPr>
              <a:t> –l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Reverse complement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pt-BR" sz="2000" dirty="0">
                <a:solidFill>
                  <a:schemeClr val="accent1"/>
                </a:solidFill>
              </a:rPr>
              <a:t>seqtk seq -r mirna_mm10.fasta | head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$ head mirna_mm10.fasta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Take a fraction of the reads as a random subsample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seqtk seq -f 0.1 </a:t>
            </a:r>
            <a:r>
              <a:rPr lang="en-US" sz="2000" dirty="0" err="1">
                <a:solidFill>
                  <a:schemeClr val="accent1"/>
                </a:solidFill>
              </a:rPr>
              <a:t>sample.fastq</a:t>
            </a:r>
            <a:r>
              <a:rPr lang="en-US" sz="2000" dirty="0">
                <a:solidFill>
                  <a:schemeClr val="accent1"/>
                </a:solidFill>
              </a:rPr>
              <a:t> | </a:t>
            </a:r>
            <a:r>
              <a:rPr lang="en-US" sz="2000" dirty="0" err="1">
                <a:solidFill>
                  <a:schemeClr val="accent1"/>
                </a:solidFill>
              </a:rPr>
              <a:t>seqkit</a:t>
            </a:r>
            <a:r>
              <a:rPr lang="en-US" sz="2000" dirty="0">
                <a:solidFill>
                  <a:schemeClr val="accent1"/>
                </a:solidFill>
              </a:rPr>
              <a:t> stats</a:t>
            </a:r>
            <a:r>
              <a:rPr lang="en-US" sz="2000" dirty="0"/>
              <a:t> # take 10% percent of reads as random sample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b="1" i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4396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0FD5DB-5F02-C63D-BE6D-C659FD801C83}"/>
              </a:ext>
            </a:extLst>
          </p:cNvPr>
          <p:cNvSpPr txBox="1"/>
          <p:nvPr/>
        </p:nvSpPr>
        <p:spPr>
          <a:xfrm>
            <a:off x="5008880" y="111760"/>
            <a:ext cx="1999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Fastq</a:t>
            </a:r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format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F7C7D6-7099-D111-3FC9-407912B716A9}"/>
              </a:ext>
            </a:extLst>
          </p:cNvPr>
          <p:cNvSpPr txBox="1"/>
          <p:nvPr/>
        </p:nvSpPr>
        <p:spPr>
          <a:xfrm>
            <a:off x="914400" y="731520"/>
            <a:ext cx="1017016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Manipulate </a:t>
            </a:r>
            <a:r>
              <a:rPr lang="en-US" sz="2000" dirty="0" err="1"/>
              <a:t>fastqc</a:t>
            </a:r>
            <a:r>
              <a:rPr lang="en-US" sz="2000" dirty="0"/>
              <a:t> files with </a:t>
            </a:r>
            <a:r>
              <a:rPr lang="en-US" sz="2000" b="1" i="1" dirty="0"/>
              <a:t>seqtk </a:t>
            </a:r>
            <a:r>
              <a:rPr lang="en-US" sz="2000" dirty="0"/>
              <a:t>(continuation)</a:t>
            </a:r>
          </a:p>
          <a:p>
            <a:endParaRPr lang="en-US" sz="2000" dirty="0"/>
          </a:p>
          <a:p>
            <a:r>
              <a:rPr lang="en-US" sz="2000" dirty="0"/>
              <a:t>Why do we need ‘seed’ with random sampling?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Setting ‘seed’ will ensure that the same random numbers will be generated between sampling procedures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seqtk seq -f 0.1 -s 10 </a:t>
            </a:r>
            <a:r>
              <a:rPr lang="en-US" sz="2000" dirty="0" err="1">
                <a:solidFill>
                  <a:schemeClr val="accent1"/>
                </a:solidFill>
              </a:rPr>
              <a:t>sample.fastq</a:t>
            </a:r>
            <a:r>
              <a:rPr lang="en-US" sz="2000" dirty="0">
                <a:solidFill>
                  <a:schemeClr val="accent1"/>
                </a:solidFill>
              </a:rPr>
              <a:t> | head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seqtk seq -f 0.1 -s 10 </a:t>
            </a:r>
            <a:r>
              <a:rPr lang="en-US" sz="2000" dirty="0" err="1">
                <a:solidFill>
                  <a:schemeClr val="accent1"/>
                </a:solidFill>
              </a:rPr>
              <a:t>sample.fastq</a:t>
            </a:r>
            <a:r>
              <a:rPr lang="en-US" sz="2000" dirty="0">
                <a:solidFill>
                  <a:schemeClr val="accent1"/>
                </a:solidFill>
              </a:rPr>
              <a:t> | head </a:t>
            </a:r>
            <a:r>
              <a:rPr lang="en-US" sz="2000" dirty="0"/>
              <a:t># these sampling procedures have the same seed and will retrieve the same sequences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$ seqtk seq -f 0.1 -s 100 </a:t>
            </a:r>
            <a:r>
              <a:rPr lang="en-US" sz="2000" dirty="0" err="1">
                <a:solidFill>
                  <a:schemeClr val="accent1"/>
                </a:solidFill>
              </a:rPr>
              <a:t>sample.fastq</a:t>
            </a:r>
            <a:r>
              <a:rPr lang="en-US" sz="2000" dirty="0">
                <a:solidFill>
                  <a:schemeClr val="accent1"/>
                </a:solidFill>
              </a:rPr>
              <a:t> | head </a:t>
            </a:r>
            <a:r>
              <a:rPr lang="en-US" sz="2000" dirty="0"/>
              <a:t># changing the seed will result in different sequences being retrieved</a:t>
            </a:r>
          </a:p>
          <a:p>
            <a:endParaRPr lang="en-US" sz="2000" b="1" i="1" dirty="0"/>
          </a:p>
          <a:p>
            <a:r>
              <a:rPr lang="en-US" sz="2000" b="1" i="1" dirty="0"/>
              <a:t>We must set the same seed for Read 1 and Read 2 when down-sampling paired-end reads</a:t>
            </a:r>
          </a:p>
          <a:p>
            <a:endParaRPr lang="en-US" sz="2000" b="1" i="1" dirty="0"/>
          </a:p>
          <a:p>
            <a:r>
              <a:rPr lang="en-US" sz="2000" dirty="0"/>
              <a:t>Identify high or low GC regions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seqtk </a:t>
            </a:r>
            <a:r>
              <a:rPr lang="en-US" sz="2000" dirty="0" err="1">
                <a:solidFill>
                  <a:schemeClr val="accent1"/>
                </a:solidFill>
              </a:rPr>
              <a:t>gc</a:t>
            </a:r>
            <a:r>
              <a:rPr lang="en-US" sz="2000" dirty="0"/>
              <a:t> # look at help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seqtk </a:t>
            </a:r>
            <a:r>
              <a:rPr lang="en-US" sz="2000" dirty="0" err="1">
                <a:solidFill>
                  <a:schemeClr val="accent1"/>
                </a:solidFill>
              </a:rPr>
              <a:t>gc</a:t>
            </a:r>
            <a:r>
              <a:rPr lang="en-US" sz="2000" dirty="0">
                <a:solidFill>
                  <a:schemeClr val="accent1"/>
                </a:solidFill>
              </a:rPr>
              <a:t> NC_004102.1.fasta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6427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4C79E7-14DD-B4B5-8BF4-F8F59D90EF78}"/>
              </a:ext>
            </a:extLst>
          </p:cNvPr>
          <p:cNvSpPr txBox="1"/>
          <p:nvPr/>
        </p:nvSpPr>
        <p:spPr>
          <a:xfrm>
            <a:off x="5008880" y="111760"/>
            <a:ext cx="1999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Fastq</a:t>
            </a:r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format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A4DF2B-0842-C729-00B1-B2841B9D4F28}"/>
              </a:ext>
            </a:extLst>
          </p:cNvPr>
          <p:cNvSpPr txBox="1"/>
          <p:nvPr/>
        </p:nvSpPr>
        <p:spPr>
          <a:xfrm>
            <a:off x="914400" y="731520"/>
            <a:ext cx="1017016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Manipulate </a:t>
            </a:r>
            <a:r>
              <a:rPr lang="en-US" sz="2000" dirty="0" err="1"/>
              <a:t>fastqc</a:t>
            </a:r>
            <a:r>
              <a:rPr lang="en-US" sz="2000" dirty="0"/>
              <a:t> files with </a:t>
            </a:r>
            <a:r>
              <a:rPr lang="en-US" sz="2000" b="1" i="1" dirty="0"/>
              <a:t>seqtk </a:t>
            </a:r>
            <a:r>
              <a:rPr lang="en-US" sz="2000" dirty="0"/>
              <a:t>(continuation)</a:t>
            </a:r>
          </a:p>
          <a:p>
            <a:endParaRPr lang="en-US" sz="2000" dirty="0"/>
          </a:p>
          <a:p>
            <a:r>
              <a:rPr lang="en-US" sz="2000" dirty="0"/>
              <a:t>Get nucleotide composition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seqtk comp</a:t>
            </a:r>
          </a:p>
          <a:p>
            <a:endParaRPr lang="en-US" sz="2000" dirty="0"/>
          </a:p>
          <a:p>
            <a:r>
              <a:rPr lang="en-US" sz="2000" dirty="0"/>
              <a:t>Help seems unclear, what is the meaning of columns?</a:t>
            </a:r>
          </a:p>
          <a:p>
            <a:r>
              <a:rPr lang="en-US" sz="2000" dirty="0">
                <a:hlinkClick r:id="rId2"/>
              </a:rPr>
              <a:t>https://github.com/lh3/seqtk/issues/47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$ seqtk comp NC_004102.1.fasta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Introduce point mutation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seqtk </a:t>
            </a:r>
            <a:r>
              <a:rPr lang="en-US" sz="2000" dirty="0" err="1">
                <a:solidFill>
                  <a:schemeClr val="accent1"/>
                </a:solidFill>
              </a:rPr>
              <a:t>mutfa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$ head NC_004102.1.fasta </a:t>
            </a:r>
            <a:r>
              <a:rPr lang="en-US" sz="2000" dirty="0"/>
              <a:t># print head of Hepatitis C genome</a:t>
            </a:r>
          </a:p>
          <a:p>
            <a:endParaRPr lang="en-US" sz="2000" dirty="0"/>
          </a:p>
          <a:p>
            <a:r>
              <a:rPr lang="en-US" sz="2000" dirty="0"/>
              <a:t>Change C at position 3 to A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echo 'NC_004102.1 3 </a:t>
            </a:r>
            <a:r>
              <a:rPr lang="en-US" sz="2000" dirty="0" err="1">
                <a:solidFill>
                  <a:schemeClr val="accent1"/>
                </a:solidFill>
              </a:rPr>
              <a:t>bla</a:t>
            </a:r>
            <a:r>
              <a:rPr lang="en-US" sz="2000" dirty="0">
                <a:solidFill>
                  <a:schemeClr val="accent1"/>
                </a:solidFill>
              </a:rPr>
              <a:t> A' &gt; </a:t>
            </a:r>
            <a:r>
              <a:rPr lang="en-US" sz="2000" dirty="0" err="1">
                <a:solidFill>
                  <a:schemeClr val="accent1"/>
                </a:solidFill>
              </a:rPr>
              <a:t>in.snp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$ seqtk </a:t>
            </a:r>
            <a:r>
              <a:rPr lang="en-US" sz="2000" dirty="0" err="1">
                <a:solidFill>
                  <a:schemeClr val="accent1"/>
                </a:solidFill>
              </a:rPr>
              <a:t>mutfa</a:t>
            </a:r>
            <a:r>
              <a:rPr lang="en-US" sz="2000" dirty="0">
                <a:solidFill>
                  <a:schemeClr val="accent1"/>
                </a:solidFill>
              </a:rPr>
              <a:t> NC_004102.1.fasta </a:t>
            </a:r>
            <a:r>
              <a:rPr lang="en-US" sz="2000" dirty="0" err="1">
                <a:solidFill>
                  <a:schemeClr val="accent1"/>
                </a:solidFill>
              </a:rPr>
              <a:t>in.snp</a:t>
            </a:r>
            <a:r>
              <a:rPr lang="en-US" sz="2000" dirty="0">
                <a:solidFill>
                  <a:schemeClr val="accent1"/>
                </a:solidFill>
              </a:rPr>
              <a:t> | head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5110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97671C-0247-B74A-406C-BF71BEC1C615}"/>
              </a:ext>
            </a:extLst>
          </p:cNvPr>
          <p:cNvSpPr txBox="1"/>
          <p:nvPr/>
        </p:nvSpPr>
        <p:spPr>
          <a:xfrm>
            <a:off x="5008880" y="111760"/>
            <a:ext cx="2476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Interval formats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67E42-8848-AEF5-37DE-49E4C2FD15CB}"/>
              </a:ext>
            </a:extLst>
          </p:cNvPr>
          <p:cNvSpPr txBox="1"/>
          <p:nvPr/>
        </p:nvSpPr>
        <p:spPr>
          <a:xfrm>
            <a:off x="914400" y="731520"/>
            <a:ext cx="1017016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genomics we frequently deal with </a:t>
            </a:r>
            <a:r>
              <a:rPr lang="en-US" sz="2000" b="1" dirty="0"/>
              <a:t>interval</a:t>
            </a:r>
            <a:r>
              <a:rPr lang="en-US" sz="2000" dirty="0"/>
              <a:t>-type data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Intervals are also called </a:t>
            </a:r>
            <a:r>
              <a:rPr lang="en-US" sz="2000" b="1" dirty="0"/>
              <a:t>ranges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Interval describes a genomic position of a subsequence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the simplest case we only need the </a:t>
            </a:r>
            <a:r>
              <a:rPr lang="en-US" sz="2000" b="1" dirty="0"/>
              <a:t>name of the sequence (chromosome)</a:t>
            </a:r>
            <a:r>
              <a:rPr lang="en-US" sz="2000" dirty="0"/>
              <a:t>, the </a:t>
            </a:r>
            <a:r>
              <a:rPr lang="en-US" sz="2000" b="1" dirty="0"/>
              <a:t>start</a:t>
            </a:r>
            <a:r>
              <a:rPr lang="en-US" sz="2000" dirty="0"/>
              <a:t> and the </a:t>
            </a:r>
            <a:r>
              <a:rPr lang="en-US" sz="2000" b="1" dirty="0"/>
              <a:t>end </a:t>
            </a:r>
            <a:r>
              <a:rPr lang="en-US" sz="2000" dirty="0"/>
              <a:t>of the subsequence to describe the interval</a:t>
            </a:r>
          </a:p>
          <a:p>
            <a:endParaRPr lang="en-US" sz="2000" dirty="0"/>
          </a:p>
          <a:p>
            <a:r>
              <a:rPr lang="en-US" sz="2000" dirty="0"/>
              <a:t>Example:</a:t>
            </a:r>
          </a:p>
          <a:p>
            <a:r>
              <a:rPr lang="en-US" sz="2000" dirty="0"/>
              <a:t>&gt;NC12345</a:t>
            </a:r>
          </a:p>
          <a:p>
            <a:r>
              <a:rPr lang="en-US" sz="2000" dirty="0"/>
              <a:t>ACT</a:t>
            </a:r>
            <a:r>
              <a:rPr lang="en-US" sz="2000" b="1" u="sng" dirty="0"/>
              <a:t>GGG</a:t>
            </a:r>
            <a:r>
              <a:rPr lang="en-US" sz="2000" dirty="0"/>
              <a:t>TCAATG</a:t>
            </a:r>
          </a:p>
          <a:p>
            <a:endParaRPr lang="en-US" sz="2000" dirty="0"/>
          </a:p>
          <a:p>
            <a:r>
              <a:rPr lang="en-US" sz="2000" dirty="0"/>
              <a:t>If positions are 1-based, the subsequence </a:t>
            </a:r>
            <a:r>
              <a:rPr lang="en-US" sz="2000" b="1" dirty="0"/>
              <a:t>GGG </a:t>
            </a:r>
            <a:r>
              <a:rPr lang="en-US" sz="2000" dirty="0"/>
              <a:t>can be described as follows:</a:t>
            </a:r>
            <a:endParaRPr lang="en-US" sz="2000" b="1" dirty="0"/>
          </a:p>
          <a:p>
            <a:r>
              <a:rPr lang="en-US" sz="2000" b="1" dirty="0"/>
              <a:t>Chr		start	end</a:t>
            </a:r>
          </a:p>
          <a:p>
            <a:r>
              <a:rPr lang="en-US" sz="2000" b="1" dirty="0"/>
              <a:t>NC12345	4	6</a:t>
            </a:r>
          </a:p>
          <a:p>
            <a:endParaRPr lang="en-US" sz="2000" b="1" dirty="0"/>
          </a:p>
          <a:p>
            <a:r>
              <a:rPr lang="en-US" sz="2000" b="1" dirty="0"/>
              <a:t>This is an example of BED file in its simplest form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6582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55CA66-C0EE-8717-512E-0746D8F51DF9}"/>
              </a:ext>
            </a:extLst>
          </p:cNvPr>
          <p:cNvSpPr txBox="1"/>
          <p:nvPr/>
        </p:nvSpPr>
        <p:spPr>
          <a:xfrm>
            <a:off x="5008880" y="111760"/>
            <a:ext cx="2476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Interval formats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F74685-0E58-D40B-33AB-1A8EF981B46E}"/>
              </a:ext>
            </a:extLst>
          </p:cNvPr>
          <p:cNvSpPr txBox="1"/>
          <p:nvPr/>
        </p:nvSpPr>
        <p:spPr>
          <a:xfrm>
            <a:off x="914400" y="731520"/>
            <a:ext cx="101701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BED format</a:t>
            </a:r>
          </a:p>
          <a:p>
            <a:endParaRPr lang="en-US" sz="2000" b="1" dirty="0"/>
          </a:p>
          <a:p>
            <a:r>
              <a:rPr lang="en-US" sz="2000" dirty="0"/>
              <a:t>In the minimal case, bed format requires only 3 columns separated by TAB: </a:t>
            </a:r>
            <a:r>
              <a:rPr lang="en-US" sz="2000" b="1" dirty="0"/>
              <a:t>chr, start, end</a:t>
            </a:r>
          </a:p>
          <a:p>
            <a:endParaRPr lang="en-US" sz="2000" b="1" dirty="0"/>
          </a:p>
          <a:p>
            <a:r>
              <a:rPr lang="en-US" sz="2000" dirty="0"/>
              <a:t>BED file below will describe  3 intervals in Hep C genome</a:t>
            </a:r>
          </a:p>
          <a:p>
            <a:endParaRPr lang="en-US" sz="2000" b="1" dirty="0"/>
          </a:p>
          <a:p>
            <a:r>
              <a:rPr lang="en-US" sz="2000" b="1" dirty="0"/>
              <a:t>NC_004102.1	3	10</a:t>
            </a:r>
          </a:p>
          <a:p>
            <a:r>
              <a:rPr lang="en-US" sz="2000" b="1" dirty="0"/>
              <a:t>NC_004102.1	25	56</a:t>
            </a:r>
          </a:p>
          <a:p>
            <a:r>
              <a:rPr lang="en-US" sz="2000" b="1" dirty="0"/>
              <a:t>NC_004102.1	50	65</a:t>
            </a:r>
          </a:p>
          <a:p>
            <a:endParaRPr lang="en-US" sz="2000" dirty="0"/>
          </a:p>
          <a:p>
            <a:r>
              <a:rPr lang="en-US" sz="2000" dirty="0"/>
              <a:t>There are different versions of BED files that contain additional attributes, such as, name, strand, score and others</a:t>
            </a:r>
          </a:p>
          <a:p>
            <a:endParaRPr lang="en-US" sz="2000" dirty="0"/>
          </a:p>
          <a:p>
            <a:r>
              <a:rPr lang="en-US" sz="2000" dirty="0"/>
              <a:t>The most informative BED format contains 12 columns</a:t>
            </a:r>
          </a:p>
        </p:txBody>
      </p:sp>
    </p:spTree>
    <p:extLst>
      <p:ext uri="{BB962C8B-B14F-4D97-AF65-F5344CB8AC3E}">
        <p14:creationId xmlns:p14="http://schemas.microsoft.com/office/powerpoint/2010/main" val="3037309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965240-6262-6418-F395-E8550F075902}"/>
              </a:ext>
            </a:extLst>
          </p:cNvPr>
          <p:cNvSpPr txBox="1"/>
          <p:nvPr/>
        </p:nvSpPr>
        <p:spPr>
          <a:xfrm>
            <a:off x="5008880" y="111760"/>
            <a:ext cx="2476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Interval formats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05F610-B000-12FF-91C4-33FEFA3A4E57}"/>
              </a:ext>
            </a:extLst>
          </p:cNvPr>
          <p:cNvSpPr txBox="1"/>
          <p:nvPr/>
        </p:nvSpPr>
        <p:spPr>
          <a:xfrm>
            <a:off x="741680" y="538480"/>
            <a:ext cx="1017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BED format</a:t>
            </a:r>
          </a:p>
          <a:p>
            <a:endParaRPr lang="en-US" sz="2000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45B31B5-A8D1-FEC8-50A7-F021CBDB7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644404"/>
              </p:ext>
            </p:extLst>
          </p:nvPr>
        </p:nvGraphicFramePr>
        <p:xfrm>
          <a:off x="741680" y="1065106"/>
          <a:ext cx="10708641" cy="482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15440">
                  <a:extLst>
                    <a:ext uri="{9D8B030D-6E8A-4147-A177-3AD203B41FA5}">
                      <a16:colId xmlns:a16="http://schemas.microsoft.com/office/drawing/2014/main" val="2897139593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567831037"/>
                    </a:ext>
                  </a:extLst>
                </a:gridCol>
                <a:gridCol w="7020561">
                  <a:extLst>
                    <a:ext uri="{9D8B030D-6E8A-4147-A177-3AD203B41FA5}">
                      <a16:colId xmlns:a16="http://schemas.microsoft.com/office/drawing/2014/main" val="1381478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02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Chromosome, Scaffold,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68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position (0-based)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839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position (1-based)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1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the interval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83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 associated with the interval (for example, p-value)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90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Forward or reverse strand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48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ThickStart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of the thick block in the browser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52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ThickEnd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of the thick block in the browser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9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itemRGB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 of the block as it appears in the browser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09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BlockCount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blocks (useful for exons)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44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BlockSizes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 of the blocks (exons)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85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BlockStarts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of the blocks (exons)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021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3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8B15D1-3B62-48CC-7AD4-8928596F473C}"/>
              </a:ext>
            </a:extLst>
          </p:cNvPr>
          <p:cNvSpPr txBox="1"/>
          <p:nvPr/>
        </p:nvSpPr>
        <p:spPr>
          <a:xfrm>
            <a:off x="5008880" y="111760"/>
            <a:ext cx="2476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Interval formats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442503-0610-25E2-0480-2C324D994C0B}"/>
              </a:ext>
            </a:extLst>
          </p:cNvPr>
          <p:cNvSpPr txBox="1"/>
          <p:nvPr/>
        </p:nvSpPr>
        <p:spPr>
          <a:xfrm>
            <a:off x="741680" y="518160"/>
            <a:ext cx="101701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BED format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BED files can have an optional header with one or more lines of text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Header has no established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header typically gives instructions to genomic browser regarding display of the intervals stored in the bed file or provide information about the file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691B75-8463-7482-89D7-472BB7395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0" y="3164145"/>
            <a:ext cx="10075762" cy="32205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8108A1-0DAE-D550-1D6B-221376FA359E}"/>
              </a:ext>
            </a:extLst>
          </p:cNvPr>
          <p:cNvSpPr txBox="1"/>
          <p:nvPr/>
        </p:nvSpPr>
        <p:spPr>
          <a:xfrm>
            <a:off x="741680" y="633984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https://en.wikipedia.org/wiki/BED_(file_format)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24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D656F8-707E-C9A0-9D97-90EFB3A1B57A}"/>
              </a:ext>
            </a:extLst>
          </p:cNvPr>
          <p:cNvSpPr txBox="1"/>
          <p:nvPr/>
        </p:nvSpPr>
        <p:spPr>
          <a:xfrm>
            <a:off x="5008880" y="111760"/>
            <a:ext cx="2476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Interval formats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5B4C67-E379-0687-6D39-4FE3F6B7FC26}"/>
              </a:ext>
            </a:extLst>
          </p:cNvPr>
          <p:cNvSpPr txBox="1"/>
          <p:nvPr/>
        </p:nvSpPr>
        <p:spPr>
          <a:xfrm>
            <a:off x="741680" y="701040"/>
            <a:ext cx="101701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BED format</a:t>
            </a:r>
          </a:p>
          <a:p>
            <a:endParaRPr lang="en-US" sz="2000" b="1" dirty="0"/>
          </a:p>
          <a:p>
            <a:r>
              <a:rPr lang="en-US" sz="2000" b="1" dirty="0"/>
              <a:t>Bed </a:t>
            </a:r>
            <a:r>
              <a:rPr lang="en-US" sz="2000" dirty="0"/>
              <a:t>files are given extension </a:t>
            </a:r>
            <a:r>
              <a:rPr lang="en-US" sz="2000" i="1" dirty="0"/>
              <a:t>.bed, </a:t>
            </a:r>
            <a:r>
              <a:rPr lang="en-US" sz="2000" dirty="0"/>
              <a:t>or</a:t>
            </a:r>
            <a:r>
              <a:rPr lang="en-US" sz="2000" i="1" dirty="0"/>
              <a:t> bed3, bed9, bed12 </a:t>
            </a:r>
            <a:r>
              <a:rPr lang="en-US" sz="2000" dirty="0"/>
              <a:t>based on the number of columns in the file</a:t>
            </a:r>
          </a:p>
          <a:p>
            <a:endParaRPr lang="en-US" sz="2000" i="1" dirty="0"/>
          </a:p>
          <a:p>
            <a:r>
              <a:rPr lang="en-US" sz="2000" dirty="0"/>
              <a:t>Software that manipulates bed and other interval files:</a:t>
            </a:r>
          </a:p>
          <a:p>
            <a:r>
              <a:rPr lang="en-US" sz="2000" b="1" dirty="0" err="1"/>
              <a:t>Bedtools</a:t>
            </a:r>
            <a:r>
              <a:rPr lang="en-US" sz="2000" b="1" dirty="0"/>
              <a:t> </a:t>
            </a:r>
            <a:r>
              <a:rPr lang="en-US" sz="2000" b="1" dirty="0">
                <a:hlinkClick r:id="rId2"/>
              </a:rPr>
              <a:t>https://bedtools.readthedocs.io/en/latest/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b="1" dirty="0" err="1"/>
              <a:t>Bedops</a:t>
            </a:r>
            <a:r>
              <a:rPr lang="en-US" sz="2000" b="1" dirty="0"/>
              <a:t> </a:t>
            </a:r>
            <a:r>
              <a:rPr lang="en-US" sz="2000" b="1" dirty="0">
                <a:hlinkClick r:id="rId3"/>
              </a:rPr>
              <a:t>https://bedops.readthedocs.io/en/latest/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b="1" dirty="0" err="1"/>
              <a:t>Bedtk</a:t>
            </a:r>
            <a:r>
              <a:rPr lang="en-US" sz="2000" b="1" dirty="0"/>
              <a:t> </a:t>
            </a:r>
            <a:r>
              <a:rPr lang="en-US" sz="2000" b="1" dirty="0">
                <a:hlinkClick r:id="rId4"/>
              </a:rPr>
              <a:t>https://github.com/lh3/bedtk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GFF (general feature format)</a:t>
            </a:r>
            <a:r>
              <a:rPr lang="en-US" sz="2000" dirty="0"/>
              <a:t> and </a:t>
            </a:r>
            <a:r>
              <a:rPr lang="en-US" sz="2000" b="1" dirty="0"/>
              <a:t>GTF</a:t>
            </a:r>
            <a:r>
              <a:rPr lang="en-US" sz="2000" dirty="0"/>
              <a:t> files is another way address genomic intervals, like </a:t>
            </a:r>
            <a:r>
              <a:rPr lang="en-US" sz="2000" b="1" dirty="0"/>
              <a:t>BED</a:t>
            </a:r>
            <a:r>
              <a:rPr lang="en-US" sz="2000" dirty="0"/>
              <a:t>, they are tab delimited text files</a:t>
            </a:r>
          </a:p>
          <a:p>
            <a:endParaRPr lang="en-US" sz="2000" dirty="0"/>
          </a:p>
          <a:p>
            <a:r>
              <a:rPr lang="en-US" sz="2000" b="1" dirty="0"/>
              <a:t>GFF/GTF </a:t>
            </a:r>
            <a:r>
              <a:rPr lang="en-US" sz="2000" dirty="0"/>
              <a:t>files have 9 columns, the coordinates start at 1 </a:t>
            </a:r>
          </a:p>
        </p:txBody>
      </p:sp>
    </p:spTree>
    <p:extLst>
      <p:ext uri="{BB962C8B-B14F-4D97-AF65-F5344CB8AC3E}">
        <p14:creationId xmlns:p14="http://schemas.microsoft.com/office/powerpoint/2010/main" val="1041214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7583DD-7A23-37E7-1341-8CB33845ACF0}"/>
              </a:ext>
            </a:extLst>
          </p:cNvPr>
          <p:cNvSpPr txBox="1"/>
          <p:nvPr/>
        </p:nvSpPr>
        <p:spPr>
          <a:xfrm>
            <a:off x="4927600" y="193040"/>
            <a:ext cx="2476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Interval formats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6CC55-21C6-0B34-F191-E9D403B6F639}"/>
              </a:ext>
            </a:extLst>
          </p:cNvPr>
          <p:cNvSpPr txBox="1"/>
          <p:nvPr/>
        </p:nvSpPr>
        <p:spPr>
          <a:xfrm>
            <a:off x="741680" y="701040"/>
            <a:ext cx="10170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GFF/GTF format</a:t>
            </a:r>
          </a:p>
          <a:p>
            <a:endParaRPr lang="en-US" sz="2000" b="1" dirty="0"/>
          </a:p>
          <a:p>
            <a:endParaRPr lang="en-US" sz="2000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05310A6-A362-2B16-2788-EE2348BE6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583331"/>
              </p:ext>
            </p:extLst>
          </p:nvPr>
        </p:nvGraphicFramePr>
        <p:xfrm>
          <a:off x="741680" y="1319106"/>
          <a:ext cx="10038080" cy="4572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5310">
                  <a:extLst>
                    <a:ext uri="{9D8B030D-6E8A-4147-A177-3AD203B41FA5}">
                      <a16:colId xmlns:a16="http://schemas.microsoft.com/office/drawing/2014/main" val="3221855953"/>
                    </a:ext>
                  </a:extLst>
                </a:gridCol>
                <a:gridCol w="1379805">
                  <a:extLst>
                    <a:ext uri="{9D8B030D-6E8A-4147-A177-3AD203B41FA5}">
                      <a16:colId xmlns:a16="http://schemas.microsoft.com/office/drawing/2014/main" val="71453348"/>
                    </a:ext>
                  </a:extLst>
                </a:gridCol>
                <a:gridCol w="7312965">
                  <a:extLst>
                    <a:ext uri="{9D8B030D-6E8A-4147-A177-3AD203B41FA5}">
                      <a16:colId xmlns:a16="http://schemas.microsoft.com/office/drawing/2014/main" val="2990459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702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seqid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Chromosome, contig, name of the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50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Algorithm, procedure that generated the 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67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feature type like gene, transcript, exon, </a:t>
                      </a:r>
                      <a:r>
                        <a:rPr lang="en-US" sz="2000" dirty="0" err="1"/>
                        <a:t>etc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539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Feature start, 1-based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6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Feature end, 1-based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13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Numeric value associated with the feature (for example p-value)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76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Forward or reverse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83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Phase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Coding sequence (CDS) phase, can be 0,1, or 2. Phase is relative of open reading frame, it indicates how many bases need to be removed (0, 1 or 2) from the start of CDS to reach the next codon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234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list of “</a:t>
                      </a:r>
                      <a:r>
                        <a:rPr lang="en-US" sz="2000" dirty="0" err="1"/>
                        <a:t>tag:value</a:t>
                      </a:r>
                      <a:r>
                        <a:rPr lang="en-US" sz="2000" dirty="0"/>
                        <a:t>” pairs separated by semicolons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55777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23CFFF6-1026-D805-2727-CB96E620163B}"/>
              </a:ext>
            </a:extLst>
          </p:cNvPr>
          <p:cNvSpPr txBox="1"/>
          <p:nvPr/>
        </p:nvSpPr>
        <p:spPr>
          <a:xfrm>
            <a:off x="650240" y="612462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https://en.wikipedia.org/wiki/General_feature_format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0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2B81D0-8F87-DAB1-3880-1CA73A50F3D2}"/>
              </a:ext>
            </a:extLst>
          </p:cNvPr>
          <p:cNvSpPr txBox="1"/>
          <p:nvPr/>
        </p:nvSpPr>
        <p:spPr>
          <a:xfrm>
            <a:off x="5080000" y="121920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Bio data formats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145D3-01CB-48E6-3EE8-F3BC1056FB6D}"/>
              </a:ext>
            </a:extLst>
          </p:cNvPr>
          <p:cNvSpPr txBox="1"/>
          <p:nvPr/>
        </p:nvSpPr>
        <p:spPr>
          <a:xfrm>
            <a:off x="701040" y="995680"/>
            <a:ext cx="812062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Genebank</a:t>
            </a:r>
            <a:r>
              <a:rPr lang="en-US" sz="2400" dirty="0"/>
              <a:t>: store sequence, functional annotations, intervals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Fasta</a:t>
            </a:r>
            <a:r>
              <a:rPr lang="en-US" sz="2400" dirty="0"/>
              <a:t>: sequence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Fastq</a:t>
            </a:r>
            <a:r>
              <a:rPr lang="en-US" sz="2400" dirty="0"/>
              <a:t>: sequence and qualities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bed, </a:t>
            </a:r>
            <a:r>
              <a:rPr lang="en-US" sz="2400" b="1" dirty="0" err="1"/>
              <a:t>gff</a:t>
            </a:r>
            <a:r>
              <a:rPr lang="en-US" sz="2400" b="1" dirty="0"/>
              <a:t>, </a:t>
            </a:r>
            <a:r>
              <a:rPr lang="en-US" sz="2400" b="1" dirty="0" err="1"/>
              <a:t>gtf</a:t>
            </a:r>
            <a:r>
              <a:rPr lang="en-US" sz="2400" dirty="0"/>
              <a:t>: intervals, scores, annotations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sam</a:t>
            </a:r>
            <a:r>
              <a:rPr lang="en-US" sz="2400" b="1" dirty="0"/>
              <a:t>, bam, cram</a:t>
            </a:r>
            <a:r>
              <a:rPr lang="en-US" sz="2400" dirty="0"/>
              <a:t>: sequence alignments (reviewed later)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vcf</a:t>
            </a:r>
            <a:r>
              <a:rPr lang="en-US" sz="2400" dirty="0"/>
              <a:t>: variant calls (reviewed later)</a:t>
            </a:r>
          </a:p>
        </p:txBody>
      </p:sp>
    </p:spTree>
    <p:extLst>
      <p:ext uri="{BB962C8B-B14F-4D97-AF65-F5344CB8AC3E}">
        <p14:creationId xmlns:p14="http://schemas.microsoft.com/office/powerpoint/2010/main" val="2916366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C2419A-6BE7-62AC-6DBB-1A22F66BB162}"/>
              </a:ext>
            </a:extLst>
          </p:cNvPr>
          <p:cNvSpPr txBox="1"/>
          <p:nvPr/>
        </p:nvSpPr>
        <p:spPr>
          <a:xfrm>
            <a:off x="4927600" y="193040"/>
            <a:ext cx="2476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Interval formats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E8A99D-AE3A-B68E-1861-98E4F563F5CB}"/>
              </a:ext>
            </a:extLst>
          </p:cNvPr>
          <p:cNvSpPr txBox="1"/>
          <p:nvPr/>
        </p:nvSpPr>
        <p:spPr>
          <a:xfrm>
            <a:off x="741680" y="609600"/>
            <a:ext cx="10170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GFF/GTF format</a:t>
            </a:r>
          </a:p>
          <a:p>
            <a:endParaRPr lang="en-US" sz="2000" b="1" dirty="0"/>
          </a:p>
          <a:p>
            <a:r>
              <a:rPr lang="en-US" sz="2000" b="1" dirty="0"/>
              <a:t>GFF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82CBA6-8AED-5D03-2754-876B7CF13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0" y="1685899"/>
            <a:ext cx="10271760" cy="16516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BDEC5E-1236-C6E7-42A8-EFDD043C4E64}"/>
              </a:ext>
            </a:extLst>
          </p:cNvPr>
          <p:cNvSpPr txBox="1"/>
          <p:nvPr/>
        </p:nvSpPr>
        <p:spPr>
          <a:xfrm>
            <a:off x="822960" y="3454400"/>
            <a:ext cx="859857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GTF </a:t>
            </a:r>
            <a:r>
              <a:rPr lang="en-US" sz="2000" dirty="0"/>
              <a:t>is an extension of GFF</a:t>
            </a:r>
          </a:p>
          <a:p>
            <a:endParaRPr lang="en-US" sz="2000" b="1" dirty="0"/>
          </a:p>
          <a:p>
            <a:r>
              <a:rPr lang="en-US" sz="2000" dirty="0"/>
              <a:t>8 fields first fields in GTF file are the same as in GFF</a:t>
            </a:r>
          </a:p>
          <a:p>
            <a:endParaRPr lang="en-US" sz="2000" dirty="0"/>
          </a:p>
          <a:p>
            <a:r>
              <a:rPr lang="en-US" sz="2000" dirty="0"/>
              <a:t>The 9</a:t>
            </a:r>
            <a:r>
              <a:rPr lang="en-US" sz="2000" baseline="30000" dirty="0"/>
              <a:t>th</a:t>
            </a:r>
            <a:r>
              <a:rPr lang="en-US" sz="2000" dirty="0"/>
              <a:t> column is different and must contain </a:t>
            </a:r>
            <a:r>
              <a:rPr lang="en-US" sz="2000" b="1" i="1" dirty="0" err="1"/>
              <a:t>gene_is</a:t>
            </a:r>
            <a:r>
              <a:rPr lang="en-US" sz="2000" dirty="0"/>
              <a:t> and </a:t>
            </a:r>
            <a:r>
              <a:rPr lang="en-US" sz="2000" b="1" i="1" dirty="0" err="1"/>
              <a:t>transcript_id</a:t>
            </a:r>
            <a:r>
              <a:rPr lang="en-US" sz="2000" dirty="0"/>
              <a:t> attributes</a:t>
            </a:r>
          </a:p>
          <a:p>
            <a:endParaRPr lang="en-US" sz="2000" dirty="0"/>
          </a:p>
          <a:p>
            <a:r>
              <a:rPr lang="en-US" sz="2000" dirty="0"/>
              <a:t>Example of 9</a:t>
            </a:r>
            <a:r>
              <a:rPr lang="en-US" sz="2000" baseline="30000" dirty="0"/>
              <a:t>th</a:t>
            </a:r>
            <a:r>
              <a:rPr lang="en-US" sz="2000" dirty="0"/>
              <a:t> field of the GFT file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28E0AA-A393-0C9A-61ED-DD591E36A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5753100"/>
            <a:ext cx="100679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71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063060-7C42-94E5-C0CD-6C7EE3444773}"/>
              </a:ext>
            </a:extLst>
          </p:cNvPr>
          <p:cNvSpPr txBox="1"/>
          <p:nvPr/>
        </p:nvSpPr>
        <p:spPr>
          <a:xfrm>
            <a:off x="4307840" y="162560"/>
            <a:ext cx="3478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Working with </a:t>
            </a:r>
            <a:r>
              <a:rPr lang="en-US" sz="2800" dirty="0" err="1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bedtools</a:t>
            </a:r>
            <a:endParaRPr lang="en-US" sz="2800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024AD-B64D-6837-4D36-A987FA3FBCE2}"/>
              </a:ext>
            </a:extLst>
          </p:cNvPr>
          <p:cNvSpPr txBox="1"/>
          <p:nvPr/>
        </p:nvSpPr>
        <p:spPr>
          <a:xfrm>
            <a:off x="741680" y="609600"/>
            <a:ext cx="101701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bedtools</a:t>
            </a:r>
            <a:r>
              <a:rPr lang="en-US" sz="2000" b="1" dirty="0"/>
              <a:t> - </a:t>
            </a:r>
            <a:r>
              <a:rPr lang="en-US" sz="2000" dirty="0">
                <a:hlinkClick r:id="rId2"/>
              </a:rPr>
              <a:t>https://bedtools.readthedocs.io/en/latest/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Bedtools</a:t>
            </a:r>
            <a:r>
              <a:rPr lang="en-US" sz="2000" dirty="0"/>
              <a:t> is comprehensive toolset for interval arithmetic</a:t>
            </a:r>
          </a:p>
          <a:p>
            <a:endParaRPr lang="en-US" sz="2000" dirty="0"/>
          </a:p>
          <a:p>
            <a:r>
              <a:rPr lang="en-US" sz="2000" dirty="0"/>
              <a:t>It has many functions, but the main ones include calculating intersect, complement, merge, count, and shuffle intervals</a:t>
            </a:r>
          </a:p>
          <a:p>
            <a:endParaRPr lang="en-US" sz="2000" dirty="0"/>
          </a:p>
          <a:p>
            <a:r>
              <a:rPr lang="en-US" sz="2000" dirty="0" err="1"/>
              <a:t>Bedtools</a:t>
            </a:r>
            <a:r>
              <a:rPr lang="en-US" sz="2000" dirty="0"/>
              <a:t> has a comprehensive tutorial:</a:t>
            </a:r>
          </a:p>
          <a:p>
            <a:r>
              <a:rPr lang="en-US" sz="2000" dirty="0">
                <a:hlinkClick r:id="rId3"/>
              </a:rPr>
              <a:t>http://quinlanlab.org/tutorials/bedtools/bedtools.html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List the tools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bedtools</a:t>
            </a:r>
            <a:r>
              <a:rPr lang="en-US" sz="2000">
                <a:solidFill>
                  <a:schemeClr val="accent1"/>
                </a:solidFill>
              </a:rPr>
              <a:t> -h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1026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3F2B66-C1C0-B524-89FA-853438824248}"/>
              </a:ext>
            </a:extLst>
          </p:cNvPr>
          <p:cNvSpPr txBox="1"/>
          <p:nvPr/>
        </p:nvSpPr>
        <p:spPr>
          <a:xfrm>
            <a:off x="5140960" y="121920"/>
            <a:ext cx="1750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Gene bank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0280EA-B56F-CEE5-6611-C3EED530C623}"/>
              </a:ext>
            </a:extLst>
          </p:cNvPr>
          <p:cNvSpPr txBox="1"/>
          <p:nvPr/>
        </p:nvSpPr>
        <p:spPr>
          <a:xfrm>
            <a:off x="721360" y="894080"/>
            <a:ext cx="101701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Take a look at the Hepatitis C genome with the accession number </a:t>
            </a:r>
          </a:p>
          <a:p>
            <a:r>
              <a:rPr lang="en-US" sz="2000" dirty="0">
                <a:hlinkClick r:id="rId2"/>
              </a:rPr>
              <a:t>https://www.ncbi.nlm.nih.gov/nuccore/NC_004102.1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This NCBI entry shows sequences in </a:t>
            </a:r>
            <a:r>
              <a:rPr lang="en-US" sz="2000" b="1" dirty="0" err="1"/>
              <a:t>Genbank</a:t>
            </a:r>
            <a:r>
              <a:rPr lang="en-US" sz="2000" dirty="0"/>
              <a:t> format</a:t>
            </a:r>
          </a:p>
          <a:p>
            <a:endParaRPr lang="en-US" sz="2000" dirty="0"/>
          </a:p>
          <a:p>
            <a:r>
              <a:rPr lang="en-US" sz="2000" dirty="0"/>
              <a:t>Let’s download and view this example: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efetch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db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nuccore</a:t>
            </a:r>
            <a:r>
              <a:rPr lang="en-US" sz="2000" dirty="0">
                <a:solidFill>
                  <a:schemeClr val="accent1"/>
                </a:solidFill>
              </a:rPr>
              <a:t> -id NC_004102.1 -format </a:t>
            </a:r>
            <a:r>
              <a:rPr lang="en-US" sz="2000" dirty="0" err="1">
                <a:solidFill>
                  <a:schemeClr val="accent1"/>
                </a:solidFill>
              </a:rPr>
              <a:t>gb</a:t>
            </a:r>
            <a:r>
              <a:rPr lang="en-US" sz="2000" dirty="0">
                <a:solidFill>
                  <a:schemeClr val="accent1"/>
                </a:solidFill>
              </a:rPr>
              <a:t> &gt; NC_004102.1.gb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head -n 20 NC_004102.1.gb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312EAC-EE1E-E3E3-1B28-72FDFE0A1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80" y="3547086"/>
            <a:ext cx="7725805" cy="281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8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F83678-F810-8D91-8ECD-8207C7300AB9}"/>
              </a:ext>
            </a:extLst>
          </p:cNvPr>
          <p:cNvSpPr txBox="1"/>
          <p:nvPr/>
        </p:nvSpPr>
        <p:spPr>
          <a:xfrm>
            <a:off x="5140960" y="121920"/>
            <a:ext cx="1750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Gene bank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9EBDDC-0373-C603-49A1-034DEB9BBAA1}"/>
              </a:ext>
            </a:extLst>
          </p:cNvPr>
          <p:cNvSpPr txBox="1"/>
          <p:nvPr/>
        </p:nvSpPr>
        <p:spPr>
          <a:xfrm>
            <a:off x="721360" y="772160"/>
            <a:ext cx="101701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Genebank</a:t>
            </a:r>
            <a:r>
              <a:rPr lang="en-US" sz="2000" dirty="0"/>
              <a:t> is </a:t>
            </a:r>
            <a:r>
              <a:rPr lang="en-US" sz="2000" dirty="0" err="1"/>
              <a:t>compex</a:t>
            </a:r>
            <a:r>
              <a:rPr lang="en-US" sz="2000" dirty="0"/>
              <a:t> format that contains various types of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Different elements of sequence description including taxonomy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Genomic intervals corresponding to various genomic features (3’UTR, CDS, genes)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Links to peptide sequences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starting LOCUS field is not optional, without it this file will not be recognized as </a:t>
            </a:r>
            <a:r>
              <a:rPr lang="en-US" sz="2000" dirty="0" err="1"/>
              <a:t>genebank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file must end with //, this is a signal for the software to stop reading the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Genebank</a:t>
            </a:r>
            <a:r>
              <a:rPr lang="en-US" sz="2000" dirty="0"/>
              <a:t> file can hold nucleotides or amino-acids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Typical extensions: </a:t>
            </a:r>
            <a:r>
              <a:rPr lang="en-US" sz="2000" b="1" dirty="0" err="1"/>
              <a:t>gb</a:t>
            </a:r>
            <a:r>
              <a:rPr lang="en-US" sz="2000" b="1" dirty="0"/>
              <a:t> </a:t>
            </a:r>
            <a:r>
              <a:rPr lang="en-US" sz="2000" dirty="0"/>
              <a:t>or</a:t>
            </a:r>
            <a:r>
              <a:rPr lang="en-US" sz="2000" b="1" dirty="0"/>
              <a:t> </a:t>
            </a:r>
            <a:r>
              <a:rPr lang="en-US" sz="2000" b="1" dirty="0" err="1"/>
              <a:t>gbk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Link to full specs of </a:t>
            </a:r>
            <a:r>
              <a:rPr lang="en-US" sz="2000" dirty="0" err="1"/>
              <a:t>Genebank</a:t>
            </a:r>
            <a:r>
              <a:rPr lang="en-US" sz="2000" dirty="0"/>
              <a:t> file: </a:t>
            </a:r>
            <a:r>
              <a:rPr lang="en-US" sz="2000" dirty="0">
                <a:hlinkClick r:id="rId2"/>
              </a:rPr>
              <a:t>https://www.ncbi.nlm.nih.gov/Sitemap/samplerecord.html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6474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1576AA-310F-C351-D18B-8E19013B0761}"/>
              </a:ext>
            </a:extLst>
          </p:cNvPr>
          <p:cNvSpPr txBox="1"/>
          <p:nvPr/>
        </p:nvSpPr>
        <p:spPr>
          <a:xfrm>
            <a:off x="5140960" y="121920"/>
            <a:ext cx="1975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Fasta</a:t>
            </a:r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format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29351-4BBB-EC56-606C-48B3D1D70B82}"/>
              </a:ext>
            </a:extLst>
          </p:cNvPr>
          <p:cNvSpPr txBox="1"/>
          <p:nvPr/>
        </p:nvSpPr>
        <p:spPr>
          <a:xfrm>
            <a:off x="721360" y="772160"/>
            <a:ext cx="101701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Genebank</a:t>
            </a:r>
            <a:r>
              <a:rPr lang="en-US" sz="2000" dirty="0"/>
              <a:t> file always contains a sequence (nucleotide or peptide)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We can download this sequence separately in </a:t>
            </a:r>
            <a:r>
              <a:rPr lang="en-US" sz="2000" b="1" dirty="0" err="1"/>
              <a:t>fasta</a:t>
            </a:r>
            <a:r>
              <a:rPr lang="en-US" sz="2000" dirty="0"/>
              <a:t> format with </a:t>
            </a:r>
            <a:r>
              <a:rPr lang="en-US" sz="2000" dirty="0" err="1"/>
              <a:t>efetch</a:t>
            </a:r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efetch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db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nuccore</a:t>
            </a:r>
            <a:r>
              <a:rPr lang="en-US" sz="2000" dirty="0">
                <a:solidFill>
                  <a:schemeClr val="accent1"/>
                </a:solidFill>
              </a:rPr>
              <a:t> -id NC_004102.1 -format </a:t>
            </a:r>
            <a:r>
              <a:rPr lang="en-US" sz="2000" dirty="0" err="1">
                <a:solidFill>
                  <a:schemeClr val="accent1"/>
                </a:solidFill>
              </a:rPr>
              <a:t>fasta</a:t>
            </a:r>
            <a:r>
              <a:rPr lang="en-US" sz="2000" dirty="0">
                <a:solidFill>
                  <a:schemeClr val="accent1"/>
                </a:solidFill>
              </a:rPr>
              <a:t> &gt; NC_004102.1.fasta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Typical file extension: </a:t>
            </a:r>
            <a:r>
              <a:rPr lang="en-US" sz="2000" b="1" dirty="0" err="1"/>
              <a:t>fasta</a:t>
            </a:r>
            <a:r>
              <a:rPr lang="en-US" sz="2000" b="1" dirty="0"/>
              <a:t>, fa, </a:t>
            </a:r>
            <a:r>
              <a:rPr lang="en-US" sz="2000" b="1" dirty="0" err="1"/>
              <a:t>fna</a:t>
            </a:r>
            <a:r>
              <a:rPr lang="en-US" sz="2000" b="1" dirty="0"/>
              <a:t>,</a:t>
            </a:r>
            <a:r>
              <a:rPr lang="en-US" sz="2000" dirty="0"/>
              <a:t> rarely </a:t>
            </a:r>
            <a:r>
              <a:rPr lang="en-US" sz="2000" b="1" dirty="0"/>
              <a:t>seq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$ head NC_004102.1.fasta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95634E-F91A-4E14-691D-18414AC61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" y="3174047"/>
            <a:ext cx="8858250" cy="1647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B62A3B-2B5E-E7BD-9F28-80A62FD6B0E7}"/>
              </a:ext>
            </a:extLst>
          </p:cNvPr>
          <p:cNvSpPr txBox="1"/>
          <p:nvPr/>
        </p:nvSpPr>
        <p:spPr>
          <a:xfrm>
            <a:off x="822960" y="5019040"/>
            <a:ext cx="103073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Fasta</a:t>
            </a:r>
            <a:r>
              <a:rPr lang="en-US" sz="2000" dirty="0"/>
              <a:t> contains Id and the sequence (nucleotide or protein) itself</a:t>
            </a:r>
          </a:p>
          <a:p>
            <a:endParaRPr lang="en-US" sz="2000" dirty="0"/>
          </a:p>
          <a:p>
            <a:r>
              <a:rPr lang="en-US" sz="2000" dirty="0"/>
              <a:t>Id must start with </a:t>
            </a:r>
            <a:r>
              <a:rPr lang="en-US" sz="2000" b="1" dirty="0"/>
              <a:t>&gt;</a:t>
            </a:r>
            <a:r>
              <a:rPr lang="en-US" sz="2000" dirty="0"/>
              <a:t>, this is the only requirement, the file will not be recognized as </a:t>
            </a:r>
            <a:r>
              <a:rPr lang="en-US" sz="2000" dirty="0" err="1"/>
              <a:t>fasta</a:t>
            </a:r>
            <a:r>
              <a:rPr lang="en-US" sz="2000" dirty="0"/>
              <a:t> without </a:t>
            </a:r>
            <a:r>
              <a:rPr lang="en-US" sz="2000" b="1" dirty="0"/>
              <a:t>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5196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6380F-D87F-CCDD-5E0E-F53B9DF3ED0D}"/>
              </a:ext>
            </a:extLst>
          </p:cNvPr>
          <p:cNvSpPr txBox="1"/>
          <p:nvPr/>
        </p:nvSpPr>
        <p:spPr>
          <a:xfrm>
            <a:off x="5039360" y="91440"/>
            <a:ext cx="1975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Fasta</a:t>
            </a:r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format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2FDDD-7C68-5E47-0972-7AE10F1EC9A1}"/>
              </a:ext>
            </a:extLst>
          </p:cNvPr>
          <p:cNvSpPr txBox="1"/>
          <p:nvPr/>
        </p:nvSpPr>
        <p:spPr>
          <a:xfrm>
            <a:off x="782320" y="782320"/>
            <a:ext cx="101701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Genebank</a:t>
            </a:r>
            <a:r>
              <a:rPr lang="en-US" sz="2000" dirty="0"/>
              <a:t> file always contains a sequence (nucleotide or peptide)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We can download this sequence with </a:t>
            </a:r>
            <a:r>
              <a:rPr lang="en-US" sz="2000" dirty="0" err="1"/>
              <a:t>efetch</a:t>
            </a:r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efetch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db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nuccore</a:t>
            </a:r>
            <a:r>
              <a:rPr lang="en-US" sz="2000" dirty="0">
                <a:solidFill>
                  <a:schemeClr val="accent1"/>
                </a:solidFill>
              </a:rPr>
              <a:t> -id NC_004102.1 -format </a:t>
            </a:r>
            <a:r>
              <a:rPr lang="en-US" sz="2000" dirty="0" err="1">
                <a:solidFill>
                  <a:schemeClr val="accent1"/>
                </a:solidFill>
              </a:rPr>
              <a:t>fasta</a:t>
            </a:r>
            <a:r>
              <a:rPr lang="en-US" sz="2000" dirty="0">
                <a:solidFill>
                  <a:schemeClr val="accent1"/>
                </a:solidFill>
              </a:rPr>
              <a:t> &gt; NC_004102.1.fasta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Typical file extension: </a:t>
            </a:r>
            <a:r>
              <a:rPr lang="en-US" sz="2000" b="1" dirty="0" err="1"/>
              <a:t>fasta</a:t>
            </a:r>
            <a:r>
              <a:rPr lang="en-US" sz="2000" b="1" dirty="0"/>
              <a:t>, fa, </a:t>
            </a:r>
            <a:r>
              <a:rPr lang="en-US" sz="2000" b="1" dirty="0" err="1"/>
              <a:t>fna</a:t>
            </a:r>
            <a:r>
              <a:rPr lang="en-US" sz="2000" b="1" dirty="0"/>
              <a:t>,</a:t>
            </a:r>
            <a:r>
              <a:rPr lang="en-US" sz="2000" dirty="0"/>
              <a:t> rarely </a:t>
            </a:r>
            <a:r>
              <a:rPr lang="en-US" sz="2000" b="1" dirty="0"/>
              <a:t>seq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$ head NC_004102.1.fasta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C11B4F-D4AC-11E4-1A34-02081E1D1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02" y="3219132"/>
            <a:ext cx="89820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9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E37168-1F7B-0E93-A19D-0B14D90FE5BB}"/>
              </a:ext>
            </a:extLst>
          </p:cNvPr>
          <p:cNvSpPr txBox="1"/>
          <p:nvPr/>
        </p:nvSpPr>
        <p:spPr>
          <a:xfrm>
            <a:off x="5039360" y="91440"/>
            <a:ext cx="1975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Fasta</a:t>
            </a:r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format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78151-F9E9-A393-C2D8-8142A94A03BE}"/>
              </a:ext>
            </a:extLst>
          </p:cNvPr>
          <p:cNvSpPr txBox="1"/>
          <p:nvPr/>
        </p:nvSpPr>
        <p:spPr>
          <a:xfrm>
            <a:off x="782320" y="782320"/>
            <a:ext cx="101701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Software to manipulate </a:t>
            </a:r>
            <a:r>
              <a:rPr lang="en-US" sz="2000" b="1" dirty="0" err="1"/>
              <a:t>fasta</a:t>
            </a:r>
            <a:r>
              <a:rPr lang="en-US" sz="2000" dirty="0"/>
              <a:t> files</a:t>
            </a:r>
          </a:p>
          <a:p>
            <a:endParaRPr lang="en-US" sz="2000" dirty="0"/>
          </a:p>
          <a:p>
            <a:r>
              <a:rPr lang="en-US" sz="2000" dirty="0" err="1"/>
              <a:t>fastx</a:t>
            </a:r>
            <a:r>
              <a:rPr lang="en-US" sz="2000" dirty="0"/>
              <a:t>-toolkit: </a:t>
            </a:r>
            <a:r>
              <a:rPr lang="en-US" sz="2000" dirty="0">
                <a:hlinkClick r:id="rId2"/>
              </a:rPr>
              <a:t>http://hannonlab.cshl.edu/fastx_toolkit/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Fasta</a:t>
            </a:r>
            <a:r>
              <a:rPr lang="en-US" sz="2000" dirty="0"/>
              <a:t> utilities: </a:t>
            </a:r>
            <a:r>
              <a:rPr lang="en-US" sz="2000" dirty="0">
                <a:hlinkClick r:id="rId3"/>
              </a:rPr>
              <a:t>https://github.com/jimhester/fasta_utilities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Pyfaidx</a:t>
            </a:r>
            <a:r>
              <a:rPr lang="en-US" sz="2000" dirty="0"/>
              <a:t>: </a:t>
            </a:r>
            <a:r>
              <a:rPr lang="en-US" sz="2000" dirty="0">
                <a:hlinkClick r:id="rId4"/>
              </a:rPr>
              <a:t>https://pypi.org/project/pyfaidx/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Seqmagick</a:t>
            </a:r>
            <a:r>
              <a:rPr lang="en-US" sz="2000" dirty="0"/>
              <a:t>: </a:t>
            </a:r>
            <a:r>
              <a:rPr lang="en-US" sz="2000" dirty="0">
                <a:hlinkClick r:id="rId5"/>
              </a:rPr>
              <a:t>https://github.com/fhcrc/seqmagick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Seqkit</a:t>
            </a:r>
            <a:r>
              <a:rPr lang="en-US" sz="2000" dirty="0"/>
              <a:t>: </a:t>
            </a:r>
            <a:r>
              <a:rPr lang="en-US" sz="2000" dirty="0">
                <a:hlinkClick r:id="rId6"/>
              </a:rPr>
              <a:t>https://bioinf.shenwei.me/seqkit/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Go ahead and install </a:t>
            </a:r>
            <a:r>
              <a:rPr lang="en-US" sz="2000" b="1" dirty="0" err="1"/>
              <a:t>seqkit</a:t>
            </a:r>
            <a:r>
              <a:rPr lang="en-US" sz="2000" dirty="0"/>
              <a:t> with </a:t>
            </a:r>
            <a:r>
              <a:rPr lang="en-US" sz="2000" dirty="0" err="1"/>
              <a:t>conda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Scan through </a:t>
            </a:r>
            <a:r>
              <a:rPr lang="en-US" sz="2000" dirty="0" err="1"/>
              <a:t>seqkit</a:t>
            </a:r>
            <a:r>
              <a:rPr lang="en-US" sz="2000" dirty="0"/>
              <a:t> page to check its capabilities</a:t>
            </a:r>
          </a:p>
          <a:p>
            <a:r>
              <a:rPr lang="en-US" sz="2000" dirty="0">
                <a:hlinkClick r:id="rId6"/>
              </a:rPr>
              <a:t>https://bioinf.shenwei.me/seqkit/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0343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41D0DC-7A6B-9952-56A2-7330091B12BB}"/>
              </a:ext>
            </a:extLst>
          </p:cNvPr>
          <p:cNvSpPr txBox="1"/>
          <p:nvPr/>
        </p:nvSpPr>
        <p:spPr>
          <a:xfrm>
            <a:off x="5029200" y="162560"/>
            <a:ext cx="1975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Fasta</a:t>
            </a:r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format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225ED-7D6B-D4A5-1D2A-01713EBFF0E2}"/>
              </a:ext>
            </a:extLst>
          </p:cNvPr>
          <p:cNvSpPr txBox="1"/>
          <p:nvPr/>
        </p:nvSpPr>
        <p:spPr>
          <a:xfrm>
            <a:off x="843280" y="782320"/>
            <a:ext cx="1017016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Practice manipulating </a:t>
            </a:r>
            <a:r>
              <a:rPr lang="en-US" sz="2000" dirty="0" err="1"/>
              <a:t>fasta</a:t>
            </a:r>
            <a:r>
              <a:rPr lang="en-US" sz="2000" dirty="0"/>
              <a:t> files with </a:t>
            </a:r>
            <a:r>
              <a:rPr lang="en-US" sz="2000" dirty="0" err="1"/>
              <a:t>seqkit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Download practice file: </a:t>
            </a:r>
          </a:p>
          <a:p>
            <a:r>
              <a:rPr lang="en-US" sz="2000" dirty="0">
                <a:hlinkClick r:id="rId2"/>
              </a:rPr>
              <a:t>https://raw.githubusercontent.com/slavailn/bioinf_training/main/mirna_mm10.fasta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$ head mirna_mm10.fasta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Print summary stats for a </a:t>
            </a:r>
            <a:r>
              <a:rPr lang="en-US" sz="2000" dirty="0" err="1"/>
              <a:t>fasta</a:t>
            </a:r>
            <a:r>
              <a:rPr lang="en-US" sz="2000" dirty="0"/>
              <a:t> file</a:t>
            </a:r>
          </a:p>
          <a:p>
            <a:r>
              <a:rPr lang="sv-SE" sz="2000" dirty="0">
                <a:solidFill>
                  <a:schemeClr val="accent1"/>
                </a:solidFill>
              </a:rPr>
              <a:t>$ seqkit stats mirna_mm10.fasta</a:t>
            </a:r>
          </a:p>
          <a:p>
            <a:endParaRPr lang="sv-SE" sz="2000" dirty="0">
              <a:solidFill>
                <a:schemeClr val="accent1"/>
              </a:solidFill>
            </a:endParaRPr>
          </a:p>
          <a:p>
            <a:r>
              <a:rPr lang="sv-SE" sz="2000" dirty="0"/>
              <a:t>Print name only</a:t>
            </a:r>
          </a:p>
          <a:p>
            <a:r>
              <a:rPr lang="sv-SE" sz="2000" dirty="0">
                <a:solidFill>
                  <a:schemeClr val="accent1"/>
                </a:solidFill>
              </a:rPr>
              <a:t>$ seqkit seq -n mirna_mm10.fasta | head</a:t>
            </a:r>
          </a:p>
          <a:p>
            <a:endParaRPr lang="sv-SE" sz="2000" dirty="0">
              <a:solidFill>
                <a:schemeClr val="accent1"/>
              </a:solidFill>
            </a:endParaRPr>
          </a:p>
          <a:p>
            <a:r>
              <a:rPr lang="en-US" sz="2000" dirty="0"/>
              <a:t>Print ids only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seqkit</a:t>
            </a:r>
            <a:r>
              <a:rPr lang="en-US" sz="2000" dirty="0">
                <a:solidFill>
                  <a:schemeClr val="accent1"/>
                </a:solidFill>
              </a:rPr>
              <a:t> seq -n -</a:t>
            </a:r>
            <a:r>
              <a:rPr lang="en-US" sz="2000" dirty="0" err="1">
                <a:solidFill>
                  <a:schemeClr val="accent1"/>
                </a:solidFill>
              </a:rPr>
              <a:t>i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sv-SE" sz="2000" dirty="0">
                <a:solidFill>
                  <a:schemeClr val="accent1"/>
                </a:solidFill>
              </a:rPr>
              <a:t>mirna_mm10.fasta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/>
          </a:p>
          <a:p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9544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2781</Words>
  <Application>Microsoft Office PowerPoint</Application>
  <PresentationFormat>Widescreen</PresentationFormat>
  <Paragraphs>509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Amiri</vt:lpstr>
      <vt:lpstr>-apple-system</vt:lpstr>
      <vt:lpstr>Arial</vt:lpstr>
      <vt:lpstr>Calibri</vt:lpstr>
      <vt:lpstr>Calibri </vt:lpstr>
      <vt:lpstr>Calibri Light</vt:lpstr>
      <vt:lpstr>Consolas</vt:lpstr>
      <vt:lpstr>Cosolas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Ilnytskyy, Slava</dc:creator>
  <cp:lastModifiedBy>Ilnytskyy, Slava</cp:lastModifiedBy>
  <cp:revision>1</cp:revision>
  <dcterms:created xsi:type="dcterms:W3CDTF">2023-05-04T16:26:05Z</dcterms:created>
  <dcterms:modified xsi:type="dcterms:W3CDTF">2023-05-05T16:46:37Z</dcterms:modified>
</cp:coreProperties>
</file>