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1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02" r:id="rId54"/>
    <p:sldId id="310" r:id="rId55"/>
    <p:sldId id="311" r:id="rId56"/>
    <p:sldId id="312" r:id="rId57"/>
    <p:sldId id="313" r:id="rId58"/>
    <p:sldId id="316" r:id="rId59"/>
    <p:sldId id="314" r:id="rId60"/>
    <p:sldId id="315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E9E4AC-6BE5-4C4F-B3F3-260D1EEB6B92}" v="321" dt="2023-04-12T06:35:30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nytskyy, Slava" userId="6c9a36ec-2177-4c71-9d2b-b4582c7eea5e" providerId="ADAL" clId="{E3E9E4AC-6BE5-4C4F-B3F3-260D1EEB6B92}"/>
    <pc:docChg chg="undo custSel addSld delSld modSld sldOrd">
      <pc:chgData name="Ilnytskyy, Slava" userId="6c9a36ec-2177-4c71-9d2b-b4582c7eea5e" providerId="ADAL" clId="{E3E9E4AC-6BE5-4C4F-B3F3-260D1EEB6B92}" dt="2023-04-28T23:59:55.551" v="40787" actId="113"/>
      <pc:docMkLst>
        <pc:docMk/>
      </pc:docMkLst>
      <pc:sldChg chg="modSp mod">
        <pc:chgData name="Ilnytskyy, Slava" userId="6c9a36ec-2177-4c71-9d2b-b4582c7eea5e" providerId="ADAL" clId="{E3E9E4AC-6BE5-4C4F-B3F3-260D1EEB6B92}" dt="2023-04-12T06:36:01.966" v="40772" actId="20577"/>
        <pc:sldMkLst>
          <pc:docMk/>
          <pc:sldMk cId="3163934223" sldId="256"/>
        </pc:sldMkLst>
        <pc:spChg chg="mod">
          <ac:chgData name="Ilnytskyy, Slava" userId="6c9a36ec-2177-4c71-9d2b-b4582c7eea5e" providerId="ADAL" clId="{E3E9E4AC-6BE5-4C4F-B3F3-260D1EEB6B92}" dt="2023-04-12T06:36:01.966" v="40772" actId="20577"/>
          <ac:spMkLst>
            <pc:docMk/>
            <pc:sldMk cId="3163934223" sldId="256"/>
            <ac:spMk id="4" creationId="{B15FDBB9-E3FE-AC9E-C00F-45A1B4BC92A4}"/>
          </ac:spMkLst>
        </pc:spChg>
      </pc:sldChg>
      <pc:sldChg chg="addSp delSp modSp mod">
        <pc:chgData name="Ilnytskyy, Slava" userId="6c9a36ec-2177-4c71-9d2b-b4582c7eea5e" providerId="ADAL" clId="{E3E9E4AC-6BE5-4C4F-B3F3-260D1EEB6B92}" dt="2023-04-07T01:26:28.247" v="15956" actId="1036"/>
        <pc:sldMkLst>
          <pc:docMk/>
          <pc:sldMk cId="2252100391" sldId="257"/>
        </pc:sldMkLst>
        <pc:spChg chg="del">
          <ac:chgData name="Ilnytskyy, Slava" userId="6c9a36ec-2177-4c71-9d2b-b4582c7eea5e" providerId="ADAL" clId="{E3E9E4AC-6BE5-4C4F-B3F3-260D1EEB6B92}" dt="2023-04-04T05:57:22.464" v="3506" actId="478"/>
          <ac:spMkLst>
            <pc:docMk/>
            <pc:sldMk cId="2252100391" sldId="257"/>
            <ac:spMk id="2" creationId="{CB309C6C-AED1-BAA2-76CE-3AF7A31E9A25}"/>
          </ac:spMkLst>
        </pc:spChg>
        <pc:spChg chg="del">
          <ac:chgData name="Ilnytskyy, Slava" userId="6c9a36ec-2177-4c71-9d2b-b4582c7eea5e" providerId="ADAL" clId="{E3E9E4AC-6BE5-4C4F-B3F3-260D1EEB6B92}" dt="2023-04-04T05:57:25.109" v="3507" actId="478"/>
          <ac:spMkLst>
            <pc:docMk/>
            <pc:sldMk cId="2252100391" sldId="257"/>
            <ac:spMk id="3" creationId="{4F3E6057-0B61-9F86-CEB8-F4DA4CE8C7B5}"/>
          </ac:spMkLst>
        </pc:spChg>
        <pc:spChg chg="add mod">
          <ac:chgData name="Ilnytskyy, Slava" userId="6c9a36ec-2177-4c71-9d2b-b4582c7eea5e" providerId="ADAL" clId="{E3E9E4AC-6BE5-4C4F-B3F3-260D1EEB6B92}" dt="2023-04-07T01:26:28.247" v="15956" actId="1036"/>
          <ac:spMkLst>
            <pc:docMk/>
            <pc:sldMk cId="2252100391" sldId="257"/>
            <ac:spMk id="4" creationId="{DE37C84C-074D-87B7-2571-0DEBFBF0C420}"/>
          </ac:spMkLst>
        </pc:spChg>
        <pc:spChg chg="add mod">
          <ac:chgData name="Ilnytskyy, Slava" userId="6c9a36ec-2177-4c71-9d2b-b4582c7eea5e" providerId="ADAL" clId="{E3E9E4AC-6BE5-4C4F-B3F3-260D1EEB6B92}" dt="2023-04-07T01:26:19.826" v="15916" actId="1036"/>
          <ac:spMkLst>
            <pc:docMk/>
            <pc:sldMk cId="2252100391" sldId="257"/>
            <ac:spMk id="5" creationId="{BECCEA9E-C3F8-E8EB-20CF-9394D7BB4724}"/>
          </ac:spMkLst>
        </pc:spChg>
        <pc:picChg chg="add del mod">
          <ac:chgData name="Ilnytskyy, Slava" userId="6c9a36ec-2177-4c71-9d2b-b4582c7eea5e" providerId="ADAL" clId="{E3E9E4AC-6BE5-4C4F-B3F3-260D1EEB6B92}" dt="2023-04-05T18:20:56.312" v="6644" actId="21"/>
          <ac:picMkLst>
            <pc:docMk/>
            <pc:sldMk cId="2252100391" sldId="257"/>
            <ac:picMk id="7" creationId="{CC98579C-65A9-0258-9DFF-60497F06B82B}"/>
          </ac:picMkLst>
        </pc:picChg>
      </pc:sldChg>
      <pc:sldChg chg="modSp mod">
        <pc:chgData name="Ilnytskyy, Slava" userId="6c9a36ec-2177-4c71-9d2b-b4582c7eea5e" providerId="ADAL" clId="{E3E9E4AC-6BE5-4C4F-B3F3-260D1EEB6B92}" dt="2023-04-04T00:04:11.264" v="773" actId="1035"/>
        <pc:sldMkLst>
          <pc:docMk/>
          <pc:sldMk cId="816242144" sldId="258"/>
        </pc:sldMkLst>
        <pc:spChg chg="mod">
          <ac:chgData name="Ilnytskyy, Slava" userId="6c9a36ec-2177-4c71-9d2b-b4582c7eea5e" providerId="ADAL" clId="{E3E9E4AC-6BE5-4C4F-B3F3-260D1EEB6B92}" dt="2023-04-04T00:04:11.264" v="773" actId="1035"/>
          <ac:spMkLst>
            <pc:docMk/>
            <pc:sldMk cId="816242144" sldId="258"/>
            <ac:spMk id="5" creationId="{3AD74788-C9BB-5BCC-2E3F-BDB66C1816E2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04T05:42:48.764" v="2086" actId="12"/>
        <pc:sldMkLst>
          <pc:docMk/>
          <pc:sldMk cId="2974886597" sldId="259"/>
        </pc:sldMkLst>
        <pc:spChg chg="del">
          <ac:chgData name="Ilnytskyy, Slava" userId="6c9a36ec-2177-4c71-9d2b-b4582c7eea5e" providerId="ADAL" clId="{E3E9E4AC-6BE5-4C4F-B3F3-260D1EEB6B92}" dt="2023-04-04T00:03:58.554" v="764" actId="478"/>
          <ac:spMkLst>
            <pc:docMk/>
            <pc:sldMk cId="2974886597" sldId="259"/>
            <ac:spMk id="2" creationId="{D8F87C8A-ED38-03A2-466B-52001A912E2E}"/>
          </ac:spMkLst>
        </pc:spChg>
        <pc:spChg chg="del">
          <ac:chgData name="Ilnytskyy, Slava" userId="6c9a36ec-2177-4c71-9d2b-b4582c7eea5e" providerId="ADAL" clId="{E3E9E4AC-6BE5-4C4F-B3F3-260D1EEB6B92}" dt="2023-04-04T00:03:56.115" v="763" actId="478"/>
          <ac:spMkLst>
            <pc:docMk/>
            <pc:sldMk cId="2974886597" sldId="259"/>
            <ac:spMk id="3" creationId="{7E4FBC29-6218-CA9D-9BAE-E20F5EE8FBD9}"/>
          </ac:spMkLst>
        </pc:spChg>
        <pc:spChg chg="add mod">
          <ac:chgData name="Ilnytskyy, Slava" userId="6c9a36ec-2177-4c71-9d2b-b4582c7eea5e" providerId="ADAL" clId="{E3E9E4AC-6BE5-4C4F-B3F3-260D1EEB6B92}" dt="2023-04-04T00:04:06.213" v="765"/>
          <ac:spMkLst>
            <pc:docMk/>
            <pc:sldMk cId="2974886597" sldId="259"/>
            <ac:spMk id="4" creationId="{B758A189-5282-6D84-8896-8A9CAE44EC66}"/>
          </ac:spMkLst>
        </pc:spChg>
        <pc:spChg chg="add mod">
          <ac:chgData name="Ilnytskyy, Slava" userId="6c9a36ec-2177-4c71-9d2b-b4582c7eea5e" providerId="ADAL" clId="{E3E9E4AC-6BE5-4C4F-B3F3-260D1EEB6B92}" dt="2023-04-04T05:42:48.764" v="2086" actId="12"/>
          <ac:spMkLst>
            <pc:docMk/>
            <pc:sldMk cId="2974886597" sldId="259"/>
            <ac:spMk id="5" creationId="{827FBD4E-81D0-D2EA-27A6-2F6F622B0D79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04T16:14:11.567" v="4871" actId="2711"/>
        <pc:sldMkLst>
          <pc:docMk/>
          <pc:sldMk cId="2505725963" sldId="260"/>
        </pc:sldMkLst>
        <pc:spChg chg="del">
          <ac:chgData name="Ilnytskyy, Slava" userId="6c9a36ec-2177-4c71-9d2b-b4582c7eea5e" providerId="ADAL" clId="{E3E9E4AC-6BE5-4C4F-B3F3-260D1EEB6B92}" dt="2023-04-04T05:42:55.445" v="2088" actId="478"/>
          <ac:spMkLst>
            <pc:docMk/>
            <pc:sldMk cId="2505725963" sldId="260"/>
            <ac:spMk id="2" creationId="{6020F6BD-371B-F970-CCD4-492D4451BF87}"/>
          </ac:spMkLst>
        </pc:spChg>
        <pc:spChg chg="del">
          <ac:chgData name="Ilnytskyy, Slava" userId="6c9a36ec-2177-4c71-9d2b-b4582c7eea5e" providerId="ADAL" clId="{E3E9E4AC-6BE5-4C4F-B3F3-260D1EEB6B92}" dt="2023-04-04T05:42:57.957" v="2089" actId="478"/>
          <ac:spMkLst>
            <pc:docMk/>
            <pc:sldMk cId="2505725963" sldId="260"/>
            <ac:spMk id="3" creationId="{139CDA64-DA16-376A-AF8F-4E50DA8C4AEA}"/>
          </ac:spMkLst>
        </pc:spChg>
        <pc:spChg chg="add mod">
          <ac:chgData name="Ilnytskyy, Slava" userId="6c9a36ec-2177-4c71-9d2b-b4582c7eea5e" providerId="ADAL" clId="{E3E9E4AC-6BE5-4C4F-B3F3-260D1EEB6B92}" dt="2023-04-04T05:43:05.531" v="2090"/>
          <ac:spMkLst>
            <pc:docMk/>
            <pc:sldMk cId="2505725963" sldId="260"/>
            <ac:spMk id="4" creationId="{FF39AAD3-791F-8E5D-5ED4-0468B0286345}"/>
          </ac:spMkLst>
        </pc:spChg>
        <pc:spChg chg="add mod">
          <ac:chgData name="Ilnytskyy, Slava" userId="6c9a36ec-2177-4c71-9d2b-b4582c7eea5e" providerId="ADAL" clId="{E3E9E4AC-6BE5-4C4F-B3F3-260D1EEB6B92}" dt="2023-04-04T16:09:54.891" v="4691" actId="20577"/>
          <ac:spMkLst>
            <pc:docMk/>
            <pc:sldMk cId="2505725963" sldId="260"/>
            <ac:spMk id="5" creationId="{023DA62C-9712-F641-1AA1-8B436D1CC4A9}"/>
          </ac:spMkLst>
        </pc:spChg>
        <pc:spChg chg="add mod">
          <ac:chgData name="Ilnytskyy, Slava" userId="6c9a36ec-2177-4c71-9d2b-b4582c7eea5e" providerId="ADAL" clId="{E3E9E4AC-6BE5-4C4F-B3F3-260D1EEB6B92}" dt="2023-04-04T16:14:11.567" v="4871" actId="2711"/>
          <ac:spMkLst>
            <pc:docMk/>
            <pc:sldMk cId="2505725963" sldId="260"/>
            <ac:spMk id="23" creationId="{7770774E-B7DE-EEFC-4477-F539DF5994B3}"/>
          </ac:spMkLst>
        </pc:spChg>
        <pc:cxnChg chg="add mod">
          <ac:chgData name="Ilnytskyy, Slava" userId="6c9a36ec-2177-4c71-9d2b-b4582c7eea5e" providerId="ADAL" clId="{E3E9E4AC-6BE5-4C4F-B3F3-260D1EEB6B92}" dt="2023-04-04T16:11:52.491" v="4731" actId="14100"/>
          <ac:cxnSpMkLst>
            <pc:docMk/>
            <pc:sldMk cId="2505725963" sldId="260"/>
            <ac:cxnSpMk id="7" creationId="{B23BC6CA-D4E1-08F9-D4B4-C09ADEECA344}"/>
          </ac:cxnSpMkLst>
        </pc:cxnChg>
        <pc:cxnChg chg="add mod">
          <ac:chgData name="Ilnytskyy, Slava" userId="6c9a36ec-2177-4c71-9d2b-b4582c7eea5e" providerId="ADAL" clId="{E3E9E4AC-6BE5-4C4F-B3F3-260D1EEB6B92}" dt="2023-04-04T16:12:27.306" v="4747" actId="1076"/>
          <ac:cxnSpMkLst>
            <pc:docMk/>
            <pc:sldMk cId="2505725963" sldId="260"/>
            <ac:cxnSpMk id="10" creationId="{8F0DB6C7-9270-5C39-7304-C1FAC402ECA2}"/>
          </ac:cxnSpMkLst>
        </pc:cxnChg>
        <pc:cxnChg chg="add mod">
          <ac:chgData name="Ilnytskyy, Slava" userId="6c9a36ec-2177-4c71-9d2b-b4582c7eea5e" providerId="ADAL" clId="{E3E9E4AC-6BE5-4C4F-B3F3-260D1EEB6B92}" dt="2023-04-04T16:12:30.431" v="4748" actId="1076"/>
          <ac:cxnSpMkLst>
            <pc:docMk/>
            <pc:sldMk cId="2505725963" sldId="260"/>
            <ac:cxnSpMk id="11" creationId="{C7A2CB05-EFBC-F081-6A2D-55CB6F6DBD20}"/>
          </ac:cxnSpMkLst>
        </pc:cxnChg>
        <pc:cxnChg chg="add mod">
          <ac:chgData name="Ilnytskyy, Slava" userId="6c9a36ec-2177-4c71-9d2b-b4582c7eea5e" providerId="ADAL" clId="{E3E9E4AC-6BE5-4C4F-B3F3-260D1EEB6B92}" dt="2023-04-04T16:12:33.677" v="4749" actId="1076"/>
          <ac:cxnSpMkLst>
            <pc:docMk/>
            <pc:sldMk cId="2505725963" sldId="260"/>
            <ac:cxnSpMk id="12" creationId="{87436FB3-E953-12D4-A6D0-96F762835B13}"/>
          </ac:cxnSpMkLst>
        </pc:cxnChg>
        <pc:cxnChg chg="add mod">
          <ac:chgData name="Ilnytskyy, Slava" userId="6c9a36ec-2177-4c71-9d2b-b4582c7eea5e" providerId="ADAL" clId="{E3E9E4AC-6BE5-4C4F-B3F3-260D1EEB6B92}" dt="2023-04-04T16:12:36.505" v="4750" actId="1076"/>
          <ac:cxnSpMkLst>
            <pc:docMk/>
            <pc:sldMk cId="2505725963" sldId="260"/>
            <ac:cxnSpMk id="13" creationId="{074305EB-6E1E-0535-7C2F-AC4924B63F29}"/>
          </ac:cxnSpMkLst>
        </pc:cxnChg>
        <pc:cxnChg chg="add mod">
          <ac:chgData name="Ilnytskyy, Slava" userId="6c9a36ec-2177-4c71-9d2b-b4582c7eea5e" providerId="ADAL" clId="{E3E9E4AC-6BE5-4C4F-B3F3-260D1EEB6B92}" dt="2023-04-04T16:12:45.770" v="4752" actId="1076"/>
          <ac:cxnSpMkLst>
            <pc:docMk/>
            <pc:sldMk cId="2505725963" sldId="260"/>
            <ac:cxnSpMk id="14" creationId="{3CE163B6-29ED-C24C-2C01-292D1450DCE2}"/>
          </ac:cxnSpMkLst>
        </pc:cxnChg>
        <pc:cxnChg chg="add">
          <ac:chgData name="Ilnytskyy, Slava" userId="6c9a36ec-2177-4c71-9d2b-b4582c7eea5e" providerId="ADAL" clId="{E3E9E4AC-6BE5-4C4F-B3F3-260D1EEB6B92}" dt="2023-04-04T16:12:55.931" v="4753" actId="11529"/>
          <ac:cxnSpMkLst>
            <pc:docMk/>
            <pc:sldMk cId="2505725963" sldId="260"/>
            <ac:cxnSpMk id="16" creationId="{506C957C-9F89-DD92-9DB6-6EE84453DA7D}"/>
          </ac:cxnSpMkLst>
        </pc:cxnChg>
        <pc:cxnChg chg="add">
          <ac:chgData name="Ilnytskyy, Slava" userId="6c9a36ec-2177-4c71-9d2b-b4582c7eea5e" providerId="ADAL" clId="{E3E9E4AC-6BE5-4C4F-B3F3-260D1EEB6B92}" dt="2023-04-04T16:13:00.931" v="4754" actId="11529"/>
          <ac:cxnSpMkLst>
            <pc:docMk/>
            <pc:sldMk cId="2505725963" sldId="260"/>
            <ac:cxnSpMk id="18" creationId="{6C949407-B4A6-F573-1F7C-B3EEFEC449CD}"/>
          </ac:cxnSpMkLst>
        </pc:cxnChg>
        <pc:cxnChg chg="add">
          <ac:chgData name="Ilnytskyy, Slava" userId="6c9a36ec-2177-4c71-9d2b-b4582c7eea5e" providerId="ADAL" clId="{E3E9E4AC-6BE5-4C4F-B3F3-260D1EEB6B92}" dt="2023-04-04T16:13:03.831" v="4755" actId="11529"/>
          <ac:cxnSpMkLst>
            <pc:docMk/>
            <pc:sldMk cId="2505725963" sldId="260"/>
            <ac:cxnSpMk id="20" creationId="{A8AE5BB0-89B2-8F58-B0B4-7A875E79B877}"/>
          </ac:cxnSpMkLst>
        </pc:cxnChg>
        <pc:cxnChg chg="add">
          <ac:chgData name="Ilnytskyy, Slava" userId="6c9a36ec-2177-4c71-9d2b-b4582c7eea5e" providerId="ADAL" clId="{E3E9E4AC-6BE5-4C4F-B3F3-260D1EEB6B92}" dt="2023-04-04T16:13:07.497" v="4756" actId="11529"/>
          <ac:cxnSpMkLst>
            <pc:docMk/>
            <pc:sldMk cId="2505725963" sldId="260"/>
            <ac:cxnSpMk id="22" creationId="{58A381B8-E75A-1AB9-7169-E7C47D47A8DB}"/>
          </ac:cxnSpMkLst>
        </pc:cxnChg>
      </pc:sldChg>
      <pc:sldChg chg="addSp delSp modSp new mod">
        <pc:chgData name="Ilnytskyy, Slava" userId="6c9a36ec-2177-4c71-9d2b-b4582c7eea5e" providerId="ADAL" clId="{E3E9E4AC-6BE5-4C4F-B3F3-260D1EEB6B92}" dt="2023-04-04T06:09:28.396" v="3788" actId="14100"/>
        <pc:sldMkLst>
          <pc:docMk/>
          <pc:sldMk cId="3979321412" sldId="261"/>
        </pc:sldMkLst>
        <pc:spChg chg="del">
          <ac:chgData name="Ilnytskyy, Slava" userId="6c9a36ec-2177-4c71-9d2b-b4582c7eea5e" providerId="ADAL" clId="{E3E9E4AC-6BE5-4C4F-B3F3-260D1EEB6B92}" dt="2023-04-04T05:57:04.797" v="3504" actId="478"/>
          <ac:spMkLst>
            <pc:docMk/>
            <pc:sldMk cId="3979321412" sldId="261"/>
            <ac:spMk id="2" creationId="{C5EEDB5D-DA0D-D461-BCAA-E7D671DE9ABC}"/>
          </ac:spMkLst>
        </pc:spChg>
        <pc:spChg chg="del">
          <ac:chgData name="Ilnytskyy, Slava" userId="6c9a36ec-2177-4c71-9d2b-b4582c7eea5e" providerId="ADAL" clId="{E3E9E4AC-6BE5-4C4F-B3F3-260D1EEB6B92}" dt="2023-04-04T05:57:07.383" v="3505" actId="478"/>
          <ac:spMkLst>
            <pc:docMk/>
            <pc:sldMk cId="3979321412" sldId="261"/>
            <ac:spMk id="3" creationId="{9CCF9690-3775-5F86-A642-33C64CA73C6A}"/>
          </ac:spMkLst>
        </pc:spChg>
        <pc:spChg chg="add mod">
          <ac:chgData name="Ilnytskyy, Slava" userId="6c9a36ec-2177-4c71-9d2b-b4582c7eea5e" providerId="ADAL" clId="{E3E9E4AC-6BE5-4C4F-B3F3-260D1EEB6B92}" dt="2023-04-04T05:57:44.758" v="3509"/>
          <ac:spMkLst>
            <pc:docMk/>
            <pc:sldMk cId="3979321412" sldId="261"/>
            <ac:spMk id="4" creationId="{8D7986A8-7834-6B1C-A143-24EC37F0E5BA}"/>
          </ac:spMkLst>
        </pc:spChg>
        <pc:spChg chg="add mod">
          <ac:chgData name="Ilnytskyy, Slava" userId="6c9a36ec-2177-4c71-9d2b-b4582c7eea5e" providerId="ADAL" clId="{E3E9E4AC-6BE5-4C4F-B3F3-260D1EEB6B92}" dt="2023-04-04T06:08:43.243" v="3785"/>
          <ac:spMkLst>
            <pc:docMk/>
            <pc:sldMk cId="3979321412" sldId="261"/>
            <ac:spMk id="5" creationId="{51375816-6762-41ED-5B3B-2289FC8C46C5}"/>
          </ac:spMkLst>
        </pc:spChg>
        <pc:picChg chg="add mod">
          <ac:chgData name="Ilnytskyy, Slava" userId="6c9a36ec-2177-4c71-9d2b-b4582c7eea5e" providerId="ADAL" clId="{E3E9E4AC-6BE5-4C4F-B3F3-260D1EEB6B92}" dt="2023-04-04T06:09:28.396" v="3788" actId="14100"/>
          <ac:picMkLst>
            <pc:docMk/>
            <pc:sldMk cId="3979321412" sldId="261"/>
            <ac:picMk id="7" creationId="{2B45C76F-95E4-8938-E035-9C7D06FD536E}"/>
          </ac:picMkLst>
        </pc:picChg>
      </pc:sldChg>
      <pc:sldChg chg="addSp delSp modSp new mod">
        <pc:chgData name="Ilnytskyy, Slava" userId="6c9a36ec-2177-4c71-9d2b-b4582c7eea5e" providerId="ADAL" clId="{E3E9E4AC-6BE5-4C4F-B3F3-260D1EEB6B92}" dt="2023-04-04T16:30:22.828" v="5105" actId="20577"/>
        <pc:sldMkLst>
          <pc:docMk/>
          <pc:sldMk cId="106338034" sldId="262"/>
        </pc:sldMkLst>
        <pc:spChg chg="del">
          <ac:chgData name="Ilnytskyy, Slava" userId="6c9a36ec-2177-4c71-9d2b-b4582c7eea5e" providerId="ADAL" clId="{E3E9E4AC-6BE5-4C4F-B3F3-260D1EEB6B92}" dt="2023-04-04T15:19:12.095" v="3790" actId="478"/>
          <ac:spMkLst>
            <pc:docMk/>
            <pc:sldMk cId="106338034" sldId="262"/>
            <ac:spMk id="2" creationId="{FD047B0E-372F-D3BA-CFB1-A2CBBC9FA0A3}"/>
          </ac:spMkLst>
        </pc:spChg>
        <pc:spChg chg="del">
          <ac:chgData name="Ilnytskyy, Slava" userId="6c9a36ec-2177-4c71-9d2b-b4582c7eea5e" providerId="ADAL" clId="{E3E9E4AC-6BE5-4C4F-B3F3-260D1EEB6B92}" dt="2023-04-04T15:19:14.649" v="3791" actId="478"/>
          <ac:spMkLst>
            <pc:docMk/>
            <pc:sldMk cId="106338034" sldId="262"/>
            <ac:spMk id="3" creationId="{184660E0-7E37-6B09-78F1-7B5970012224}"/>
          </ac:spMkLst>
        </pc:spChg>
        <pc:spChg chg="add mod">
          <ac:chgData name="Ilnytskyy, Slava" userId="6c9a36ec-2177-4c71-9d2b-b4582c7eea5e" providerId="ADAL" clId="{E3E9E4AC-6BE5-4C4F-B3F3-260D1EEB6B92}" dt="2023-04-04T15:19:17.623" v="3792"/>
          <ac:spMkLst>
            <pc:docMk/>
            <pc:sldMk cId="106338034" sldId="262"/>
            <ac:spMk id="4" creationId="{7AD5E292-5724-87ED-8F53-E8B60E93B231}"/>
          </ac:spMkLst>
        </pc:spChg>
        <pc:spChg chg="add mod">
          <ac:chgData name="Ilnytskyy, Slava" userId="6c9a36ec-2177-4c71-9d2b-b4582c7eea5e" providerId="ADAL" clId="{E3E9E4AC-6BE5-4C4F-B3F3-260D1EEB6B92}" dt="2023-04-04T16:28:40.948" v="5001" actId="1036"/>
          <ac:spMkLst>
            <pc:docMk/>
            <pc:sldMk cId="106338034" sldId="262"/>
            <ac:spMk id="5" creationId="{3D8028B8-9335-F896-E55D-C6C7D87CC495}"/>
          </ac:spMkLst>
        </pc:spChg>
        <pc:graphicFrameChg chg="add mod modGraphic">
          <ac:chgData name="Ilnytskyy, Slava" userId="6c9a36ec-2177-4c71-9d2b-b4582c7eea5e" providerId="ADAL" clId="{E3E9E4AC-6BE5-4C4F-B3F3-260D1EEB6B92}" dt="2023-04-04T16:30:22.828" v="5105" actId="20577"/>
          <ac:graphicFrameMkLst>
            <pc:docMk/>
            <pc:sldMk cId="106338034" sldId="262"/>
            <ac:graphicFrameMk id="6" creationId="{FD3491EA-E3E3-6822-64A0-4484963D5B04}"/>
          </ac:graphicFrameMkLst>
        </pc:graphicFrameChg>
      </pc:sldChg>
      <pc:sldChg chg="addSp delSp modSp new mod">
        <pc:chgData name="Ilnytskyy, Slava" userId="6c9a36ec-2177-4c71-9d2b-b4582c7eea5e" providerId="ADAL" clId="{E3E9E4AC-6BE5-4C4F-B3F3-260D1EEB6B92}" dt="2023-04-04T16:10:33.760" v="4693" actId="478"/>
        <pc:sldMkLst>
          <pc:docMk/>
          <pc:sldMk cId="4196254892" sldId="263"/>
        </pc:sldMkLst>
        <pc:spChg chg="del">
          <ac:chgData name="Ilnytskyy, Slava" userId="6c9a36ec-2177-4c71-9d2b-b4582c7eea5e" providerId="ADAL" clId="{E3E9E4AC-6BE5-4C4F-B3F3-260D1EEB6B92}" dt="2023-04-04T15:46:16.650" v="3940" actId="478"/>
          <ac:spMkLst>
            <pc:docMk/>
            <pc:sldMk cId="4196254892" sldId="263"/>
            <ac:spMk id="2" creationId="{7566474B-AA74-3D11-3229-EC10F5C8F7EF}"/>
          </ac:spMkLst>
        </pc:spChg>
        <pc:spChg chg="del">
          <ac:chgData name="Ilnytskyy, Slava" userId="6c9a36ec-2177-4c71-9d2b-b4582c7eea5e" providerId="ADAL" clId="{E3E9E4AC-6BE5-4C4F-B3F3-260D1EEB6B92}" dt="2023-04-04T15:46:13.824" v="3939" actId="478"/>
          <ac:spMkLst>
            <pc:docMk/>
            <pc:sldMk cId="4196254892" sldId="263"/>
            <ac:spMk id="3" creationId="{899D1E0C-D918-A47F-2875-AC54AEEB4038}"/>
          </ac:spMkLst>
        </pc:spChg>
        <pc:spChg chg="add mod">
          <ac:chgData name="Ilnytskyy, Slava" userId="6c9a36ec-2177-4c71-9d2b-b4582c7eea5e" providerId="ADAL" clId="{E3E9E4AC-6BE5-4C4F-B3F3-260D1EEB6B92}" dt="2023-04-04T15:46:40.055" v="3967" actId="1036"/>
          <ac:spMkLst>
            <pc:docMk/>
            <pc:sldMk cId="4196254892" sldId="263"/>
            <ac:spMk id="5" creationId="{5FA81D75-4EC4-40E0-D597-2AA27E092B8D}"/>
          </ac:spMkLst>
        </pc:spChg>
        <pc:spChg chg="add mod">
          <ac:chgData name="Ilnytskyy, Slava" userId="6c9a36ec-2177-4c71-9d2b-b4582c7eea5e" providerId="ADAL" clId="{E3E9E4AC-6BE5-4C4F-B3F3-260D1EEB6B92}" dt="2023-04-04T15:46:34.417" v="3944"/>
          <ac:spMkLst>
            <pc:docMk/>
            <pc:sldMk cId="4196254892" sldId="263"/>
            <ac:spMk id="6" creationId="{8EE60ED9-4967-79B4-5649-6D20C6657798}"/>
          </ac:spMkLst>
        </pc:spChg>
        <pc:cxnChg chg="add del">
          <ac:chgData name="Ilnytskyy, Slava" userId="6c9a36ec-2177-4c71-9d2b-b4582c7eea5e" providerId="ADAL" clId="{E3E9E4AC-6BE5-4C4F-B3F3-260D1EEB6B92}" dt="2023-04-04T16:10:33.760" v="4693" actId="478"/>
          <ac:cxnSpMkLst>
            <pc:docMk/>
            <pc:sldMk cId="4196254892" sldId="263"/>
            <ac:cxnSpMk id="8" creationId="{D5998F50-1B73-4832-F225-7F8FBF5C393B}"/>
          </ac:cxnSpMkLst>
        </pc:cxnChg>
      </pc:sldChg>
      <pc:sldChg chg="addSp delSp modSp new mod">
        <pc:chgData name="Ilnytskyy, Slava" userId="6c9a36ec-2177-4c71-9d2b-b4582c7eea5e" providerId="ADAL" clId="{E3E9E4AC-6BE5-4C4F-B3F3-260D1EEB6B92}" dt="2023-04-04T16:52:46.259" v="5983" actId="1036"/>
        <pc:sldMkLst>
          <pc:docMk/>
          <pc:sldMk cId="3303505561" sldId="264"/>
        </pc:sldMkLst>
        <pc:spChg chg="del">
          <ac:chgData name="Ilnytskyy, Slava" userId="6c9a36ec-2177-4c71-9d2b-b4582c7eea5e" providerId="ADAL" clId="{E3E9E4AC-6BE5-4C4F-B3F3-260D1EEB6B92}" dt="2023-04-04T16:30:47.880" v="5107" actId="478"/>
          <ac:spMkLst>
            <pc:docMk/>
            <pc:sldMk cId="3303505561" sldId="264"/>
            <ac:spMk id="2" creationId="{B7BF720E-EC9D-B913-A34B-EFC7CD900436}"/>
          </ac:spMkLst>
        </pc:spChg>
        <pc:spChg chg="del">
          <ac:chgData name="Ilnytskyy, Slava" userId="6c9a36ec-2177-4c71-9d2b-b4582c7eea5e" providerId="ADAL" clId="{E3E9E4AC-6BE5-4C4F-B3F3-260D1EEB6B92}" dt="2023-04-04T16:30:50.633" v="5108" actId="478"/>
          <ac:spMkLst>
            <pc:docMk/>
            <pc:sldMk cId="3303505561" sldId="264"/>
            <ac:spMk id="3" creationId="{02A772E2-44C9-922F-5B8A-D5BF7AE35546}"/>
          </ac:spMkLst>
        </pc:spChg>
        <pc:spChg chg="add mod">
          <ac:chgData name="Ilnytskyy, Slava" userId="6c9a36ec-2177-4c71-9d2b-b4582c7eea5e" providerId="ADAL" clId="{E3E9E4AC-6BE5-4C4F-B3F3-260D1EEB6B92}" dt="2023-04-04T16:30:53.457" v="5109"/>
          <ac:spMkLst>
            <pc:docMk/>
            <pc:sldMk cId="3303505561" sldId="264"/>
            <ac:spMk id="4" creationId="{1BEFF880-234D-BFB5-F066-DEC3E918ABF3}"/>
          </ac:spMkLst>
        </pc:spChg>
        <pc:spChg chg="add mod">
          <ac:chgData name="Ilnytskyy, Slava" userId="6c9a36ec-2177-4c71-9d2b-b4582c7eea5e" providerId="ADAL" clId="{E3E9E4AC-6BE5-4C4F-B3F3-260D1EEB6B92}" dt="2023-04-04T16:52:46.259" v="5983" actId="1036"/>
          <ac:spMkLst>
            <pc:docMk/>
            <pc:sldMk cId="3303505561" sldId="264"/>
            <ac:spMk id="5" creationId="{28B08CB7-5F56-1845-EB10-F6024881AE83}"/>
          </ac:spMkLst>
        </pc:spChg>
      </pc:sldChg>
      <pc:sldChg chg="addSp delSp modSp new del mod">
        <pc:chgData name="Ilnytskyy, Slava" userId="6c9a36ec-2177-4c71-9d2b-b4582c7eea5e" providerId="ADAL" clId="{E3E9E4AC-6BE5-4C4F-B3F3-260D1EEB6B92}" dt="2023-04-12T06:32:42.415" v="40569" actId="2696"/>
        <pc:sldMkLst>
          <pc:docMk/>
          <pc:sldMk cId="3987044567" sldId="265"/>
        </pc:sldMkLst>
        <pc:spChg chg="del">
          <ac:chgData name="Ilnytskyy, Slava" userId="6c9a36ec-2177-4c71-9d2b-b4582c7eea5e" providerId="ADAL" clId="{E3E9E4AC-6BE5-4C4F-B3F3-260D1EEB6B92}" dt="2023-04-04T16:52:55.870" v="5985" actId="478"/>
          <ac:spMkLst>
            <pc:docMk/>
            <pc:sldMk cId="3987044567" sldId="265"/>
            <ac:spMk id="2" creationId="{9236F36D-81AC-1B62-923F-B3D8CEE3EE5E}"/>
          </ac:spMkLst>
        </pc:spChg>
        <pc:spChg chg="del">
          <ac:chgData name="Ilnytskyy, Slava" userId="6c9a36ec-2177-4c71-9d2b-b4582c7eea5e" providerId="ADAL" clId="{E3E9E4AC-6BE5-4C4F-B3F3-260D1EEB6B92}" dt="2023-04-04T16:52:58.962" v="5986" actId="478"/>
          <ac:spMkLst>
            <pc:docMk/>
            <pc:sldMk cId="3987044567" sldId="265"/>
            <ac:spMk id="3" creationId="{BD2B015D-FA38-7C1E-5E90-330B808A69E2}"/>
          </ac:spMkLst>
        </pc:spChg>
        <pc:spChg chg="add mod">
          <ac:chgData name="Ilnytskyy, Slava" userId="6c9a36ec-2177-4c71-9d2b-b4582c7eea5e" providerId="ADAL" clId="{E3E9E4AC-6BE5-4C4F-B3F3-260D1EEB6B92}" dt="2023-04-04T16:53:08.999" v="5987"/>
          <ac:spMkLst>
            <pc:docMk/>
            <pc:sldMk cId="3987044567" sldId="265"/>
            <ac:spMk id="4" creationId="{2D8F92DC-0114-AACD-B6B3-B30ED805EF87}"/>
          </ac:spMkLst>
        </pc:spChg>
        <pc:spChg chg="add mod">
          <ac:chgData name="Ilnytskyy, Slava" userId="6c9a36ec-2177-4c71-9d2b-b4582c7eea5e" providerId="ADAL" clId="{E3E9E4AC-6BE5-4C4F-B3F3-260D1EEB6B92}" dt="2023-04-05T01:50:20.004" v="6079" actId="20577"/>
          <ac:spMkLst>
            <pc:docMk/>
            <pc:sldMk cId="3987044567" sldId="265"/>
            <ac:spMk id="5" creationId="{689A0477-E149-2A33-94D2-08206A5BF567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05T18:31:47.148" v="6837" actId="12"/>
        <pc:sldMkLst>
          <pc:docMk/>
          <pc:sldMk cId="3976642316" sldId="266"/>
        </pc:sldMkLst>
        <pc:spChg chg="del">
          <ac:chgData name="Ilnytskyy, Slava" userId="6c9a36ec-2177-4c71-9d2b-b4582c7eea5e" providerId="ADAL" clId="{E3E9E4AC-6BE5-4C4F-B3F3-260D1EEB6B92}" dt="2023-04-05T02:35:11.441" v="6081" actId="478"/>
          <ac:spMkLst>
            <pc:docMk/>
            <pc:sldMk cId="3976642316" sldId="266"/>
            <ac:spMk id="2" creationId="{AEBC278A-EAAD-3934-BB96-26870B0EB38C}"/>
          </ac:spMkLst>
        </pc:spChg>
        <pc:spChg chg="del">
          <ac:chgData name="Ilnytskyy, Slava" userId="6c9a36ec-2177-4c71-9d2b-b4582c7eea5e" providerId="ADAL" clId="{E3E9E4AC-6BE5-4C4F-B3F3-260D1EEB6B92}" dt="2023-04-05T02:35:14.365" v="6082" actId="478"/>
          <ac:spMkLst>
            <pc:docMk/>
            <pc:sldMk cId="3976642316" sldId="266"/>
            <ac:spMk id="3" creationId="{9E6720A5-73E5-FED0-9F0B-8B886DFE1BF8}"/>
          </ac:spMkLst>
        </pc:spChg>
        <pc:spChg chg="add mod">
          <ac:chgData name="Ilnytskyy, Slava" userId="6c9a36ec-2177-4c71-9d2b-b4582c7eea5e" providerId="ADAL" clId="{E3E9E4AC-6BE5-4C4F-B3F3-260D1EEB6B92}" dt="2023-04-05T18:12:12.405" v="6196" actId="113"/>
          <ac:spMkLst>
            <pc:docMk/>
            <pc:sldMk cId="3976642316" sldId="266"/>
            <ac:spMk id="4" creationId="{4661C365-12B6-366A-8D09-DEC87F15359B}"/>
          </ac:spMkLst>
        </pc:spChg>
        <pc:spChg chg="add mod">
          <ac:chgData name="Ilnytskyy, Slava" userId="6c9a36ec-2177-4c71-9d2b-b4582c7eea5e" providerId="ADAL" clId="{E3E9E4AC-6BE5-4C4F-B3F3-260D1EEB6B92}" dt="2023-04-05T18:31:47.148" v="6837" actId="12"/>
          <ac:spMkLst>
            <pc:docMk/>
            <pc:sldMk cId="3976642316" sldId="266"/>
            <ac:spMk id="5" creationId="{E0BE34F8-4EF0-2D50-F49D-B48474F8958E}"/>
          </ac:spMkLst>
        </pc:spChg>
        <pc:spChg chg="add mod">
          <ac:chgData name="Ilnytskyy, Slava" userId="6c9a36ec-2177-4c71-9d2b-b4582c7eea5e" providerId="ADAL" clId="{E3E9E4AC-6BE5-4C4F-B3F3-260D1EEB6B92}" dt="2023-04-05T18:31:41.064" v="6836" actId="1037"/>
          <ac:spMkLst>
            <pc:docMk/>
            <pc:sldMk cId="3976642316" sldId="266"/>
            <ac:spMk id="7" creationId="{046CA033-202F-1A9B-B30A-C130968025D6}"/>
          </ac:spMkLst>
        </pc:spChg>
        <pc:picChg chg="add mod">
          <ac:chgData name="Ilnytskyy, Slava" userId="6c9a36ec-2177-4c71-9d2b-b4582c7eea5e" providerId="ADAL" clId="{E3E9E4AC-6BE5-4C4F-B3F3-260D1EEB6B92}" dt="2023-04-05T18:31:37.046" v="6832" actId="14100"/>
          <ac:picMkLst>
            <pc:docMk/>
            <pc:sldMk cId="3976642316" sldId="266"/>
            <ac:picMk id="6" creationId="{D7581064-FAD8-C66C-5F23-7BF6FB44FB89}"/>
          </ac:picMkLst>
        </pc:picChg>
      </pc:sldChg>
      <pc:sldChg chg="addSp delSp modSp new mod">
        <pc:chgData name="Ilnytskyy, Slava" userId="6c9a36ec-2177-4c71-9d2b-b4582c7eea5e" providerId="ADAL" clId="{E3E9E4AC-6BE5-4C4F-B3F3-260D1EEB6B92}" dt="2023-04-05T18:52:59.489" v="7405" actId="478"/>
        <pc:sldMkLst>
          <pc:docMk/>
          <pc:sldMk cId="2064622614" sldId="267"/>
        </pc:sldMkLst>
        <pc:spChg chg="del">
          <ac:chgData name="Ilnytskyy, Slava" userId="6c9a36ec-2177-4c71-9d2b-b4582c7eea5e" providerId="ADAL" clId="{E3E9E4AC-6BE5-4C4F-B3F3-260D1EEB6B92}" dt="2023-04-05T18:42:16.899" v="6839" actId="478"/>
          <ac:spMkLst>
            <pc:docMk/>
            <pc:sldMk cId="2064622614" sldId="267"/>
            <ac:spMk id="2" creationId="{7B75ED1D-98A4-0B9E-844C-EEAE3AFF472E}"/>
          </ac:spMkLst>
        </pc:spChg>
        <pc:spChg chg="del">
          <ac:chgData name="Ilnytskyy, Slava" userId="6c9a36ec-2177-4c71-9d2b-b4582c7eea5e" providerId="ADAL" clId="{E3E9E4AC-6BE5-4C4F-B3F3-260D1EEB6B92}" dt="2023-04-05T18:42:19.519" v="6840" actId="478"/>
          <ac:spMkLst>
            <pc:docMk/>
            <pc:sldMk cId="2064622614" sldId="267"/>
            <ac:spMk id="3" creationId="{690E6DCF-7B43-E3F1-20E7-33723D45C5BA}"/>
          </ac:spMkLst>
        </pc:spChg>
        <pc:spChg chg="add mod">
          <ac:chgData name="Ilnytskyy, Slava" userId="6c9a36ec-2177-4c71-9d2b-b4582c7eea5e" providerId="ADAL" clId="{E3E9E4AC-6BE5-4C4F-B3F3-260D1EEB6B92}" dt="2023-04-05T18:42:30.549" v="6841"/>
          <ac:spMkLst>
            <pc:docMk/>
            <pc:sldMk cId="2064622614" sldId="267"/>
            <ac:spMk id="4" creationId="{AF27A8E8-833E-C937-ECAF-9DD846CBF397}"/>
          </ac:spMkLst>
        </pc:spChg>
        <pc:spChg chg="add mod">
          <ac:chgData name="Ilnytskyy, Slava" userId="6c9a36ec-2177-4c71-9d2b-b4582c7eea5e" providerId="ADAL" clId="{E3E9E4AC-6BE5-4C4F-B3F3-260D1EEB6B92}" dt="2023-04-05T18:44:59.670" v="7183" actId="20577"/>
          <ac:spMkLst>
            <pc:docMk/>
            <pc:sldMk cId="2064622614" sldId="267"/>
            <ac:spMk id="5" creationId="{AC8B7ED7-0054-E13F-1A60-9D6FD860F071}"/>
          </ac:spMkLst>
        </pc:spChg>
        <pc:spChg chg="add mod">
          <ac:chgData name="Ilnytskyy, Slava" userId="6c9a36ec-2177-4c71-9d2b-b4582c7eea5e" providerId="ADAL" clId="{E3E9E4AC-6BE5-4C4F-B3F3-260D1EEB6B92}" dt="2023-04-05T18:52:43.035" v="7403" actId="20577"/>
          <ac:spMkLst>
            <pc:docMk/>
            <pc:sldMk cId="2064622614" sldId="267"/>
            <ac:spMk id="6" creationId="{1E67981E-A118-4636-EC11-6CAF5019E60D}"/>
          </ac:spMkLst>
        </pc:spChg>
        <pc:picChg chg="add mod">
          <ac:chgData name="Ilnytskyy, Slava" userId="6c9a36ec-2177-4c71-9d2b-b4582c7eea5e" providerId="ADAL" clId="{E3E9E4AC-6BE5-4C4F-B3F3-260D1EEB6B92}" dt="2023-04-05T18:51:53.684" v="7350" actId="1076"/>
          <ac:picMkLst>
            <pc:docMk/>
            <pc:sldMk cId="2064622614" sldId="267"/>
            <ac:picMk id="8" creationId="{7B3A53A5-C477-32BC-EAEA-3FA89A1CB9BE}"/>
          </ac:picMkLst>
        </pc:picChg>
        <pc:picChg chg="add del">
          <ac:chgData name="Ilnytskyy, Slava" userId="6c9a36ec-2177-4c71-9d2b-b4582c7eea5e" providerId="ADAL" clId="{E3E9E4AC-6BE5-4C4F-B3F3-260D1EEB6B92}" dt="2023-04-05T18:52:59.489" v="7405" actId="478"/>
          <ac:picMkLst>
            <pc:docMk/>
            <pc:sldMk cId="2064622614" sldId="267"/>
            <ac:picMk id="10" creationId="{822BC275-7047-F1D7-5D6D-E127008F9F96}"/>
          </ac:picMkLst>
        </pc:picChg>
      </pc:sldChg>
      <pc:sldChg chg="addSp delSp modSp new mod">
        <pc:chgData name="Ilnytskyy, Slava" userId="6c9a36ec-2177-4c71-9d2b-b4582c7eea5e" providerId="ADAL" clId="{E3E9E4AC-6BE5-4C4F-B3F3-260D1EEB6B92}" dt="2023-04-05T19:10:21.247" v="8122" actId="113"/>
        <pc:sldMkLst>
          <pc:docMk/>
          <pc:sldMk cId="1161463557" sldId="268"/>
        </pc:sldMkLst>
        <pc:spChg chg="del">
          <ac:chgData name="Ilnytskyy, Slava" userId="6c9a36ec-2177-4c71-9d2b-b4582c7eea5e" providerId="ADAL" clId="{E3E9E4AC-6BE5-4C4F-B3F3-260D1EEB6B92}" dt="2023-04-05T18:53:11.712" v="7407" actId="478"/>
          <ac:spMkLst>
            <pc:docMk/>
            <pc:sldMk cId="1161463557" sldId="268"/>
            <ac:spMk id="2" creationId="{F5A419CD-53F8-15C3-8FB7-4640E589768F}"/>
          </ac:spMkLst>
        </pc:spChg>
        <pc:spChg chg="del">
          <ac:chgData name="Ilnytskyy, Slava" userId="6c9a36ec-2177-4c71-9d2b-b4582c7eea5e" providerId="ADAL" clId="{E3E9E4AC-6BE5-4C4F-B3F3-260D1EEB6B92}" dt="2023-04-05T18:53:15.102" v="7408" actId="478"/>
          <ac:spMkLst>
            <pc:docMk/>
            <pc:sldMk cId="1161463557" sldId="268"/>
            <ac:spMk id="3" creationId="{B28860CE-FCD7-4549-A84A-740CDEC31FE7}"/>
          </ac:spMkLst>
        </pc:spChg>
        <pc:spChg chg="add mod">
          <ac:chgData name="Ilnytskyy, Slava" userId="6c9a36ec-2177-4c71-9d2b-b4582c7eea5e" providerId="ADAL" clId="{E3E9E4AC-6BE5-4C4F-B3F3-260D1EEB6B92}" dt="2023-04-05T18:53:17.915" v="7409"/>
          <ac:spMkLst>
            <pc:docMk/>
            <pc:sldMk cId="1161463557" sldId="268"/>
            <ac:spMk id="4" creationId="{E60798CD-8BF6-D9CB-ED6F-060071990EF3}"/>
          </ac:spMkLst>
        </pc:spChg>
        <pc:spChg chg="add mod">
          <ac:chgData name="Ilnytskyy, Slava" userId="6c9a36ec-2177-4c71-9d2b-b4582c7eea5e" providerId="ADAL" clId="{E3E9E4AC-6BE5-4C4F-B3F3-260D1EEB6B92}" dt="2023-04-05T19:10:21.247" v="8122" actId="113"/>
          <ac:spMkLst>
            <pc:docMk/>
            <pc:sldMk cId="1161463557" sldId="268"/>
            <ac:spMk id="5" creationId="{57F90356-0886-8110-A1F6-5C5D5690B6F2}"/>
          </ac:spMkLst>
        </pc:spChg>
        <pc:spChg chg="add del">
          <ac:chgData name="Ilnytskyy, Slava" userId="6c9a36ec-2177-4c71-9d2b-b4582c7eea5e" providerId="ADAL" clId="{E3E9E4AC-6BE5-4C4F-B3F3-260D1EEB6B92}" dt="2023-04-05T19:10:11.609" v="8106" actId="478"/>
          <ac:spMkLst>
            <pc:docMk/>
            <pc:sldMk cId="1161463557" sldId="268"/>
            <ac:spMk id="6" creationId="{3BF6A67F-496E-1727-273A-A1D36C17F343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05T19:50:09.689" v="8583" actId="207"/>
        <pc:sldMkLst>
          <pc:docMk/>
          <pc:sldMk cId="1682078725" sldId="269"/>
        </pc:sldMkLst>
        <pc:spChg chg="del">
          <ac:chgData name="Ilnytskyy, Slava" userId="6c9a36ec-2177-4c71-9d2b-b4582c7eea5e" providerId="ADAL" clId="{E3E9E4AC-6BE5-4C4F-B3F3-260D1EEB6B92}" dt="2023-04-05T19:10:33.486" v="8124" actId="478"/>
          <ac:spMkLst>
            <pc:docMk/>
            <pc:sldMk cId="1682078725" sldId="269"/>
            <ac:spMk id="2" creationId="{8117E1B8-8683-8347-DF59-11A944C6A892}"/>
          </ac:spMkLst>
        </pc:spChg>
        <pc:spChg chg="del">
          <ac:chgData name="Ilnytskyy, Slava" userId="6c9a36ec-2177-4c71-9d2b-b4582c7eea5e" providerId="ADAL" clId="{E3E9E4AC-6BE5-4C4F-B3F3-260D1EEB6B92}" dt="2023-04-05T19:10:36.612" v="8125" actId="478"/>
          <ac:spMkLst>
            <pc:docMk/>
            <pc:sldMk cId="1682078725" sldId="269"/>
            <ac:spMk id="3" creationId="{F9D87534-A54C-7A30-5B02-DF1ABC607979}"/>
          </ac:spMkLst>
        </pc:spChg>
        <pc:spChg chg="add mod">
          <ac:chgData name="Ilnytskyy, Slava" userId="6c9a36ec-2177-4c71-9d2b-b4582c7eea5e" providerId="ADAL" clId="{E3E9E4AC-6BE5-4C4F-B3F3-260D1EEB6B92}" dt="2023-04-05T19:10:39.332" v="8126"/>
          <ac:spMkLst>
            <pc:docMk/>
            <pc:sldMk cId="1682078725" sldId="269"/>
            <ac:spMk id="4" creationId="{53B442AB-324D-49C0-DEE8-F829939D774F}"/>
          </ac:spMkLst>
        </pc:spChg>
        <pc:spChg chg="add mod">
          <ac:chgData name="Ilnytskyy, Slava" userId="6c9a36ec-2177-4c71-9d2b-b4582c7eea5e" providerId="ADAL" clId="{E3E9E4AC-6BE5-4C4F-B3F3-260D1EEB6B92}" dt="2023-04-05T19:50:09.689" v="8583" actId="207"/>
          <ac:spMkLst>
            <pc:docMk/>
            <pc:sldMk cId="1682078725" sldId="269"/>
            <ac:spMk id="5" creationId="{9D93FC53-4E94-4332-E8ED-C82DF7B03110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05T20:11:55.047" v="9165" actId="115"/>
        <pc:sldMkLst>
          <pc:docMk/>
          <pc:sldMk cId="2532950391" sldId="270"/>
        </pc:sldMkLst>
        <pc:spChg chg="del">
          <ac:chgData name="Ilnytskyy, Slava" userId="6c9a36ec-2177-4c71-9d2b-b4582c7eea5e" providerId="ADAL" clId="{E3E9E4AC-6BE5-4C4F-B3F3-260D1EEB6B92}" dt="2023-04-05T19:50:26.837" v="8584" actId="478"/>
          <ac:spMkLst>
            <pc:docMk/>
            <pc:sldMk cId="2532950391" sldId="270"/>
            <ac:spMk id="2" creationId="{F88D963A-F35E-98C7-13C8-324647BD8539}"/>
          </ac:spMkLst>
        </pc:spChg>
        <pc:spChg chg="del">
          <ac:chgData name="Ilnytskyy, Slava" userId="6c9a36ec-2177-4c71-9d2b-b4582c7eea5e" providerId="ADAL" clId="{E3E9E4AC-6BE5-4C4F-B3F3-260D1EEB6B92}" dt="2023-04-05T19:50:29.469" v="8585" actId="478"/>
          <ac:spMkLst>
            <pc:docMk/>
            <pc:sldMk cId="2532950391" sldId="270"/>
            <ac:spMk id="3" creationId="{158853B0-231A-32F4-5E3C-62B00D059C92}"/>
          </ac:spMkLst>
        </pc:spChg>
        <pc:spChg chg="add mod">
          <ac:chgData name="Ilnytskyy, Slava" userId="6c9a36ec-2177-4c71-9d2b-b4582c7eea5e" providerId="ADAL" clId="{E3E9E4AC-6BE5-4C4F-B3F3-260D1EEB6B92}" dt="2023-04-05T19:50:32.334" v="8586"/>
          <ac:spMkLst>
            <pc:docMk/>
            <pc:sldMk cId="2532950391" sldId="270"/>
            <ac:spMk id="4" creationId="{7B9BE6CB-38E5-7476-1C2A-7FCABBE71550}"/>
          </ac:spMkLst>
        </pc:spChg>
        <pc:spChg chg="add mod">
          <ac:chgData name="Ilnytskyy, Slava" userId="6c9a36ec-2177-4c71-9d2b-b4582c7eea5e" providerId="ADAL" clId="{E3E9E4AC-6BE5-4C4F-B3F3-260D1EEB6B92}" dt="2023-04-05T20:11:55.047" v="9165" actId="115"/>
          <ac:spMkLst>
            <pc:docMk/>
            <pc:sldMk cId="2532950391" sldId="270"/>
            <ac:spMk id="5" creationId="{F22E8623-33B5-079A-CFA4-FEEB23B00286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05T20:17:59.216" v="9286" actId="12"/>
        <pc:sldMkLst>
          <pc:docMk/>
          <pc:sldMk cId="105753569" sldId="271"/>
        </pc:sldMkLst>
        <pc:spChg chg="del">
          <ac:chgData name="Ilnytskyy, Slava" userId="6c9a36ec-2177-4c71-9d2b-b4582c7eea5e" providerId="ADAL" clId="{E3E9E4AC-6BE5-4C4F-B3F3-260D1EEB6B92}" dt="2023-04-05T20:12:03.569" v="9167" actId="478"/>
          <ac:spMkLst>
            <pc:docMk/>
            <pc:sldMk cId="105753569" sldId="271"/>
            <ac:spMk id="2" creationId="{0E6BC6A3-1045-926A-000F-D23F20EEAAE7}"/>
          </ac:spMkLst>
        </pc:spChg>
        <pc:spChg chg="del">
          <ac:chgData name="Ilnytskyy, Slava" userId="6c9a36ec-2177-4c71-9d2b-b4582c7eea5e" providerId="ADAL" clId="{E3E9E4AC-6BE5-4C4F-B3F3-260D1EEB6B92}" dt="2023-04-05T20:12:05.658" v="9168" actId="478"/>
          <ac:spMkLst>
            <pc:docMk/>
            <pc:sldMk cId="105753569" sldId="271"/>
            <ac:spMk id="3" creationId="{3F476AC5-4559-3D01-F242-C38ADBD0DDDC}"/>
          </ac:spMkLst>
        </pc:spChg>
        <pc:spChg chg="add mod">
          <ac:chgData name="Ilnytskyy, Slava" userId="6c9a36ec-2177-4c71-9d2b-b4582c7eea5e" providerId="ADAL" clId="{E3E9E4AC-6BE5-4C4F-B3F3-260D1EEB6B92}" dt="2023-04-05T20:12:13.282" v="9169"/>
          <ac:spMkLst>
            <pc:docMk/>
            <pc:sldMk cId="105753569" sldId="271"/>
            <ac:spMk id="4" creationId="{64286298-7480-E96E-9DF4-C92A294489F0}"/>
          </ac:spMkLst>
        </pc:spChg>
        <pc:spChg chg="add mod">
          <ac:chgData name="Ilnytskyy, Slava" userId="6c9a36ec-2177-4c71-9d2b-b4582c7eea5e" providerId="ADAL" clId="{E3E9E4AC-6BE5-4C4F-B3F3-260D1EEB6B92}" dt="2023-04-05T20:17:59.216" v="9286" actId="12"/>
          <ac:spMkLst>
            <pc:docMk/>
            <pc:sldMk cId="105753569" sldId="271"/>
            <ac:spMk id="5" creationId="{15186AFA-2553-860E-15BB-C65CE0663AAA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05T20:18:27.260" v="9291"/>
        <pc:sldMkLst>
          <pc:docMk/>
          <pc:sldMk cId="1197631241" sldId="272"/>
        </pc:sldMkLst>
        <pc:spChg chg="del">
          <ac:chgData name="Ilnytskyy, Slava" userId="6c9a36ec-2177-4c71-9d2b-b4582c7eea5e" providerId="ADAL" clId="{E3E9E4AC-6BE5-4C4F-B3F3-260D1EEB6B92}" dt="2023-04-05T20:18:15.233" v="9288" actId="478"/>
          <ac:spMkLst>
            <pc:docMk/>
            <pc:sldMk cId="1197631241" sldId="272"/>
            <ac:spMk id="2" creationId="{FB5A41FA-A26A-D42C-9CC8-8CCC214E9E4E}"/>
          </ac:spMkLst>
        </pc:spChg>
        <pc:spChg chg="del">
          <ac:chgData name="Ilnytskyy, Slava" userId="6c9a36ec-2177-4c71-9d2b-b4582c7eea5e" providerId="ADAL" clId="{E3E9E4AC-6BE5-4C4F-B3F3-260D1EEB6B92}" dt="2023-04-05T20:18:17.676" v="9289" actId="478"/>
          <ac:spMkLst>
            <pc:docMk/>
            <pc:sldMk cId="1197631241" sldId="272"/>
            <ac:spMk id="3" creationId="{EB8FDA3E-AD7A-3E8D-2B36-A32BB1F98786}"/>
          </ac:spMkLst>
        </pc:spChg>
        <pc:spChg chg="add mod">
          <ac:chgData name="Ilnytskyy, Slava" userId="6c9a36ec-2177-4c71-9d2b-b4582c7eea5e" providerId="ADAL" clId="{E3E9E4AC-6BE5-4C4F-B3F3-260D1EEB6B92}" dt="2023-04-05T20:18:19.893" v="9290"/>
          <ac:spMkLst>
            <pc:docMk/>
            <pc:sldMk cId="1197631241" sldId="272"/>
            <ac:spMk id="4" creationId="{A6F794E6-F984-7263-6272-803E79B45A48}"/>
          </ac:spMkLst>
        </pc:spChg>
        <pc:spChg chg="add mod">
          <ac:chgData name="Ilnytskyy, Slava" userId="6c9a36ec-2177-4c71-9d2b-b4582c7eea5e" providerId="ADAL" clId="{E3E9E4AC-6BE5-4C4F-B3F3-260D1EEB6B92}" dt="2023-04-05T20:18:27.260" v="9291"/>
          <ac:spMkLst>
            <pc:docMk/>
            <pc:sldMk cId="1197631241" sldId="272"/>
            <ac:spMk id="5" creationId="{69D42981-F7AD-1B1E-F05E-286535AA7D88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06T02:30:21.841" v="10377" actId="113"/>
        <pc:sldMkLst>
          <pc:docMk/>
          <pc:sldMk cId="3897786612" sldId="273"/>
        </pc:sldMkLst>
        <pc:spChg chg="del">
          <ac:chgData name="Ilnytskyy, Slava" userId="6c9a36ec-2177-4c71-9d2b-b4582c7eea5e" providerId="ADAL" clId="{E3E9E4AC-6BE5-4C4F-B3F3-260D1EEB6B92}" dt="2023-04-05T20:20:24.526" v="9293" actId="478"/>
          <ac:spMkLst>
            <pc:docMk/>
            <pc:sldMk cId="3897786612" sldId="273"/>
            <ac:spMk id="2" creationId="{714D9A47-25B7-B930-C63A-6CCF37D991C7}"/>
          </ac:spMkLst>
        </pc:spChg>
        <pc:spChg chg="del">
          <ac:chgData name="Ilnytskyy, Slava" userId="6c9a36ec-2177-4c71-9d2b-b4582c7eea5e" providerId="ADAL" clId="{E3E9E4AC-6BE5-4C4F-B3F3-260D1EEB6B92}" dt="2023-04-05T20:20:28.854" v="9294" actId="478"/>
          <ac:spMkLst>
            <pc:docMk/>
            <pc:sldMk cId="3897786612" sldId="273"/>
            <ac:spMk id="3" creationId="{E6036BDD-4ADF-FAAF-005C-59D11867727B}"/>
          </ac:spMkLst>
        </pc:spChg>
        <pc:spChg chg="add mod">
          <ac:chgData name="Ilnytskyy, Slava" userId="6c9a36ec-2177-4c71-9d2b-b4582c7eea5e" providerId="ADAL" clId="{E3E9E4AC-6BE5-4C4F-B3F3-260D1EEB6B92}" dt="2023-04-05T20:20:36.648" v="9295"/>
          <ac:spMkLst>
            <pc:docMk/>
            <pc:sldMk cId="3897786612" sldId="273"/>
            <ac:spMk id="4" creationId="{B0F58598-8EF5-AB79-EFA1-D276EE151203}"/>
          </ac:spMkLst>
        </pc:spChg>
        <pc:spChg chg="add mod">
          <ac:chgData name="Ilnytskyy, Slava" userId="6c9a36ec-2177-4c71-9d2b-b4582c7eea5e" providerId="ADAL" clId="{E3E9E4AC-6BE5-4C4F-B3F3-260D1EEB6B92}" dt="2023-04-06T02:30:21.841" v="10377" actId="113"/>
          <ac:spMkLst>
            <pc:docMk/>
            <pc:sldMk cId="3897786612" sldId="273"/>
            <ac:spMk id="5" creationId="{EA86EB1E-C265-B98E-04C4-F5D60077978E}"/>
          </ac:spMkLst>
        </pc:spChg>
        <pc:spChg chg="add del">
          <ac:chgData name="Ilnytskyy, Slava" userId="6c9a36ec-2177-4c71-9d2b-b4582c7eea5e" providerId="ADAL" clId="{E3E9E4AC-6BE5-4C4F-B3F3-260D1EEB6B92}" dt="2023-04-05T20:29:19.470" v="9469" actId="478"/>
          <ac:spMkLst>
            <pc:docMk/>
            <pc:sldMk cId="3897786612" sldId="273"/>
            <ac:spMk id="6" creationId="{19902B74-F201-F53B-E0CC-05C2B758BFEF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06T03:14:06.854" v="11300" actId="20577"/>
        <pc:sldMkLst>
          <pc:docMk/>
          <pc:sldMk cId="744607479" sldId="274"/>
        </pc:sldMkLst>
        <pc:spChg chg="del">
          <ac:chgData name="Ilnytskyy, Slava" userId="6c9a36ec-2177-4c71-9d2b-b4582c7eea5e" providerId="ADAL" clId="{E3E9E4AC-6BE5-4C4F-B3F3-260D1EEB6B92}" dt="2023-04-06T02:27:50.083" v="10374" actId="478"/>
          <ac:spMkLst>
            <pc:docMk/>
            <pc:sldMk cId="744607479" sldId="274"/>
            <ac:spMk id="2" creationId="{18BDC942-AF55-26C4-A619-69DD8B6237C7}"/>
          </ac:spMkLst>
        </pc:spChg>
        <pc:spChg chg="del">
          <ac:chgData name="Ilnytskyy, Slava" userId="6c9a36ec-2177-4c71-9d2b-b4582c7eea5e" providerId="ADAL" clId="{E3E9E4AC-6BE5-4C4F-B3F3-260D1EEB6B92}" dt="2023-04-06T02:27:54.002" v="10375" actId="478"/>
          <ac:spMkLst>
            <pc:docMk/>
            <pc:sldMk cId="744607479" sldId="274"/>
            <ac:spMk id="3" creationId="{2D374AC5-C1C6-6806-54A3-16F5F1AE829E}"/>
          </ac:spMkLst>
        </pc:spChg>
        <pc:spChg chg="add mod">
          <ac:chgData name="Ilnytskyy, Slava" userId="6c9a36ec-2177-4c71-9d2b-b4582c7eea5e" providerId="ADAL" clId="{E3E9E4AC-6BE5-4C4F-B3F3-260D1EEB6B92}" dt="2023-04-06T02:30:33.341" v="10378"/>
          <ac:spMkLst>
            <pc:docMk/>
            <pc:sldMk cId="744607479" sldId="274"/>
            <ac:spMk id="4" creationId="{EA604BBC-E062-3A0B-432B-1DAE89D2D742}"/>
          </ac:spMkLst>
        </pc:spChg>
        <pc:spChg chg="add mod">
          <ac:chgData name="Ilnytskyy, Slava" userId="6c9a36ec-2177-4c71-9d2b-b4582c7eea5e" providerId="ADAL" clId="{E3E9E4AC-6BE5-4C4F-B3F3-260D1EEB6B92}" dt="2023-04-06T03:14:06.854" v="11300" actId="20577"/>
          <ac:spMkLst>
            <pc:docMk/>
            <pc:sldMk cId="744607479" sldId="274"/>
            <ac:spMk id="5" creationId="{034E910B-CCD7-AC07-0AE6-B6CA0400F96D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06T19:39:22.494" v="12647" actId="207"/>
        <pc:sldMkLst>
          <pc:docMk/>
          <pc:sldMk cId="1775350047" sldId="275"/>
        </pc:sldMkLst>
        <pc:spChg chg="del">
          <ac:chgData name="Ilnytskyy, Slava" userId="6c9a36ec-2177-4c71-9d2b-b4582c7eea5e" providerId="ADAL" clId="{E3E9E4AC-6BE5-4C4F-B3F3-260D1EEB6B92}" dt="2023-04-06T03:10:04.569" v="11293" actId="478"/>
          <ac:spMkLst>
            <pc:docMk/>
            <pc:sldMk cId="1775350047" sldId="275"/>
            <ac:spMk id="2" creationId="{61AFD946-2434-30BB-09A8-BBC176A1DD9E}"/>
          </ac:spMkLst>
        </pc:spChg>
        <pc:spChg chg="del">
          <ac:chgData name="Ilnytskyy, Slava" userId="6c9a36ec-2177-4c71-9d2b-b4582c7eea5e" providerId="ADAL" clId="{E3E9E4AC-6BE5-4C4F-B3F3-260D1EEB6B92}" dt="2023-04-06T03:10:06.319" v="11294" actId="478"/>
          <ac:spMkLst>
            <pc:docMk/>
            <pc:sldMk cId="1775350047" sldId="275"/>
            <ac:spMk id="3" creationId="{9577F679-C7C5-AABE-597C-5ABFF81923EB}"/>
          </ac:spMkLst>
        </pc:spChg>
        <pc:spChg chg="add mod">
          <ac:chgData name="Ilnytskyy, Slava" userId="6c9a36ec-2177-4c71-9d2b-b4582c7eea5e" providerId="ADAL" clId="{E3E9E4AC-6BE5-4C4F-B3F3-260D1EEB6B92}" dt="2023-04-06T03:10:08.967" v="11295"/>
          <ac:spMkLst>
            <pc:docMk/>
            <pc:sldMk cId="1775350047" sldId="275"/>
            <ac:spMk id="4" creationId="{1A2075DA-A3D2-B8AD-2141-EF82FA013F1B}"/>
          </ac:spMkLst>
        </pc:spChg>
        <pc:spChg chg="add mod">
          <ac:chgData name="Ilnytskyy, Slava" userId="6c9a36ec-2177-4c71-9d2b-b4582c7eea5e" providerId="ADAL" clId="{E3E9E4AC-6BE5-4C4F-B3F3-260D1EEB6B92}" dt="2023-04-06T19:39:22.494" v="12647" actId="207"/>
          <ac:spMkLst>
            <pc:docMk/>
            <pc:sldMk cId="1775350047" sldId="275"/>
            <ac:spMk id="5" creationId="{D4CB16BA-FA0E-2F09-38A1-33A7A25C2FCC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06T23:14:36.839" v="14778" actId="6549"/>
        <pc:sldMkLst>
          <pc:docMk/>
          <pc:sldMk cId="2806685951" sldId="276"/>
        </pc:sldMkLst>
        <pc:spChg chg="del">
          <ac:chgData name="Ilnytskyy, Slava" userId="6c9a36ec-2177-4c71-9d2b-b4582c7eea5e" providerId="ADAL" clId="{E3E9E4AC-6BE5-4C4F-B3F3-260D1EEB6B92}" dt="2023-04-06T19:39:34.707" v="12649" actId="478"/>
          <ac:spMkLst>
            <pc:docMk/>
            <pc:sldMk cId="2806685951" sldId="276"/>
            <ac:spMk id="2" creationId="{2A6F5E7B-0F03-FAA7-6354-1532F559A6E9}"/>
          </ac:spMkLst>
        </pc:spChg>
        <pc:spChg chg="del">
          <ac:chgData name="Ilnytskyy, Slava" userId="6c9a36ec-2177-4c71-9d2b-b4582c7eea5e" providerId="ADAL" clId="{E3E9E4AC-6BE5-4C4F-B3F3-260D1EEB6B92}" dt="2023-04-06T19:39:37.254" v="12650" actId="478"/>
          <ac:spMkLst>
            <pc:docMk/>
            <pc:sldMk cId="2806685951" sldId="276"/>
            <ac:spMk id="3" creationId="{364E08EC-5C53-6022-1A0F-79B1860BE22F}"/>
          </ac:spMkLst>
        </pc:spChg>
        <pc:spChg chg="add mod">
          <ac:chgData name="Ilnytskyy, Slava" userId="6c9a36ec-2177-4c71-9d2b-b4582c7eea5e" providerId="ADAL" clId="{E3E9E4AC-6BE5-4C4F-B3F3-260D1EEB6B92}" dt="2023-04-06T23:14:31.834" v="14776" actId="20577"/>
          <ac:spMkLst>
            <pc:docMk/>
            <pc:sldMk cId="2806685951" sldId="276"/>
            <ac:spMk id="4" creationId="{3581B7A8-2F49-5303-6770-85221F5904E0}"/>
          </ac:spMkLst>
        </pc:spChg>
        <pc:spChg chg="add mod">
          <ac:chgData name="Ilnytskyy, Slava" userId="6c9a36ec-2177-4c71-9d2b-b4582c7eea5e" providerId="ADAL" clId="{E3E9E4AC-6BE5-4C4F-B3F3-260D1EEB6B92}" dt="2023-04-06T23:14:36.839" v="14778" actId="6549"/>
          <ac:spMkLst>
            <pc:docMk/>
            <pc:sldMk cId="2806685951" sldId="276"/>
            <ac:spMk id="5" creationId="{1028CF75-C7AF-ECC7-A098-5A9ED2713BD4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06T23:15:08.475" v="14861" actId="1035"/>
        <pc:sldMkLst>
          <pc:docMk/>
          <pc:sldMk cId="3480001197" sldId="277"/>
        </pc:sldMkLst>
        <pc:spChg chg="del">
          <ac:chgData name="Ilnytskyy, Slava" userId="6c9a36ec-2177-4c71-9d2b-b4582c7eea5e" providerId="ADAL" clId="{E3E9E4AC-6BE5-4C4F-B3F3-260D1EEB6B92}" dt="2023-04-06T19:59:09.092" v="12798" actId="478"/>
          <ac:spMkLst>
            <pc:docMk/>
            <pc:sldMk cId="3480001197" sldId="277"/>
            <ac:spMk id="2" creationId="{B4F3E732-2246-65B0-4B37-97C55E0C8503}"/>
          </ac:spMkLst>
        </pc:spChg>
        <pc:spChg chg="del">
          <ac:chgData name="Ilnytskyy, Slava" userId="6c9a36ec-2177-4c71-9d2b-b4582c7eea5e" providerId="ADAL" clId="{E3E9E4AC-6BE5-4C4F-B3F3-260D1EEB6B92}" dt="2023-04-06T19:59:07.286" v="12797" actId="478"/>
          <ac:spMkLst>
            <pc:docMk/>
            <pc:sldMk cId="3480001197" sldId="277"/>
            <ac:spMk id="3" creationId="{8F6FDBE0-DCA3-4E1D-1AFC-F70800ACC112}"/>
          </ac:spMkLst>
        </pc:spChg>
        <pc:spChg chg="add mod">
          <ac:chgData name="Ilnytskyy, Slava" userId="6c9a36ec-2177-4c71-9d2b-b4582c7eea5e" providerId="ADAL" clId="{E3E9E4AC-6BE5-4C4F-B3F3-260D1EEB6B92}" dt="2023-04-06T23:14:49.802" v="14807" actId="20577"/>
          <ac:spMkLst>
            <pc:docMk/>
            <pc:sldMk cId="3480001197" sldId="277"/>
            <ac:spMk id="4" creationId="{716C4DEA-B8F8-FCFA-451B-2A1519D8C1FD}"/>
          </ac:spMkLst>
        </pc:spChg>
        <pc:spChg chg="add mod">
          <ac:chgData name="Ilnytskyy, Slava" userId="6c9a36ec-2177-4c71-9d2b-b4582c7eea5e" providerId="ADAL" clId="{E3E9E4AC-6BE5-4C4F-B3F3-260D1EEB6B92}" dt="2023-04-06T23:14:57.187" v="14819" actId="6549"/>
          <ac:spMkLst>
            <pc:docMk/>
            <pc:sldMk cId="3480001197" sldId="277"/>
            <ac:spMk id="5" creationId="{6A49E85D-47C2-716B-4D8D-C6C6AFAAD575}"/>
          </ac:spMkLst>
        </pc:spChg>
        <pc:spChg chg="add mod">
          <ac:chgData name="Ilnytskyy, Slava" userId="6c9a36ec-2177-4c71-9d2b-b4582c7eea5e" providerId="ADAL" clId="{E3E9E4AC-6BE5-4C4F-B3F3-260D1EEB6B92}" dt="2023-04-06T23:15:08.475" v="14861" actId="1035"/>
          <ac:spMkLst>
            <pc:docMk/>
            <pc:sldMk cId="3480001197" sldId="277"/>
            <ac:spMk id="9" creationId="{77DCCB96-4E17-E7EE-7F9D-42128EF07E89}"/>
          </ac:spMkLst>
        </pc:spChg>
        <pc:picChg chg="add mod">
          <ac:chgData name="Ilnytskyy, Slava" userId="6c9a36ec-2177-4c71-9d2b-b4582c7eea5e" providerId="ADAL" clId="{E3E9E4AC-6BE5-4C4F-B3F3-260D1EEB6B92}" dt="2023-04-06T23:15:03.821" v="14840" actId="1035"/>
          <ac:picMkLst>
            <pc:docMk/>
            <pc:sldMk cId="3480001197" sldId="277"/>
            <ac:picMk id="7" creationId="{32BBCAB6-14E7-C155-25DC-EA69D966BC93}"/>
          </ac:picMkLst>
        </pc:picChg>
      </pc:sldChg>
      <pc:sldChg chg="addSp delSp modSp new mod">
        <pc:chgData name="Ilnytskyy, Slava" userId="6c9a36ec-2177-4c71-9d2b-b4582c7eea5e" providerId="ADAL" clId="{E3E9E4AC-6BE5-4C4F-B3F3-260D1EEB6B92}" dt="2023-04-06T23:15:39.657" v="14923" actId="1076"/>
        <pc:sldMkLst>
          <pc:docMk/>
          <pc:sldMk cId="2896059525" sldId="278"/>
        </pc:sldMkLst>
        <pc:spChg chg="del">
          <ac:chgData name="Ilnytskyy, Slava" userId="6c9a36ec-2177-4c71-9d2b-b4582c7eea5e" providerId="ADAL" clId="{E3E9E4AC-6BE5-4C4F-B3F3-260D1EEB6B92}" dt="2023-04-06T20:09:34.889" v="12852" actId="478"/>
          <ac:spMkLst>
            <pc:docMk/>
            <pc:sldMk cId="2896059525" sldId="278"/>
            <ac:spMk id="2" creationId="{FFE1D6D4-0818-A7FE-80F2-BD6C30480C7F}"/>
          </ac:spMkLst>
        </pc:spChg>
        <pc:spChg chg="del">
          <ac:chgData name="Ilnytskyy, Slava" userId="6c9a36ec-2177-4c71-9d2b-b4582c7eea5e" providerId="ADAL" clId="{E3E9E4AC-6BE5-4C4F-B3F3-260D1EEB6B92}" dt="2023-04-06T20:09:37.670" v="12853" actId="478"/>
          <ac:spMkLst>
            <pc:docMk/>
            <pc:sldMk cId="2896059525" sldId="278"/>
            <ac:spMk id="3" creationId="{E5F2B730-00E7-11BA-0D49-8C48744A9E5D}"/>
          </ac:spMkLst>
        </pc:spChg>
        <pc:spChg chg="add mod">
          <ac:chgData name="Ilnytskyy, Slava" userId="6c9a36ec-2177-4c71-9d2b-b4582c7eea5e" providerId="ADAL" clId="{E3E9E4AC-6BE5-4C4F-B3F3-260D1EEB6B92}" dt="2023-04-06T23:15:26.181" v="14891" actId="1076"/>
          <ac:spMkLst>
            <pc:docMk/>
            <pc:sldMk cId="2896059525" sldId="278"/>
            <ac:spMk id="4" creationId="{D5B3CA21-F34B-2ECF-1BCF-2AEDC38A85E7}"/>
          </ac:spMkLst>
        </pc:spChg>
        <pc:spChg chg="add mod">
          <ac:chgData name="Ilnytskyy, Slava" userId="6c9a36ec-2177-4c71-9d2b-b4582c7eea5e" providerId="ADAL" clId="{E3E9E4AC-6BE5-4C4F-B3F3-260D1EEB6B92}" dt="2023-04-06T23:15:32.080" v="14903" actId="6549"/>
          <ac:spMkLst>
            <pc:docMk/>
            <pc:sldMk cId="2896059525" sldId="278"/>
            <ac:spMk id="5" creationId="{A7A2B87C-1235-15FB-227D-B068A5525424}"/>
          </ac:spMkLst>
        </pc:spChg>
        <pc:spChg chg="add mod">
          <ac:chgData name="Ilnytskyy, Slava" userId="6c9a36ec-2177-4c71-9d2b-b4582c7eea5e" providerId="ADAL" clId="{E3E9E4AC-6BE5-4C4F-B3F3-260D1EEB6B92}" dt="2023-04-06T23:15:39.657" v="14923" actId="1076"/>
          <ac:spMkLst>
            <pc:docMk/>
            <pc:sldMk cId="2896059525" sldId="278"/>
            <ac:spMk id="9" creationId="{23646237-B92D-7141-A7FD-564F6030E919}"/>
          </ac:spMkLst>
        </pc:spChg>
        <pc:spChg chg="add del">
          <ac:chgData name="Ilnytskyy, Slava" userId="6c9a36ec-2177-4c71-9d2b-b4582c7eea5e" providerId="ADAL" clId="{E3E9E4AC-6BE5-4C4F-B3F3-260D1EEB6B92}" dt="2023-04-06T21:19:03.780" v="13063" actId="478"/>
          <ac:spMkLst>
            <pc:docMk/>
            <pc:sldMk cId="2896059525" sldId="278"/>
            <ac:spMk id="11" creationId="{C871C8D1-8D5C-E668-04F2-BE82DB516DAF}"/>
          </ac:spMkLst>
        </pc:spChg>
        <pc:picChg chg="add mod">
          <ac:chgData name="Ilnytskyy, Slava" userId="6c9a36ec-2177-4c71-9d2b-b4582c7eea5e" providerId="ADAL" clId="{E3E9E4AC-6BE5-4C4F-B3F3-260D1EEB6B92}" dt="2023-04-06T23:15:36.229" v="14922" actId="1035"/>
          <ac:picMkLst>
            <pc:docMk/>
            <pc:sldMk cId="2896059525" sldId="278"/>
            <ac:picMk id="7" creationId="{F3689AA2-5563-2193-F532-64C2348AF9DB}"/>
          </ac:picMkLst>
        </pc:picChg>
      </pc:sldChg>
      <pc:sldChg chg="addSp delSp modSp new mod">
        <pc:chgData name="Ilnytskyy, Slava" userId="6c9a36ec-2177-4c71-9d2b-b4582c7eea5e" providerId="ADAL" clId="{E3E9E4AC-6BE5-4C4F-B3F3-260D1EEB6B92}" dt="2023-04-06T23:16:13.425" v="15001" actId="1036"/>
        <pc:sldMkLst>
          <pc:docMk/>
          <pc:sldMk cId="3553467030" sldId="279"/>
        </pc:sldMkLst>
        <pc:spChg chg="del">
          <ac:chgData name="Ilnytskyy, Slava" userId="6c9a36ec-2177-4c71-9d2b-b4582c7eea5e" providerId="ADAL" clId="{E3E9E4AC-6BE5-4C4F-B3F3-260D1EEB6B92}" dt="2023-04-06T21:19:16.136" v="13065" actId="478"/>
          <ac:spMkLst>
            <pc:docMk/>
            <pc:sldMk cId="3553467030" sldId="279"/>
            <ac:spMk id="2" creationId="{078C2CD0-0C08-914B-4E85-55916D2FC0FF}"/>
          </ac:spMkLst>
        </pc:spChg>
        <pc:spChg chg="del">
          <ac:chgData name="Ilnytskyy, Slava" userId="6c9a36ec-2177-4c71-9d2b-b4582c7eea5e" providerId="ADAL" clId="{E3E9E4AC-6BE5-4C4F-B3F3-260D1EEB6B92}" dt="2023-04-06T21:19:19.170" v="13066" actId="478"/>
          <ac:spMkLst>
            <pc:docMk/>
            <pc:sldMk cId="3553467030" sldId="279"/>
            <ac:spMk id="3" creationId="{7F779066-F4E8-4A0A-4A6E-05624AF4785B}"/>
          </ac:spMkLst>
        </pc:spChg>
        <pc:spChg chg="add mod">
          <ac:chgData name="Ilnytskyy, Slava" userId="6c9a36ec-2177-4c71-9d2b-b4582c7eea5e" providerId="ADAL" clId="{E3E9E4AC-6BE5-4C4F-B3F3-260D1EEB6B92}" dt="2023-04-06T23:15:52.962" v="14953" actId="1076"/>
          <ac:spMkLst>
            <pc:docMk/>
            <pc:sldMk cId="3553467030" sldId="279"/>
            <ac:spMk id="4" creationId="{A0725707-CD47-9F49-F0AA-60285B0E689C}"/>
          </ac:spMkLst>
        </pc:spChg>
        <pc:spChg chg="add mod">
          <ac:chgData name="Ilnytskyy, Slava" userId="6c9a36ec-2177-4c71-9d2b-b4582c7eea5e" providerId="ADAL" clId="{E3E9E4AC-6BE5-4C4F-B3F3-260D1EEB6B92}" dt="2023-04-06T23:16:13.425" v="15001" actId="1036"/>
          <ac:spMkLst>
            <pc:docMk/>
            <pc:sldMk cId="3553467030" sldId="279"/>
            <ac:spMk id="5" creationId="{5FDA1CA4-CAD9-57D4-B703-FFEE83FF2C00}"/>
          </ac:spMkLst>
        </pc:spChg>
        <pc:picChg chg="add del">
          <ac:chgData name="Ilnytskyy, Slava" userId="6c9a36ec-2177-4c71-9d2b-b4582c7eea5e" providerId="ADAL" clId="{E3E9E4AC-6BE5-4C4F-B3F3-260D1EEB6B92}" dt="2023-04-06T21:31:24.604" v="13070" actId="478"/>
          <ac:picMkLst>
            <pc:docMk/>
            <pc:sldMk cId="3553467030" sldId="279"/>
            <ac:picMk id="7" creationId="{40313DD9-4F53-7B88-AAB8-C6D53F5960D3}"/>
          </ac:picMkLst>
        </pc:picChg>
        <pc:picChg chg="add mod">
          <ac:chgData name="Ilnytskyy, Slava" userId="6c9a36ec-2177-4c71-9d2b-b4582c7eea5e" providerId="ADAL" clId="{E3E9E4AC-6BE5-4C4F-B3F3-260D1EEB6B92}" dt="2023-04-06T23:16:07.211" v="14988" actId="1035"/>
          <ac:picMkLst>
            <pc:docMk/>
            <pc:sldMk cId="3553467030" sldId="279"/>
            <ac:picMk id="9" creationId="{8E627129-3404-A5DB-9087-4365D36D361D}"/>
          </ac:picMkLst>
        </pc:picChg>
      </pc:sldChg>
      <pc:sldChg chg="addSp delSp modSp new mod">
        <pc:chgData name="Ilnytskyy, Slava" userId="6c9a36ec-2177-4c71-9d2b-b4582c7eea5e" providerId="ADAL" clId="{E3E9E4AC-6BE5-4C4F-B3F3-260D1EEB6B92}" dt="2023-04-06T23:16:40.886" v="15055" actId="1037"/>
        <pc:sldMkLst>
          <pc:docMk/>
          <pc:sldMk cId="4052657227" sldId="280"/>
        </pc:sldMkLst>
        <pc:spChg chg="del">
          <ac:chgData name="Ilnytskyy, Slava" userId="6c9a36ec-2177-4c71-9d2b-b4582c7eea5e" providerId="ADAL" clId="{E3E9E4AC-6BE5-4C4F-B3F3-260D1EEB6B92}" dt="2023-04-06T21:33:52.539" v="13078" actId="478"/>
          <ac:spMkLst>
            <pc:docMk/>
            <pc:sldMk cId="4052657227" sldId="280"/>
            <ac:spMk id="2" creationId="{72CEEBC3-21B2-5733-4B38-1FC9FFD22DC7}"/>
          </ac:spMkLst>
        </pc:spChg>
        <pc:spChg chg="del">
          <ac:chgData name="Ilnytskyy, Slava" userId="6c9a36ec-2177-4c71-9d2b-b4582c7eea5e" providerId="ADAL" clId="{E3E9E4AC-6BE5-4C4F-B3F3-260D1EEB6B92}" dt="2023-04-06T21:33:54.819" v="13079" actId="478"/>
          <ac:spMkLst>
            <pc:docMk/>
            <pc:sldMk cId="4052657227" sldId="280"/>
            <ac:spMk id="3" creationId="{44347320-E1C5-32A9-8163-27F7F3A094B3}"/>
          </ac:spMkLst>
        </pc:spChg>
        <pc:spChg chg="add mod">
          <ac:chgData name="Ilnytskyy, Slava" userId="6c9a36ec-2177-4c71-9d2b-b4582c7eea5e" providerId="ADAL" clId="{E3E9E4AC-6BE5-4C4F-B3F3-260D1EEB6B92}" dt="2023-04-06T23:16:25.256" v="15030" actId="20577"/>
          <ac:spMkLst>
            <pc:docMk/>
            <pc:sldMk cId="4052657227" sldId="280"/>
            <ac:spMk id="4" creationId="{B7105720-FAE7-C00A-89E3-BEB60D63CE7C}"/>
          </ac:spMkLst>
        </pc:spChg>
        <pc:spChg chg="add mod">
          <ac:chgData name="Ilnytskyy, Slava" userId="6c9a36ec-2177-4c71-9d2b-b4582c7eea5e" providerId="ADAL" clId="{E3E9E4AC-6BE5-4C4F-B3F3-260D1EEB6B92}" dt="2023-04-06T23:16:33.904" v="15042" actId="6549"/>
          <ac:spMkLst>
            <pc:docMk/>
            <pc:sldMk cId="4052657227" sldId="280"/>
            <ac:spMk id="5" creationId="{86F7D3B6-EE68-BBBE-C9A4-411F4A3DE633}"/>
          </ac:spMkLst>
        </pc:spChg>
        <pc:picChg chg="add mod">
          <ac:chgData name="Ilnytskyy, Slava" userId="6c9a36ec-2177-4c71-9d2b-b4582c7eea5e" providerId="ADAL" clId="{E3E9E4AC-6BE5-4C4F-B3F3-260D1EEB6B92}" dt="2023-04-06T23:16:40.886" v="15055" actId="1037"/>
          <ac:picMkLst>
            <pc:docMk/>
            <pc:sldMk cId="4052657227" sldId="280"/>
            <ac:picMk id="3" creationId="{36460ECB-85DC-77C7-0188-50EFAFB92E5E}"/>
          </ac:picMkLst>
        </pc:picChg>
      </pc:sldChg>
      <pc:sldChg chg="addSp delSp modSp new mod">
        <pc:chgData name="Ilnytskyy, Slava" userId="6c9a36ec-2177-4c71-9d2b-b4582c7eea5e" providerId="ADAL" clId="{E3E9E4AC-6BE5-4C4F-B3F3-260D1EEB6B92}" dt="2023-04-06T23:17:10.503" v="15097" actId="12"/>
        <pc:sldMkLst>
          <pc:docMk/>
          <pc:sldMk cId="472816315" sldId="281"/>
        </pc:sldMkLst>
        <pc:spChg chg="del">
          <ac:chgData name="Ilnytskyy, Slava" userId="6c9a36ec-2177-4c71-9d2b-b4582c7eea5e" providerId="ADAL" clId="{E3E9E4AC-6BE5-4C4F-B3F3-260D1EEB6B92}" dt="2023-04-06T21:45:50.516" v="13225" actId="478"/>
          <ac:spMkLst>
            <pc:docMk/>
            <pc:sldMk cId="472816315" sldId="281"/>
            <ac:spMk id="2" creationId="{3856EDF6-CF9B-F2DC-078D-E1F038DCCC4B}"/>
          </ac:spMkLst>
        </pc:spChg>
        <pc:spChg chg="del">
          <ac:chgData name="Ilnytskyy, Slava" userId="6c9a36ec-2177-4c71-9d2b-b4582c7eea5e" providerId="ADAL" clId="{E3E9E4AC-6BE5-4C4F-B3F3-260D1EEB6B92}" dt="2023-04-06T21:45:52.854" v="13226" actId="478"/>
          <ac:spMkLst>
            <pc:docMk/>
            <pc:sldMk cId="472816315" sldId="281"/>
            <ac:spMk id="3" creationId="{7799C79B-65DF-9630-60C9-1C93C9B749C4}"/>
          </ac:spMkLst>
        </pc:spChg>
        <pc:spChg chg="add mod">
          <ac:chgData name="Ilnytskyy, Slava" userId="6c9a36ec-2177-4c71-9d2b-b4582c7eea5e" providerId="ADAL" clId="{E3E9E4AC-6BE5-4C4F-B3F3-260D1EEB6B92}" dt="2023-04-06T23:16:55.845" v="15084" actId="20577"/>
          <ac:spMkLst>
            <pc:docMk/>
            <pc:sldMk cId="472816315" sldId="281"/>
            <ac:spMk id="4" creationId="{C8DFD00D-3E0F-11F9-AAB6-187FD63D65B9}"/>
          </ac:spMkLst>
        </pc:spChg>
        <pc:spChg chg="add mod">
          <ac:chgData name="Ilnytskyy, Slava" userId="6c9a36ec-2177-4c71-9d2b-b4582c7eea5e" providerId="ADAL" clId="{E3E9E4AC-6BE5-4C4F-B3F3-260D1EEB6B92}" dt="2023-04-06T23:17:10.503" v="15097" actId="12"/>
          <ac:spMkLst>
            <pc:docMk/>
            <pc:sldMk cId="472816315" sldId="281"/>
            <ac:spMk id="5" creationId="{F3E1C8D0-6181-8ADB-964C-F14D46377EF6}"/>
          </ac:spMkLst>
        </pc:spChg>
        <pc:picChg chg="add del mod">
          <ac:chgData name="Ilnytskyy, Slava" userId="6c9a36ec-2177-4c71-9d2b-b4582c7eea5e" providerId="ADAL" clId="{E3E9E4AC-6BE5-4C4F-B3F3-260D1EEB6B92}" dt="2023-04-06T22:22:32.080" v="13582" actId="21"/>
          <ac:picMkLst>
            <pc:docMk/>
            <pc:sldMk cId="472816315" sldId="281"/>
            <ac:picMk id="7" creationId="{4767CD8C-2349-4E00-9931-213EA4D15B82}"/>
          </ac:picMkLst>
        </pc:picChg>
      </pc:sldChg>
      <pc:sldChg chg="addSp delSp modSp new mod">
        <pc:chgData name="Ilnytskyy, Slava" userId="6c9a36ec-2177-4c71-9d2b-b4582c7eea5e" providerId="ADAL" clId="{E3E9E4AC-6BE5-4C4F-B3F3-260D1EEB6B92}" dt="2023-04-08T18:33:59.688" v="18269" actId="113"/>
        <pc:sldMkLst>
          <pc:docMk/>
          <pc:sldMk cId="2005783905" sldId="282"/>
        </pc:sldMkLst>
        <pc:spChg chg="del">
          <ac:chgData name="Ilnytskyy, Slava" userId="6c9a36ec-2177-4c71-9d2b-b4582c7eea5e" providerId="ADAL" clId="{E3E9E4AC-6BE5-4C4F-B3F3-260D1EEB6B92}" dt="2023-04-06T22:22:38.002" v="13584" actId="478"/>
          <ac:spMkLst>
            <pc:docMk/>
            <pc:sldMk cId="2005783905" sldId="282"/>
            <ac:spMk id="2" creationId="{01DCE0B3-B676-6C20-8818-6CCA626306B5}"/>
          </ac:spMkLst>
        </pc:spChg>
        <pc:spChg chg="del">
          <ac:chgData name="Ilnytskyy, Slava" userId="6c9a36ec-2177-4c71-9d2b-b4582c7eea5e" providerId="ADAL" clId="{E3E9E4AC-6BE5-4C4F-B3F3-260D1EEB6B92}" dt="2023-04-06T22:22:35.855" v="13583" actId="478"/>
          <ac:spMkLst>
            <pc:docMk/>
            <pc:sldMk cId="2005783905" sldId="282"/>
            <ac:spMk id="3" creationId="{98A9765C-FB35-04C6-62A5-75CE3EFCFE62}"/>
          </ac:spMkLst>
        </pc:spChg>
        <pc:spChg chg="add mod">
          <ac:chgData name="Ilnytskyy, Slava" userId="6c9a36ec-2177-4c71-9d2b-b4582c7eea5e" providerId="ADAL" clId="{E3E9E4AC-6BE5-4C4F-B3F3-260D1EEB6B92}" dt="2023-04-06T23:17:23.086" v="15126" actId="20577"/>
          <ac:spMkLst>
            <pc:docMk/>
            <pc:sldMk cId="2005783905" sldId="282"/>
            <ac:spMk id="5" creationId="{225DB0D1-A22C-DDA5-3D51-0B548300D7FB}"/>
          </ac:spMkLst>
        </pc:spChg>
        <pc:spChg chg="add del mod">
          <ac:chgData name="Ilnytskyy, Slava" userId="6c9a36ec-2177-4c71-9d2b-b4582c7eea5e" providerId="ADAL" clId="{E3E9E4AC-6BE5-4C4F-B3F3-260D1EEB6B92}" dt="2023-04-06T22:35:57.538" v="14247" actId="478"/>
          <ac:spMkLst>
            <pc:docMk/>
            <pc:sldMk cId="2005783905" sldId="282"/>
            <ac:spMk id="6" creationId="{060DBA22-0DD7-970A-4082-D35875C22122}"/>
          </ac:spMkLst>
        </pc:spChg>
        <pc:spChg chg="add mod">
          <ac:chgData name="Ilnytskyy, Slava" userId="6c9a36ec-2177-4c71-9d2b-b4582c7eea5e" providerId="ADAL" clId="{E3E9E4AC-6BE5-4C4F-B3F3-260D1EEB6B92}" dt="2023-04-06T23:17:29.471" v="15139" actId="6549"/>
          <ac:spMkLst>
            <pc:docMk/>
            <pc:sldMk cId="2005783905" sldId="282"/>
            <ac:spMk id="7" creationId="{EA9F8F3C-9270-3376-4DF0-A95ED5CE1022}"/>
          </ac:spMkLst>
        </pc:spChg>
        <pc:spChg chg="add mod">
          <ac:chgData name="Ilnytskyy, Slava" userId="6c9a36ec-2177-4c71-9d2b-b4582c7eea5e" providerId="ADAL" clId="{E3E9E4AC-6BE5-4C4F-B3F3-260D1EEB6B92}" dt="2023-04-08T18:33:59.688" v="18269" actId="113"/>
          <ac:spMkLst>
            <pc:docMk/>
            <pc:sldMk cId="2005783905" sldId="282"/>
            <ac:spMk id="8" creationId="{07C5FA07-5FC3-F596-4C19-8FF33559DA0A}"/>
          </ac:spMkLst>
        </pc:spChg>
        <pc:picChg chg="add mod">
          <ac:chgData name="Ilnytskyy, Slava" userId="6c9a36ec-2177-4c71-9d2b-b4582c7eea5e" providerId="ADAL" clId="{E3E9E4AC-6BE5-4C4F-B3F3-260D1EEB6B92}" dt="2023-04-08T18:33:23.977" v="18216" actId="1036"/>
          <ac:picMkLst>
            <pc:docMk/>
            <pc:sldMk cId="2005783905" sldId="282"/>
            <ac:picMk id="4" creationId="{07CDC00B-DE55-CE71-0531-9F265719F169}"/>
          </ac:picMkLst>
        </pc:picChg>
      </pc:sldChg>
      <pc:sldChg chg="addSp delSp modSp new mod">
        <pc:chgData name="Ilnytskyy, Slava" userId="6c9a36ec-2177-4c71-9d2b-b4582c7eea5e" providerId="ADAL" clId="{E3E9E4AC-6BE5-4C4F-B3F3-260D1EEB6B92}" dt="2023-04-06T23:17:47.123" v="15193" actId="20577"/>
        <pc:sldMkLst>
          <pc:docMk/>
          <pc:sldMk cId="257282366" sldId="283"/>
        </pc:sldMkLst>
        <pc:spChg chg="del">
          <ac:chgData name="Ilnytskyy, Slava" userId="6c9a36ec-2177-4c71-9d2b-b4582c7eea5e" providerId="ADAL" clId="{E3E9E4AC-6BE5-4C4F-B3F3-260D1EEB6B92}" dt="2023-04-06T23:02:11.738" v="14406" actId="478"/>
          <ac:spMkLst>
            <pc:docMk/>
            <pc:sldMk cId="257282366" sldId="283"/>
            <ac:spMk id="2" creationId="{630F989D-2B59-C8C0-A4EC-E424176C4ABB}"/>
          </ac:spMkLst>
        </pc:spChg>
        <pc:spChg chg="del">
          <ac:chgData name="Ilnytskyy, Slava" userId="6c9a36ec-2177-4c71-9d2b-b4582c7eea5e" providerId="ADAL" clId="{E3E9E4AC-6BE5-4C4F-B3F3-260D1EEB6B92}" dt="2023-04-06T23:02:15.577" v="14407" actId="478"/>
          <ac:spMkLst>
            <pc:docMk/>
            <pc:sldMk cId="257282366" sldId="283"/>
            <ac:spMk id="3" creationId="{246B6A9E-F263-5D31-8906-AF167EB4B7A3}"/>
          </ac:spMkLst>
        </pc:spChg>
        <pc:spChg chg="add mod">
          <ac:chgData name="Ilnytskyy, Slava" userId="6c9a36ec-2177-4c71-9d2b-b4582c7eea5e" providerId="ADAL" clId="{E3E9E4AC-6BE5-4C4F-B3F3-260D1EEB6B92}" dt="2023-04-06T23:17:47.123" v="15193" actId="20577"/>
          <ac:spMkLst>
            <pc:docMk/>
            <pc:sldMk cId="257282366" sldId="283"/>
            <ac:spMk id="4" creationId="{28E2E4D3-516B-EDBF-F3B7-7725FAF41CF4}"/>
          </ac:spMkLst>
        </pc:spChg>
        <pc:spChg chg="add mod">
          <ac:chgData name="Ilnytskyy, Slava" userId="6c9a36ec-2177-4c71-9d2b-b4582c7eea5e" providerId="ADAL" clId="{E3E9E4AC-6BE5-4C4F-B3F3-260D1EEB6B92}" dt="2023-04-06T23:12:23.430" v="14744" actId="20577"/>
          <ac:spMkLst>
            <pc:docMk/>
            <pc:sldMk cId="257282366" sldId="283"/>
            <ac:spMk id="5" creationId="{A50F6CEC-3AB7-71E9-D0E6-EEE333CAB998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10T21:14:21.219" v="23408" actId="20577"/>
        <pc:sldMkLst>
          <pc:docMk/>
          <pc:sldMk cId="874034724" sldId="284"/>
        </pc:sldMkLst>
        <pc:spChg chg="del">
          <ac:chgData name="Ilnytskyy, Slava" userId="6c9a36ec-2177-4c71-9d2b-b4582c7eea5e" providerId="ADAL" clId="{E3E9E4AC-6BE5-4C4F-B3F3-260D1EEB6B92}" dt="2023-04-06T23:14:07.651" v="14746" actId="478"/>
          <ac:spMkLst>
            <pc:docMk/>
            <pc:sldMk cId="874034724" sldId="284"/>
            <ac:spMk id="2" creationId="{679750FE-CCF8-6B60-714F-8E1329E44878}"/>
          </ac:spMkLst>
        </pc:spChg>
        <pc:spChg chg="del">
          <ac:chgData name="Ilnytskyy, Slava" userId="6c9a36ec-2177-4c71-9d2b-b4582c7eea5e" providerId="ADAL" clId="{E3E9E4AC-6BE5-4C4F-B3F3-260D1EEB6B92}" dt="2023-04-06T23:14:09.998" v="14747" actId="478"/>
          <ac:spMkLst>
            <pc:docMk/>
            <pc:sldMk cId="874034724" sldId="284"/>
            <ac:spMk id="3" creationId="{F9455F18-5014-6566-F004-26CB8334C482}"/>
          </ac:spMkLst>
        </pc:spChg>
        <pc:spChg chg="add mod">
          <ac:chgData name="Ilnytskyy, Slava" userId="6c9a36ec-2177-4c71-9d2b-b4582c7eea5e" providerId="ADAL" clId="{E3E9E4AC-6BE5-4C4F-B3F3-260D1EEB6B92}" dt="2023-04-06T23:18:15.107" v="15213" actId="1036"/>
          <ac:spMkLst>
            <pc:docMk/>
            <pc:sldMk cId="874034724" sldId="284"/>
            <ac:spMk id="4" creationId="{666E369F-3032-B19F-E7B8-6FAD5195573A}"/>
          </ac:spMkLst>
        </pc:spChg>
        <pc:spChg chg="add mod">
          <ac:chgData name="Ilnytskyy, Slava" userId="6c9a36ec-2177-4c71-9d2b-b4582c7eea5e" providerId="ADAL" clId="{E3E9E4AC-6BE5-4C4F-B3F3-260D1EEB6B92}" dt="2023-04-10T21:14:21.219" v="23408" actId="20577"/>
          <ac:spMkLst>
            <pc:docMk/>
            <pc:sldMk cId="874034724" sldId="284"/>
            <ac:spMk id="5" creationId="{A7366A92-D0FA-1F68-A1A6-47ED68A9E52E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08T16:15:26.263" v="17145" actId="20577"/>
        <pc:sldMkLst>
          <pc:docMk/>
          <pc:sldMk cId="3764578939" sldId="285"/>
        </pc:sldMkLst>
        <pc:spChg chg="del">
          <ac:chgData name="Ilnytskyy, Slava" userId="6c9a36ec-2177-4c71-9d2b-b4582c7eea5e" providerId="ADAL" clId="{E3E9E4AC-6BE5-4C4F-B3F3-260D1EEB6B92}" dt="2023-04-07T01:36:48.623" v="16120" actId="478"/>
          <ac:spMkLst>
            <pc:docMk/>
            <pc:sldMk cId="3764578939" sldId="285"/>
            <ac:spMk id="2" creationId="{989BEC45-1315-48E0-F639-DCC8218947BF}"/>
          </ac:spMkLst>
        </pc:spChg>
        <pc:spChg chg="del">
          <ac:chgData name="Ilnytskyy, Slava" userId="6c9a36ec-2177-4c71-9d2b-b4582c7eea5e" providerId="ADAL" clId="{E3E9E4AC-6BE5-4C4F-B3F3-260D1EEB6B92}" dt="2023-04-07T01:36:51.258" v="16121" actId="478"/>
          <ac:spMkLst>
            <pc:docMk/>
            <pc:sldMk cId="3764578939" sldId="285"/>
            <ac:spMk id="3" creationId="{3829F25A-C629-5BD6-A150-03DFFFA0D194}"/>
          </ac:spMkLst>
        </pc:spChg>
        <pc:spChg chg="add mod">
          <ac:chgData name="Ilnytskyy, Slava" userId="6c9a36ec-2177-4c71-9d2b-b4582c7eea5e" providerId="ADAL" clId="{E3E9E4AC-6BE5-4C4F-B3F3-260D1EEB6B92}" dt="2023-04-08T16:15:26.263" v="17145" actId="20577"/>
          <ac:spMkLst>
            <pc:docMk/>
            <pc:sldMk cId="3764578939" sldId="285"/>
            <ac:spMk id="5" creationId="{368C4E6D-4565-D107-6AAE-1AEF65B9A733}"/>
          </ac:spMkLst>
        </pc:spChg>
        <pc:spChg chg="add mod">
          <ac:chgData name="Ilnytskyy, Slava" userId="6c9a36ec-2177-4c71-9d2b-b4582c7eea5e" providerId="ADAL" clId="{E3E9E4AC-6BE5-4C4F-B3F3-260D1EEB6B92}" dt="2023-04-07T01:37:16.216" v="16144"/>
          <ac:spMkLst>
            <pc:docMk/>
            <pc:sldMk cId="3764578939" sldId="285"/>
            <ac:spMk id="6" creationId="{E8FF03FD-838E-5100-C820-B16524084726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10T22:34:16.849" v="25120" actId="20577"/>
        <pc:sldMkLst>
          <pc:docMk/>
          <pc:sldMk cId="2601823069" sldId="286"/>
        </pc:sldMkLst>
        <pc:spChg chg="del">
          <ac:chgData name="Ilnytskyy, Slava" userId="6c9a36ec-2177-4c71-9d2b-b4582c7eea5e" providerId="ADAL" clId="{E3E9E4AC-6BE5-4C4F-B3F3-260D1EEB6B92}" dt="2023-04-08T16:12:54.325" v="16989" actId="478"/>
          <ac:spMkLst>
            <pc:docMk/>
            <pc:sldMk cId="2601823069" sldId="286"/>
            <ac:spMk id="2" creationId="{AB1A66C4-57D3-D2ED-79CB-AB2D1F56193F}"/>
          </ac:spMkLst>
        </pc:spChg>
        <pc:spChg chg="del">
          <ac:chgData name="Ilnytskyy, Slava" userId="6c9a36ec-2177-4c71-9d2b-b4582c7eea5e" providerId="ADAL" clId="{E3E9E4AC-6BE5-4C4F-B3F3-260D1EEB6B92}" dt="2023-04-08T16:12:57.378" v="16990" actId="478"/>
          <ac:spMkLst>
            <pc:docMk/>
            <pc:sldMk cId="2601823069" sldId="286"/>
            <ac:spMk id="3" creationId="{6EFA74FF-4495-1048-8BAF-C1A844517E25}"/>
          </ac:spMkLst>
        </pc:spChg>
        <pc:spChg chg="add mod">
          <ac:chgData name="Ilnytskyy, Slava" userId="6c9a36ec-2177-4c71-9d2b-b4582c7eea5e" providerId="ADAL" clId="{E3E9E4AC-6BE5-4C4F-B3F3-260D1EEB6B92}" dt="2023-04-08T18:27:11.390" v="18187" actId="1035"/>
          <ac:spMkLst>
            <pc:docMk/>
            <pc:sldMk cId="2601823069" sldId="286"/>
            <ac:spMk id="4" creationId="{EF4B60F8-450D-8B6F-D3D0-35E905FB81A1}"/>
          </ac:spMkLst>
        </pc:spChg>
        <pc:spChg chg="add mod">
          <ac:chgData name="Ilnytskyy, Slava" userId="6c9a36ec-2177-4c71-9d2b-b4582c7eea5e" providerId="ADAL" clId="{E3E9E4AC-6BE5-4C4F-B3F3-260D1EEB6B92}" dt="2023-04-10T22:34:16.849" v="25120" actId="20577"/>
          <ac:spMkLst>
            <pc:docMk/>
            <pc:sldMk cId="2601823069" sldId="286"/>
            <ac:spMk id="5" creationId="{F215F27D-1C74-AF64-A9AC-893745D44A8D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08T19:10:55.424" v="19110" actId="207"/>
        <pc:sldMkLst>
          <pc:docMk/>
          <pc:sldMk cId="1235913968" sldId="287"/>
        </pc:sldMkLst>
        <pc:spChg chg="del">
          <ac:chgData name="Ilnytskyy, Slava" userId="6c9a36ec-2177-4c71-9d2b-b4582c7eea5e" providerId="ADAL" clId="{E3E9E4AC-6BE5-4C4F-B3F3-260D1EEB6B92}" dt="2023-04-08T18:27:28.217" v="18189" actId="478"/>
          <ac:spMkLst>
            <pc:docMk/>
            <pc:sldMk cId="1235913968" sldId="287"/>
            <ac:spMk id="2" creationId="{0A087C9C-6E14-7D39-5BD8-4C084A11B25C}"/>
          </ac:spMkLst>
        </pc:spChg>
        <pc:spChg chg="del">
          <ac:chgData name="Ilnytskyy, Slava" userId="6c9a36ec-2177-4c71-9d2b-b4582c7eea5e" providerId="ADAL" clId="{E3E9E4AC-6BE5-4C4F-B3F3-260D1EEB6B92}" dt="2023-04-08T18:27:30.637" v="18190" actId="478"/>
          <ac:spMkLst>
            <pc:docMk/>
            <pc:sldMk cId="1235913968" sldId="287"/>
            <ac:spMk id="3" creationId="{61FCE97E-C6D1-8960-194B-96ED01752199}"/>
          </ac:spMkLst>
        </pc:spChg>
        <pc:spChg chg="add mod">
          <ac:chgData name="Ilnytskyy, Slava" userId="6c9a36ec-2177-4c71-9d2b-b4582c7eea5e" providerId="ADAL" clId="{E3E9E4AC-6BE5-4C4F-B3F3-260D1EEB6B92}" dt="2023-04-08T18:27:35.114" v="18191"/>
          <ac:spMkLst>
            <pc:docMk/>
            <pc:sldMk cId="1235913968" sldId="287"/>
            <ac:spMk id="4" creationId="{CAF37A18-8F3C-95F6-9038-414DE1439D90}"/>
          </ac:spMkLst>
        </pc:spChg>
        <pc:spChg chg="add mod">
          <ac:chgData name="Ilnytskyy, Slava" userId="6c9a36ec-2177-4c71-9d2b-b4582c7eea5e" providerId="ADAL" clId="{E3E9E4AC-6BE5-4C4F-B3F3-260D1EEB6B92}" dt="2023-04-08T19:10:55.424" v="19110" actId="207"/>
          <ac:spMkLst>
            <pc:docMk/>
            <pc:sldMk cId="1235913968" sldId="287"/>
            <ac:spMk id="5" creationId="{D3B7C692-191E-C967-89A4-1C37DCE262F0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08T19:11:20.868" v="19115"/>
        <pc:sldMkLst>
          <pc:docMk/>
          <pc:sldMk cId="2144517917" sldId="288"/>
        </pc:sldMkLst>
        <pc:spChg chg="del">
          <ac:chgData name="Ilnytskyy, Slava" userId="6c9a36ec-2177-4c71-9d2b-b4582c7eea5e" providerId="ADAL" clId="{E3E9E4AC-6BE5-4C4F-B3F3-260D1EEB6B92}" dt="2023-04-08T19:11:06.283" v="19112" actId="478"/>
          <ac:spMkLst>
            <pc:docMk/>
            <pc:sldMk cId="2144517917" sldId="288"/>
            <ac:spMk id="2" creationId="{8458C476-4CF1-1267-270D-5E182FFFE5A7}"/>
          </ac:spMkLst>
        </pc:spChg>
        <pc:spChg chg="del">
          <ac:chgData name="Ilnytskyy, Slava" userId="6c9a36ec-2177-4c71-9d2b-b4582c7eea5e" providerId="ADAL" clId="{E3E9E4AC-6BE5-4C4F-B3F3-260D1EEB6B92}" dt="2023-04-08T19:11:08.515" v="19113" actId="478"/>
          <ac:spMkLst>
            <pc:docMk/>
            <pc:sldMk cId="2144517917" sldId="288"/>
            <ac:spMk id="3" creationId="{37091268-C330-E579-5C9A-68F1FDA36823}"/>
          </ac:spMkLst>
        </pc:spChg>
        <pc:spChg chg="add mod">
          <ac:chgData name="Ilnytskyy, Slava" userId="6c9a36ec-2177-4c71-9d2b-b4582c7eea5e" providerId="ADAL" clId="{E3E9E4AC-6BE5-4C4F-B3F3-260D1EEB6B92}" dt="2023-04-08T19:11:11.037" v="19114"/>
          <ac:spMkLst>
            <pc:docMk/>
            <pc:sldMk cId="2144517917" sldId="288"/>
            <ac:spMk id="4" creationId="{1A6BAC74-9A2F-6E32-571D-E397A64C5AD3}"/>
          </ac:spMkLst>
        </pc:spChg>
        <pc:spChg chg="add mod">
          <ac:chgData name="Ilnytskyy, Slava" userId="6c9a36ec-2177-4c71-9d2b-b4582c7eea5e" providerId="ADAL" clId="{E3E9E4AC-6BE5-4C4F-B3F3-260D1EEB6B92}" dt="2023-04-08T19:11:20.868" v="19115"/>
          <ac:spMkLst>
            <pc:docMk/>
            <pc:sldMk cId="2144517917" sldId="288"/>
            <ac:spMk id="5" creationId="{37793D85-79FC-F662-8251-19BEA3F3E103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08T20:46:14.452" v="20171" actId="207"/>
        <pc:sldMkLst>
          <pc:docMk/>
          <pc:sldMk cId="3178240182" sldId="289"/>
        </pc:sldMkLst>
        <pc:spChg chg="del">
          <ac:chgData name="Ilnytskyy, Slava" userId="6c9a36ec-2177-4c71-9d2b-b4582c7eea5e" providerId="ADAL" clId="{E3E9E4AC-6BE5-4C4F-B3F3-260D1EEB6B92}" dt="2023-04-08T19:38:59.574" v="19117" actId="478"/>
          <ac:spMkLst>
            <pc:docMk/>
            <pc:sldMk cId="3178240182" sldId="289"/>
            <ac:spMk id="2" creationId="{17BAD0DC-D200-B3E5-AD0B-91EB843EA080}"/>
          </ac:spMkLst>
        </pc:spChg>
        <pc:spChg chg="del">
          <ac:chgData name="Ilnytskyy, Slava" userId="6c9a36ec-2177-4c71-9d2b-b4582c7eea5e" providerId="ADAL" clId="{E3E9E4AC-6BE5-4C4F-B3F3-260D1EEB6B92}" dt="2023-04-08T19:39:01.832" v="19118" actId="478"/>
          <ac:spMkLst>
            <pc:docMk/>
            <pc:sldMk cId="3178240182" sldId="289"/>
            <ac:spMk id="3" creationId="{7A6373CB-966A-F78F-F245-84A171847F3D}"/>
          </ac:spMkLst>
        </pc:spChg>
        <pc:spChg chg="add mod">
          <ac:chgData name="Ilnytskyy, Slava" userId="6c9a36ec-2177-4c71-9d2b-b4582c7eea5e" providerId="ADAL" clId="{E3E9E4AC-6BE5-4C4F-B3F3-260D1EEB6B92}" dt="2023-04-08T19:39:06.918" v="19122" actId="1035"/>
          <ac:spMkLst>
            <pc:docMk/>
            <pc:sldMk cId="3178240182" sldId="289"/>
            <ac:spMk id="4" creationId="{C95A6809-1C56-3855-FCAF-BED38A7C28F8}"/>
          </ac:spMkLst>
        </pc:spChg>
        <pc:spChg chg="add mod">
          <ac:chgData name="Ilnytskyy, Slava" userId="6c9a36ec-2177-4c71-9d2b-b4582c7eea5e" providerId="ADAL" clId="{E3E9E4AC-6BE5-4C4F-B3F3-260D1EEB6B92}" dt="2023-04-08T20:46:14.452" v="20171" actId="207"/>
          <ac:spMkLst>
            <pc:docMk/>
            <pc:sldMk cId="3178240182" sldId="289"/>
            <ac:spMk id="5" creationId="{7F321131-D2A8-0CAE-30E3-D37C24264463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08T21:33:17.684" v="20414" actId="1076"/>
        <pc:sldMkLst>
          <pc:docMk/>
          <pc:sldMk cId="754682410" sldId="290"/>
        </pc:sldMkLst>
        <pc:spChg chg="del">
          <ac:chgData name="Ilnytskyy, Slava" userId="6c9a36ec-2177-4c71-9d2b-b4582c7eea5e" providerId="ADAL" clId="{E3E9E4AC-6BE5-4C4F-B3F3-260D1EEB6B92}" dt="2023-04-08T20:46:31.869" v="20173" actId="478"/>
          <ac:spMkLst>
            <pc:docMk/>
            <pc:sldMk cId="754682410" sldId="290"/>
            <ac:spMk id="2" creationId="{CC6616AC-7BEC-18F6-01CF-EBC7B3F27DD2}"/>
          </ac:spMkLst>
        </pc:spChg>
        <pc:spChg chg="del">
          <ac:chgData name="Ilnytskyy, Slava" userId="6c9a36ec-2177-4c71-9d2b-b4582c7eea5e" providerId="ADAL" clId="{E3E9E4AC-6BE5-4C4F-B3F3-260D1EEB6B92}" dt="2023-04-08T20:46:34.468" v="20174" actId="478"/>
          <ac:spMkLst>
            <pc:docMk/>
            <pc:sldMk cId="754682410" sldId="290"/>
            <ac:spMk id="3" creationId="{49C06938-C6C9-0491-9E6F-FB66EF448A06}"/>
          </ac:spMkLst>
        </pc:spChg>
        <pc:spChg chg="add mod">
          <ac:chgData name="Ilnytskyy, Slava" userId="6c9a36ec-2177-4c71-9d2b-b4582c7eea5e" providerId="ADAL" clId="{E3E9E4AC-6BE5-4C4F-B3F3-260D1EEB6B92}" dt="2023-04-08T20:46:36.794" v="20175"/>
          <ac:spMkLst>
            <pc:docMk/>
            <pc:sldMk cId="754682410" sldId="290"/>
            <ac:spMk id="4" creationId="{CCA00642-AED1-C09F-6EBD-F7909F3A579A}"/>
          </ac:spMkLst>
        </pc:spChg>
        <pc:spChg chg="add mod">
          <ac:chgData name="Ilnytskyy, Slava" userId="6c9a36ec-2177-4c71-9d2b-b4582c7eea5e" providerId="ADAL" clId="{E3E9E4AC-6BE5-4C4F-B3F3-260D1EEB6B92}" dt="2023-04-08T21:31:11.784" v="20396" actId="207"/>
          <ac:spMkLst>
            <pc:docMk/>
            <pc:sldMk cId="754682410" sldId="290"/>
            <ac:spMk id="5" creationId="{E66FCBB4-4942-F388-23E7-83ED06B4481F}"/>
          </ac:spMkLst>
        </pc:spChg>
        <pc:picChg chg="add mod">
          <ac:chgData name="Ilnytskyy, Slava" userId="6c9a36ec-2177-4c71-9d2b-b4582c7eea5e" providerId="ADAL" clId="{E3E9E4AC-6BE5-4C4F-B3F3-260D1EEB6B92}" dt="2023-04-08T21:33:17.684" v="20414" actId="1076"/>
          <ac:picMkLst>
            <pc:docMk/>
            <pc:sldMk cId="754682410" sldId="290"/>
            <ac:picMk id="7" creationId="{0EDE7B08-889E-FC8E-0D38-BD503F3121F1}"/>
          </ac:picMkLst>
        </pc:picChg>
      </pc:sldChg>
      <pc:sldChg chg="addSp delSp modSp new mod">
        <pc:chgData name="Ilnytskyy, Slava" userId="6c9a36ec-2177-4c71-9d2b-b4582c7eea5e" providerId="ADAL" clId="{E3E9E4AC-6BE5-4C4F-B3F3-260D1EEB6B92}" dt="2023-04-08T21:57:18.312" v="20807" actId="1035"/>
        <pc:sldMkLst>
          <pc:docMk/>
          <pc:sldMk cId="843755855" sldId="291"/>
        </pc:sldMkLst>
        <pc:spChg chg="del">
          <ac:chgData name="Ilnytskyy, Slava" userId="6c9a36ec-2177-4c71-9d2b-b4582c7eea5e" providerId="ADAL" clId="{E3E9E4AC-6BE5-4C4F-B3F3-260D1EEB6B92}" dt="2023-04-08T21:32:33.472" v="20402" actId="478"/>
          <ac:spMkLst>
            <pc:docMk/>
            <pc:sldMk cId="843755855" sldId="291"/>
            <ac:spMk id="2" creationId="{A5A279FF-0F3A-2529-3B9D-226034ED309B}"/>
          </ac:spMkLst>
        </pc:spChg>
        <pc:spChg chg="del">
          <ac:chgData name="Ilnytskyy, Slava" userId="6c9a36ec-2177-4c71-9d2b-b4582c7eea5e" providerId="ADAL" clId="{E3E9E4AC-6BE5-4C4F-B3F3-260D1EEB6B92}" dt="2023-04-08T21:32:31.512" v="20401" actId="478"/>
          <ac:spMkLst>
            <pc:docMk/>
            <pc:sldMk cId="843755855" sldId="291"/>
            <ac:spMk id="3" creationId="{AF88402B-7C47-8743-1C90-A3161A9EBE14}"/>
          </ac:spMkLst>
        </pc:spChg>
        <pc:spChg chg="add mod">
          <ac:chgData name="Ilnytskyy, Slava" userId="6c9a36ec-2177-4c71-9d2b-b4582c7eea5e" providerId="ADAL" clId="{E3E9E4AC-6BE5-4C4F-B3F3-260D1EEB6B92}" dt="2023-04-08T21:33:27.381" v="20415"/>
          <ac:spMkLst>
            <pc:docMk/>
            <pc:sldMk cId="843755855" sldId="291"/>
            <ac:spMk id="4" creationId="{47AB3BD7-F56D-9AEC-5505-5A03095FB72B}"/>
          </ac:spMkLst>
        </pc:spChg>
        <pc:spChg chg="add mod">
          <ac:chgData name="Ilnytskyy, Slava" userId="6c9a36ec-2177-4c71-9d2b-b4582c7eea5e" providerId="ADAL" clId="{E3E9E4AC-6BE5-4C4F-B3F3-260D1EEB6B92}" dt="2023-04-08T21:57:12.559" v="20785" actId="20577"/>
          <ac:spMkLst>
            <pc:docMk/>
            <pc:sldMk cId="843755855" sldId="291"/>
            <ac:spMk id="5" creationId="{3013B5E8-FECD-7F33-FFFA-E9D19E6F6C3B}"/>
          </ac:spMkLst>
        </pc:spChg>
        <pc:spChg chg="add mod">
          <ac:chgData name="Ilnytskyy, Slava" userId="6c9a36ec-2177-4c71-9d2b-b4582c7eea5e" providerId="ADAL" clId="{E3E9E4AC-6BE5-4C4F-B3F3-260D1EEB6B92}" dt="2023-04-08T21:56:51.705" v="20763" actId="207"/>
          <ac:spMkLst>
            <pc:docMk/>
            <pc:sldMk cId="843755855" sldId="291"/>
            <ac:spMk id="8" creationId="{F4A01F2D-E69E-F56B-3DDC-E0DECB61F3EB}"/>
          </ac:spMkLst>
        </pc:spChg>
        <pc:picChg chg="add mod">
          <ac:chgData name="Ilnytskyy, Slava" userId="6c9a36ec-2177-4c71-9d2b-b4582c7eea5e" providerId="ADAL" clId="{E3E9E4AC-6BE5-4C4F-B3F3-260D1EEB6B92}" dt="2023-04-08T21:57:18.312" v="20807" actId="1035"/>
          <ac:picMkLst>
            <pc:docMk/>
            <pc:sldMk cId="843755855" sldId="291"/>
            <ac:picMk id="7" creationId="{9B6609A7-6C4C-13DC-7AD9-003A09CAE7A7}"/>
          </ac:picMkLst>
        </pc:picChg>
      </pc:sldChg>
      <pc:sldChg chg="addSp delSp modSp new mod">
        <pc:chgData name="Ilnytskyy, Slava" userId="6c9a36ec-2177-4c71-9d2b-b4582c7eea5e" providerId="ADAL" clId="{E3E9E4AC-6BE5-4C4F-B3F3-260D1EEB6B92}" dt="2023-04-09T00:22:30.855" v="21602" actId="6549"/>
        <pc:sldMkLst>
          <pc:docMk/>
          <pc:sldMk cId="3919991597" sldId="292"/>
        </pc:sldMkLst>
        <pc:spChg chg="del">
          <ac:chgData name="Ilnytskyy, Slava" userId="6c9a36ec-2177-4c71-9d2b-b4582c7eea5e" providerId="ADAL" clId="{E3E9E4AC-6BE5-4C4F-B3F3-260D1EEB6B92}" dt="2023-04-08T21:55:52.660" v="20758" actId="478"/>
          <ac:spMkLst>
            <pc:docMk/>
            <pc:sldMk cId="3919991597" sldId="292"/>
            <ac:spMk id="2" creationId="{8CD7D7FA-75F0-96D7-A7ED-F6B3CA936115}"/>
          </ac:spMkLst>
        </pc:spChg>
        <pc:spChg chg="del">
          <ac:chgData name="Ilnytskyy, Slava" userId="6c9a36ec-2177-4c71-9d2b-b4582c7eea5e" providerId="ADAL" clId="{E3E9E4AC-6BE5-4C4F-B3F3-260D1EEB6B92}" dt="2023-04-08T21:55:55.389" v="20759" actId="478"/>
          <ac:spMkLst>
            <pc:docMk/>
            <pc:sldMk cId="3919991597" sldId="292"/>
            <ac:spMk id="3" creationId="{7BEB879B-0CDC-0A7E-6B4E-9C7A7F8E2D24}"/>
          </ac:spMkLst>
        </pc:spChg>
        <pc:spChg chg="add mod">
          <ac:chgData name="Ilnytskyy, Slava" userId="6c9a36ec-2177-4c71-9d2b-b4582c7eea5e" providerId="ADAL" clId="{E3E9E4AC-6BE5-4C4F-B3F3-260D1EEB6B92}" dt="2023-04-08T21:56:04.267" v="20760"/>
          <ac:spMkLst>
            <pc:docMk/>
            <pc:sldMk cId="3919991597" sldId="292"/>
            <ac:spMk id="4" creationId="{D93B3114-4A2E-CDE0-859D-88AB5D46C3A2}"/>
          </ac:spMkLst>
        </pc:spChg>
        <pc:spChg chg="add mod">
          <ac:chgData name="Ilnytskyy, Slava" userId="6c9a36ec-2177-4c71-9d2b-b4582c7eea5e" providerId="ADAL" clId="{E3E9E4AC-6BE5-4C4F-B3F3-260D1EEB6B92}" dt="2023-04-09T00:22:30.855" v="21602" actId="6549"/>
          <ac:spMkLst>
            <pc:docMk/>
            <pc:sldMk cId="3919991597" sldId="292"/>
            <ac:spMk id="5" creationId="{7C02977C-DF73-BA46-903F-778F51233CDC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09T00:51:09.420" v="22105" actId="207"/>
        <pc:sldMkLst>
          <pc:docMk/>
          <pc:sldMk cId="255204356" sldId="293"/>
        </pc:sldMkLst>
        <pc:spChg chg="del">
          <ac:chgData name="Ilnytskyy, Slava" userId="6c9a36ec-2177-4c71-9d2b-b4582c7eea5e" providerId="ADAL" clId="{E3E9E4AC-6BE5-4C4F-B3F3-260D1EEB6B92}" dt="2023-04-09T00:23:03.797" v="21604" actId="478"/>
          <ac:spMkLst>
            <pc:docMk/>
            <pc:sldMk cId="255204356" sldId="293"/>
            <ac:spMk id="2" creationId="{E4F48B22-F2E2-EA67-D9F3-2B1111F45AA8}"/>
          </ac:spMkLst>
        </pc:spChg>
        <pc:spChg chg="del">
          <ac:chgData name="Ilnytskyy, Slava" userId="6c9a36ec-2177-4c71-9d2b-b4582c7eea5e" providerId="ADAL" clId="{E3E9E4AC-6BE5-4C4F-B3F3-260D1EEB6B92}" dt="2023-04-09T00:23:06.663" v="21605" actId="478"/>
          <ac:spMkLst>
            <pc:docMk/>
            <pc:sldMk cId="255204356" sldId="293"/>
            <ac:spMk id="3" creationId="{433599DF-1B36-B87A-5D99-716790EDEF26}"/>
          </ac:spMkLst>
        </pc:spChg>
        <pc:spChg chg="add mod">
          <ac:chgData name="Ilnytskyy, Slava" userId="6c9a36ec-2177-4c71-9d2b-b4582c7eea5e" providerId="ADAL" clId="{E3E9E4AC-6BE5-4C4F-B3F3-260D1EEB6B92}" dt="2023-04-09T00:23:09.390" v="21606"/>
          <ac:spMkLst>
            <pc:docMk/>
            <pc:sldMk cId="255204356" sldId="293"/>
            <ac:spMk id="4" creationId="{E12CECA4-FBEC-9C71-E130-AF5EFA403A7D}"/>
          </ac:spMkLst>
        </pc:spChg>
        <pc:spChg chg="add mod">
          <ac:chgData name="Ilnytskyy, Slava" userId="6c9a36ec-2177-4c71-9d2b-b4582c7eea5e" providerId="ADAL" clId="{E3E9E4AC-6BE5-4C4F-B3F3-260D1EEB6B92}" dt="2023-04-09T00:51:09.420" v="22105" actId="207"/>
          <ac:spMkLst>
            <pc:docMk/>
            <pc:sldMk cId="255204356" sldId="293"/>
            <ac:spMk id="5" creationId="{5019B290-A53F-2EAA-1870-9AD0D3F81F5C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10T20:46:49.899" v="22697" actId="20577"/>
        <pc:sldMkLst>
          <pc:docMk/>
          <pc:sldMk cId="1495326649" sldId="294"/>
        </pc:sldMkLst>
        <pc:spChg chg="del">
          <ac:chgData name="Ilnytskyy, Slava" userId="6c9a36ec-2177-4c71-9d2b-b4582c7eea5e" providerId="ADAL" clId="{E3E9E4AC-6BE5-4C4F-B3F3-260D1EEB6B92}" dt="2023-04-09T00:51:21.392" v="22107" actId="478"/>
          <ac:spMkLst>
            <pc:docMk/>
            <pc:sldMk cId="1495326649" sldId="294"/>
            <ac:spMk id="2" creationId="{0E6B69B5-62EF-1C79-133D-0CA9C93EDF77}"/>
          </ac:spMkLst>
        </pc:spChg>
        <pc:spChg chg="del">
          <ac:chgData name="Ilnytskyy, Slava" userId="6c9a36ec-2177-4c71-9d2b-b4582c7eea5e" providerId="ADAL" clId="{E3E9E4AC-6BE5-4C4F-B3F3-260D1EEB6B92}" dt="2023-04-09T00:51:23.562" v="22108" actId="478"/>
          <ac:spMkLst>
            <pc:docMk/>
            <pc:sldMk cId="1495326649" sldId="294"/>
            <ac:spMk id="3" creationId="{37FDF7AA-6674-2215-95DE-1251876A6C01}"/>
          </ac:spMkLst>
        </pc:spChg>
        <pc:spChg chg="add mod">
          <ac:chgData name="Ilnytskyy, Slava" userId="6c9a36ec-2177-4c71-9d2b-b4582c7eea5e" providerId="ADAL" clId="{E3E9E4AC-6BE5-4C4F-B3F3-260D1EEB6B92}" dt="2023-04-10T20:28:44.430" v="22343" actId="1036"/>
          <ac:spMkLst>
            <pc:docMk/>
            <pc:sldMk cId="1495326649" sldId="294"/>
            <ac:spMk id="4" creationId="{ED1E7E47-9D5B-3224-66E4-4F478A86FBF4}"/>
          </ac:spMkLst>
        </pc:spChg>
        <pc:spChg chg="add mod">
          <ac:chgData name="Ilnytskyy, Slava" userId="6c9a36ec-2177-4c71-9d2b-b4582c7eea5e" providerId="ADAL" clId="{E3E9E4AC-6BE5-4C4F-B3F3-260D1EEB6B92}" dt="2023-04-10T20:46:49.899" v="22697" actId="20577"/>
          <ac:spMkLst>
            <pc:docMk/>
            <pc:sldMk cId="1495326649" sldId="294"/>
            <ac:spMk id="5" creationId="{92BD5CB5-46D5-8F8F-8B4D-0CB0BF2025EA}"/>
          </ac:spMkLst>
        </pc:spChg>
        <pc:spChg chg="add del mod">
          <ac:chgData name="Ilnytskyy, Slava" userId="6c9a36ec-2177-4c71-9d2b-b4582c7eea5e" providerId="ADAL" clId="{E3E9E4AC-6BE5-4C4F-B3F3-260D1EEB6B92}" dt="2023-04-10T20:45:03.492" v="22593" actId="21"/>
          <ac:spMkLst>
            <pc:docMk/>
            <pc:sldMk cId="1495326649" sldId="294"/>
            <ac:spMk id="8" creationId="{82DBA15F-8098-9A49-011F-4E06ECEE9107}"/>
          </ac:spMkLst>
        </pc:spChg>
        <pc:spChg chg="add mod">
          <ac:chgData name="Ilnytskyy, Slava" userId="6c9a36ec-2177-4c71-9d2b-b4582c7eea5e" providerId="ADAL" clId="{E3E9E4AC-6BE5-4C4F-B3F3-260D1EEB6B92}" dt="2023-04-10T20:45:55.182" v="22617" actId="207"/>
          <ac:spMkLst>
            <pc:docMk/>
            <pc:sldMk cId="1495326649" sldId="294"/>
            <ac:spMk id="10" creationId="{3F2EB503-33C8-92B0-D756-8CA0BBF3B078}"/>
          </ac:spMkLst>
        </pc:spChg>
        <pc:picChg chg="add mod">
          <ac:chgData name="Ilnytskyy, Slava" userId="6c9a36ec-2177-4c71-9d2b-b4582c7eea5e" providerId="ADAL" clId="{E3E9E4AC-6BE5-4C4F-B3F3-260D1EEB6B92}" dt="2023-04-10T20:43:37.309" v="22434" actId="14100"/>
          <ac:picMkLst>
            <pc:docMk/>
            <pc:sldMk cId="1495326649" sldId="294"/>
            <ac:picMk id="7" creationId="{A539CF63-06CF-53C0-FF04-7383BDA44A88}"/>
          </ac:picMkLst>
        </pc:picChg>
      </pc:sldChg>
      <pc:sldChg chg="addSp delSp modSp new mod">
        <pc:chgData name="Ilnytskyy, Slava" userId="6c9a36ec-2177-4c71-9d2b-b4582c7eea5e" providerId="ADAL" clId="{E3E9E4AC-6BE5-4C4F-B3F3-260D1EEB6B92}" dt="2023-04-10T21:45:33.249" v="24357" actId="12"/>
        <pc:sldMkLst>
          <pc:docMk/>
          <pc:sldMk cId="2961923688" sldId="295"/>
        </pc:sldMkLst>
        <pc:spChg chg="del">
          <ac:chgData name="Ilnytskyy, Slava" userId="6c9a36ec-2177-4c71-9d2b-b4582c7eea5e" providerId="ADAL" clId="{E3E9E4AC-6BE5-4C4F-B3F3-260D1EEB6B92}" dt="2023-04-10T20:46:10.169" v="22619" actId="478"/>
          <ac:spMkLst>
            <pc:docMk/>
            <pc:sldMk cId="2961923688" sldId="295"/>
            <ac:spMk id="2" creationId="{01DFDC88-A171-E159-A09C-B79AACFA02E0}"/>
          </ac:spMkLst>
        </pc:spChg>
        <pc:spChg chg="del">
          <ac:chgData name="Ilnytskyy, Slava" userId="6c9a36ec-2177-4c71-9d2b-b4582c7eea5e" providerId="ADAL" clId="{E3E9E4AC-6BE5-4C4F-B3F3-260D1EEB6B92}" dt="2023-04-10T20:46:12.900" v="22620" actId="478"/>
          <ac:spMkLst>
            <pc:docMk/>
            <pc:sldMk cId="2961923688" sldId="295"/>
            <ac:spMk id="3" creationId="{3160AEB1-2D64-96E1-B286-92924E4EA8AF}"/>
          </ac:spMkLst>
        </pc:spChg>
        <pc:spChg chg="add mod">
          <ac:chgData name="Ilnytskyy, Slava" userId="6c9a36ec-2177-4c71-9d2b-b4582c7eea5e" providerId="ADAL" clId="{E3E9E4AC-6BE5-4C4F-B3F3-260D1EEB6B92}" dt="2023-04-10T20:46:21.930" v="22621"/>
          <ac:spMkLst>
            <pc:docMk/>
            <pc:sldMk cId="2961923688" sldId="295"/>
            <ac:spMk id="4" creationId="{6869A26F-0F30-B3C5-1E18-6A099F1F118B}"/>
          </ac:spMkLst>
        </pc:spChg>
        <pc:spChg chg="add mod">
          <ac:chgData name="Ilnytskyy, Slava" userId="6c9a36ec-2177-4c71-9d2b-b4582c7eea5e" providerId="ADAL" clId="{E3E9E4AC-6BE5-4C4F-B3F3-260D1EEB6B92}" dt="2023-04-10T21:45:33.249" v="24357" actId="12"/>
          <ac:spMkLst>
            <pc:docMk/>
            <pc:sldMk cId="2961923688" sldId="295"/>
            <ac:spMk id="5" creationId="{136C27D7-AE22-140E-B430-99F2E36D4367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28T23:40:47.008" v="40786" actId="20577"/>
        <pc:sldMkLst>
          <pc:docMk/>
          <pc:sldMk cId="2970963292" sldId="296"/>
        </pc:sldMkLst>
        <pc:spChg chg="del">
          <ac:chgData name="Ilnytskyy, Slava" userId="6c9a36ec-2177-4c71-9d2b-b4582c7eea5e" providerId="ADAL" clId="{E3E9E4AC-6BE5-4C4F-B3F3-260D1EEB6B92}" dt="2023-04-10T21:23:51.570" v="23554" actId="478"/>
          <ac:spMkLst>
            <pc:docMk/>
            <pc:sldMk cId="2970963292" sldId="296"/>
            <ac:spMk id="2" creationId="{6EFECA0A-5A31-A23D-4CD9-A2B3B80E5A71}"/>
          </ac:spMkLst>
        </pc:spChg>
        <pc:spChg chg="del">
          <ac:chgData name="Ilnytskyy, Slava" userId="6c9a36ec-2177-4c71-9d2b-b4582c7eea5e" providerId="ADAL" clId="{E3E9E4AC-6BE5-4C4F-B3F3-260D1EEB6B92}" dt="2023-04-10T21:23:49.125" v="23553" actId="478"/>
          <ac:spMkLst>
            <pc:docMk/>
            <pc:sldMk cId="2970963292" sldId="296"/>
            <ac:spMk id="3" creationId="{AF3DDE87-D8E3-720B-7486-B001ADF4F356}"/>
          </ac:spMkLst>
        </pc:spChg>
        <pc:spChg chg="add mod">
          <ac:chgData name="Ilnytskyy, Slava" userId="6c9a36ec-2177-4c71-9d2b-b4582c7eea5e" providerId="ADAL" clId="{E3E9E4AC-6BE5-4C4F-B3F3-260D1EEB6B92}" dt="2023-04-28T23:40:47.008" v="40786" actId="20577"/>
          <ac:spMkLst>
            <pc:docMk/>
            <pc:sldMk cId="2970963292" sldId="296"/>
            <ac:spMk id="4" creationId="{CA3C53E8-9A83-F484-72FD-5718C5573A38}"/>
          </ac:spMkLst>
        </pc:spChg>
        <pc:spChg chg="add mod">
          <ac:chgData name="Ilnytskyy, Slava" userId="6c9a36ec-2177-4c71-9d2b-b4582c7eea5e" providerId="ADAL" clId="{E3E9E4AC-6BE5-4C4F-B3F3-260D1EEB6B92}" dt="2023-04-10T21:24:03.665" v="23556"/>
          <ac:spMkLst>
            <pc:docMk/>
            <pc:sldMk cId="2970963292" sldId="296"/>
            <ac:spMk id="5" creationId="{A74EF56E-8E7F-1429-F9FD-BB5CA9ADD948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10T23:37:51.050" v="26025" actId="20577"/>
        <pc:sldMkLst>
          <pc:docMk/>
          <pc:sldMk cId="2494645904" sldId="297"/>
        </pc:sldMkLst>
        <pc:spChg chg="del">
          <ac:chgData name="Ilnytskyy, Slava" userId="6c9a36ec-2177-4c71-9d2b-b4582c7eea5e" providerId="ADAL" clId="{E3E9E4AC-6BE5-4C4F-B3F3-260D1EEB6B92}" dt="2023-04-10T21:50:21.357" v="24597" actId="478"/>
          <ac:spMkLst>
            <pc:docMk/>
            <pc:sldMk cId="2494645904" sldId="297"/>
            <ac:spMk id="2" creationId="{35931222-4A0C-91D0-64F6-E665C48011FB}"/>
          </ac:spMkLst>
        </pc:spChg>
        <pc:spChg chg="del">
          <ac:chgData name="Ilnytskyy, Slava" userId="6c9a36ec-2177-4c71-9d2b-b4582c7eea5e" providerId="ADAL" clId="{E3E9E4AC-6BE5-4C4F-B3F3-260D1EEB6B92}" dt="2023-04-10T21:50:24.287" v="24598" actId="478"/>
          <ac:spMkLst>
            <pc:docMk/>
            <pc:sldMk cId="2494645904" sldId="297"/>
            <ac:spMk id="3" creationId="{CAFA8EC9-F2A8-5DE5-D614-42371FCB2AF3}"/>
          </ac:spMkLst>
        </pc:spChg>
        <pc:spChg chg="add mod">
          <ac:chgData name="Ilnytskyy, Slava" userId="6c9a36ec-2177-4c71-9d2b-b4582c7eea5e" providerId="ADAL" clId="{E3E9E4AC-6BE5-4C4F-B3F3-260D1EEB6B92}" dt="2023-04-10T21:50:48.002" v="24633" actId="1037"/>
          <ac:spMkLst>
            <pc:docMk/>
            <pc:sldMk cId="2494645904" sldId="297"/>
            <ac:spMk id="4" creationId="{0F0F08EC-BD09-8A81-D2A1-390F740BF198}"/>
          </ac:spMkLst>
        </pc:spChg>
        <pc:spChg chg="add mod">
          <ac:chgData name="Ilnytskyy, Slava" userId="6c9a36ec-2177-4c71-9d2b-b4582c7eea5e" providerId="ADAL" clId="{E3E9E4AC-6BE5-4C4F-B3F3-260D1EEB6B92}" dt="2023-04-10T23:37:51.050" v="26025" actId="20577"/>
          <ac:spMkLst>
            <pc:docMk/>
            <pc:sldMk cId="2494645904" sldId="297"/>
            <ac:spMk id="5" creationId="{471191F5-50FA-96D1-D15F-84E968F8CB71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11T17:57:25.672" v="28740" actId="1036"/>
        <pc:sldMkLst>
          <pc:docMk/>
          <pc:sldMk cId="923344568" sldId="298"/>
        </pc:sldMkLst>
        <pc:spChg chg="del">
          <ac:chgData name="Ilnytskyy, Slava" userId="6c9a36ec-2177-4c71-9d2b-b4582c7eea5e" providerId="ADAL" clId="{E3E9E4AC-6BE5-4C4F-B3F3-260D1EEB6B92}" dt="2023-04-10T23:37:14.229" v="25999" actId="478"/>
          <ac:spMkLst>
            <pc:docMk/>
            <pc:sldMk cId="923344568" sldId="298"/>
            <ac:spMk id="2" creationId="{0A8994AC-FF14-50E1-E54E-0D14947D7D0C}"/>
          </ac:spMkLst>
        </pc:spChg>
        <pc:spChg chg="del">
          <ac:chgData name="Ilnytskyy, Slava" userId="6c9a36ec-2177-4c71-9d2b-b4582c7eea5e" providerId="ADAL" clId="{E3E9E4AC-6BE5-4C4F-B3F3-260D1EEB6B92}" dt="2023-04-10T23:37:16.621" v="26000" actId="478"/>
          <ac:spMkLst>
            <pc:docMk/>
            <pc:sldMk cId="923344568" sldId="298"/>
            <ac:spMk id="3" creationId="{82D7D6DF-A3AB-0B1F-4710-8B945F599BCA}"/>
          </ac:spMkLst>
        </pc:spChg>
        <pc:spChg chg="add mod">
          <ac:chgData name="Ilnytskyy, Slava" userId="6c9a36ec-2177-4c71-9d2b-b4582c7eea5e" providerId="ADAL" clId="{E3E9E4AC-6BE5-4C4F-B3F3-260D1EEB6B92}" dt="2023-04-10T23:37:26.005" v="26001"/>
          <ac:spMkLst>
            <pc:docMk/>
            <pc:sldMk cId="923344568" sldId="298"/>
            <ac:spMk id="4" creationId="{BF0BEF69-23A8-DFCA-A5A8-89632AFE1939}"/>
          </ac:spMkLst>
        </pc:spChg>
        <pc:spChg chg="add mod">
          <ac:chgData name="Ilnytskyy, Slava" userId="6c9a36ec-2177-4c71-9d2b-b4582c7eea5e" providerId="ADAL" clId="{E3E9E4AC-6BE5-4C4F-B3F3-260D1EEB6B92}" dt="2023-04-10T23:47:31.706" v="26952" actId="1036"/>
          <ac:spMkLst>
            <pc:docMk/>
            <pc:sldMk cId="923344568" sldId="298"/>
            <ac:spMk id="5" creationId="{48A59655-44F8-DDB2-F52E-57A43C52304D}"/>
          </ac:spMkLst>
        </pc:spChg>
        <pc:spChg chg="add mod">
          <ac:chgData name="Ilnytskyy, Slava" userId="6c9a36ec-2177-4c71-9d2b-b4582c7eea5e" providerId="ADAL" clId="{E3E9E4AC-6BE5-4C4F-B3F3-260D1EEB6B92}" dt="2023-04-11T03:30:22.609" v="27723" actId="1036"/>
          <ac:spMkLst>
            <pc:docMk/>
            <pc:sldMk cId="923344568" sldId="298"/>
            <ac:spMk id="17" creationId="{FDA16639-019A-881B-0869-57C01F93F96B}"/>
          </ac:spMkLst>
        </pc:spChg>
        <pc:spChg chg="add mod">
          <ac:chgData name="Ilnytskyy, Slava" userId="6c9a36ec-2177-4c71-9d2b-b4582c7eea5e" providerId="ADAL" clId="{E3E9E4AC-6BE5-4C4F-B3F3-260D1EEB6B92}" dt="2023-04-11T03:30:22.609" v="27723" actId="1036"/>
          <ac:spMkLst>
            <pc:docMk/>
            <pc:sldMk cId="923344568" sldId="298"/>
            <ac:spMk id="18" creationId="{B3E0B89F-42CC-E373-A587-FCF0968F4241}"/>
          </ac:spMkLst>
        </pc:spChg>
        <pc:spChg chg="add mod">
          <ac:chgData name="Ilnytskyy, Slava" userId="6c9a36ec-2177-4c71-9d2b-b4582c7eea5e" providerId="ADAL" clId="{E3E9E4AC-6BE5-4C4F-B3F3-260D1EEB6B92}" dt="2023-04-11T03:30:22.609" v="27723" actId="1036"/>
          <ac:spMkLst>
            <pc:docMk/>
            <pc:sldMk cId="923344568" sldId="298"/>
            <ac:spMk id="19" creationId="{F5935938-EB06-5AC7-04BB-783A9A8338C7}"/>
          </ac:spMkLst>
        </pc:spChg>
        <pc:spChg chg="add mod">
          <ac:chgData name="Ilnytskyy, Slava" userId="6c9a36ec-2177-4c71-9d2b-b4582c7eea5e" providerId="ADAL" clId="{E3E9E4AC-6BE5-4C4F-B3F3-260D1EEB6B92}" dt="2023-04-11T03:30:22.609" v="27723" actId="1036"/>
          <ac:spMkLst>
            <pc:docMk/>
            <pc:sldMk cId="923344568" sldId="298"/>
            <ac:spMk id="24" creationId="{FA5C8746-66C0-00FB-9D03-9C8A9D6D9BBE}"/>
          </ac:spMkLst>
        </pc:spChg>
        <pc:spChg chg="add mod">
          <ac:chgData name="Ilnytskyy, Slava" userId="6c9a36ec-2177-4c71-9d2b-b4582c7eea5e" providerId="ADAL" clId="{E3E9E4AC-6BE5-4C4F-B3F3-260D1EEB6B92}" dt="2023-04-11T03:30:22.609" v="27723" actId="1036"/>
          <ac:spMkLst>
            <pc:docMk/>
            <pc:sldMk cId="923344568" sldId="298"/>
            <ac:spMk id="25" creationId="{9D5534E4-B7EA-E917-518D-07101296348F}"/>
          </ac:spMkLst>
        </pc:spChg>
        <pc:spChg chg="add mod">
          <ac:chgData name="Ilnytskyy, Slava" userId="6c9a36ec-2177-4c71-9d2b-b4582c7eea5e" providerId="ADAL" clId="{E3E9E4AC-6BE5-4C4F-B3F3-260D1EEB6B92}" dt="2023-04-11T03:30:22.609" v="27723" actId="1036"/>
          <ac:spMkLst>
            <pc:docMk/>
            <pc:sldMk cId="923344568" sldId="298"/>
            <ac:spMk id="26" creationId="{111AB5C6-D760-CB46-040A-BEAA2B9ADE79}"/>
          </ac:spMkLst>
        </pc:spChg>
        <pc:spChg chg="add mod">
          <ac:chgData name="Ilnytskyy, Slava" userId="6c9a36ec-2177-4c71-9d2b-b4582c7eea5e" providerId="ADAL" clId="{E3E9E4AC-6BE5-4C4F-B3F3-260D1EEB6B92}" dt="2023-04-11T17:57:05.550" v="28710" actId="1035"/>
          <ac:spMkLst>
            <pc:docMk/>
            <pc:sldMk cId="923344568" sldId="298"/>
            <ac:spMk id="34" creationId="{9262E319-0960-4CA8-19B7-1316AD989E62}"/>
          </ac:spMkLst>
        </pc:spChg>
        <pc:spChg chg="add mod">
          <ac:chgData name="Ilnytskyy, Slava" userId="6c9a36ec-2177-4c71-9d2b-b4582c7eea5e" providerId="ADAL" clId="{E3E9E4AC-6BE5-4C4F-B3F3-260D1EEB6B92}" dt="2023-04-11T17:57:05.550" v="28710" actId="1035"/>
          <ac:spMkLst>
            <pc:docMk/>
            <pc:sldMk cId="923344568" sldId="298"/>
            <ac:spMk id="35" creationId="{3ADD77DC-F088-95A4-E61B-1B72A160163D}"/>
          </ac:spMkLst>
        </pc:spChg>
        <pc:spChg chg="add mod">
          <ac:chgData name="Ilnytskyy, Slava" userId="6c9a36ec-2177-4c71-9d2b-b4582c7eea5e" providerId="ADAL" clId="{E3E9E4AC-6BE5-4C4F-B3F3-260D1EEB6B92}" dt="2023-04-11T17:57:05.550" v="28710" actId="1035"/>
          <ac:spMkLst>
            <pc:docMk/>
            <pc:sldMk cId="923344568" sldId="298"/>
            <ac:spMk id="36" creationId="{B648BCDA-F72A-E381-BC29-D13FD682B21B}"/>
          </ac:spMkLst>
        </pc:spChg>
        <pc:spChg chg="add mod">
          <ac:chgData name="Ilnytskyy, Slava" userId="6c9a36ec-2177-4c71-9d2b-b4582c7eea5e" providerId="ADAL" clId="{E3E9E4AC-6BE5-4C4F-B3F3-260D1EEB6B92}" dt="2023-04-11T17:57:05.550" v="28710" actId="1035"/>
          <ac:spMkLst>
            <pc:docMk/>
            <pc:sldMk cId="923344568" sldId="298"/>
            <ac:spMk id="42" creationId="{26200D84-9648-5908-3D72-CC870C4FC690}"/>
          </ac:spMkLst>
        </pc:spChg>
        <pc:spChg chg="add mod">
          <ac:chgData name="Ilnytskyy, Slava" userId="6c9a36ec-2177-4c71-9d2b-b4582c7eea5e" providerId="ADAL" clId="{E3E9E4AC-6BE5-4C4F-B3F3-260D1EEB6B92}" dt="2023-04-11T17:57:05.550" v="28710" actId="1035"/>
          <ac:spMkLst>
            <pc:docMk/>
            <pc:sldMk cId="923344568" sldId="298"/>
            <ac:spMk id="43" creationId="{1D75920C-FC84-0DF5-DD37-89E87D96B389}"/>
          </ac:spMkLst>
        </pc:spChg>
        <pc:spChg chg="add mod">
          <ac:chgData name="Ilnytskyy, Slava" userId="6c9a36ec-2177-4c71-9d2b-b4582c7eea5e" providerId="ADAL" clId="{E3E9E4AC-6BE5-4C4F-B3F3-260D1EEB6B92}" dt="2023-04-11T17:57:05.550" v="28710" actId="1035"/>
          <ac:spMkLst>
            <pc:docMk/>
            <pc:sldMk cId="923344568" sldId="298"/>
            <ac:spMk id="44" creationId="{6ACD51C8-48ED-2896-2502-1363F03F2FEF}"/>
          </ac:spMkLst>
        </pc:spChg>
        <pc:spChg chg="add mod">
          <ac:chgData name="Ilnytskyy, Slava" userId="6c9a36ec-2177-4c71-9d2b-b4582c7eea5e" providerId="ADAL" clId="{E3E9E4AC-6BE5-4C4F-B3F3-260D1EEB6B92}" dt="2023-04-11T03:30:34.046" v="27745" actId="20577"/>
          <ac:spMkLst>
            <pc:docMk/>
            <pc:sldMk cId="923344568" sldId="298"/>
            <ac:spMk id="46" creationId="{402B07C9-559B-873D-FF2E-843B26DC17E9}"/>
          </ac:spMkLst>
        </pc:spChg>
        <pc:spChg chg="add mod">
          <ac:chgData name="Ilnytskyy, Slava" userId="6c9a36ec-2177-4c71-9d2b-b4582c7eea5e" providerId="ADAL" clId="{E3E9E4AC-6BE5-4C4F-B3F3-260D1EEB6B92}" dt="2023-04-11T03:30:51.725" v="27854" actId="20577"/>
          <ac:spMkLst>
            <pc:docMk/>
            <pc:sldMk cId="923344568" sldId="298"/>
            <ac:spMk id="47" creationId="{A2E10B68-6577-8CC3-8AFC-33A0140F6D3C}"/>
          </ac:spMkLst>
        </pc:spChg>
        <pc:spChg chg="add mod">
          <ac:chgData name="Ilnytskyy, Slava" userId="6c9a36ec-2177-4c71-9d2b-b4582c7eea5e" providerId="ADAL" clId="{E3E9E4AC-6BE5-4C4F-B3F3-260D1EEB6B92}" dt="2023-04-11T17:57:05.550" v="28710" actId="1035"/>
          <ac:spMkLst>
            <pc:docMk/>
            <pc:sldMk cId="923344568" sldId="298"/>
            <ac:spMk id="48" creationId="{05C2C213-3C40-082D-6EB5-78D5CB9C1447}"/>
          </ac:spMkLst>
        </pc:spChg>
        <pc:spChg chg="add del mod">
          <ac:chgData name="Ilnytskyy, Slava" userId="6c9a36ec-2177-4c71-9d2b-b4582c7eea5e" providerId="ADAL" clId="{E3E9E4AC-6BE5-4C4F-B3F3-260D1EEB6B92}" dt="2023-04-11T17:55:37.125" v="28653" actId="478"/>
          <ac:spMkLst>
            <pc:docMk/>
            <pc:sldMk cId="923344568" sldId="298"/>
            <ac:spMk id="49" creationId="{1796097F-776C-5249-498F-F29B851CE5AE}"/>
          </ac:spMkLst>
        </pc:spChg>
        <pc:spChg chg="add mod">
          <ac:chgData name="Ilnytskyy, Slava" userId="6c9a36ec-2177-4c71-9d2b-b4582c7eea5e" providerId="ADAL" clId="{E3E9E4AC-6BE5-4C4F-B3F3-260D1EEB6B92}" dt="2023-04-11T17:56:57.724" v="28687" actId="14100"/>
          <ac:spMkLst>
            <pc:docMk/>
            <pc:sldMk cId="923344568" sldId="298"/>
            <ac:spMk id="50" creationId="{46636931-4DE2-A6A9-47C1-93E8758C49C6}"/>
          </ac:spMkLst>
        </pc:spChg>
        <pc:spChg chg="add mod">
          <ac:chgData name="Ilnytskyy, Slava" userId="6c9a36ec-2177-4c71-9d2b-b4582c7eea5e" providerId="ADAL" clId="{E3E9E4AC-6BE5-4C4F-B3F3-260D1EEB6B92}" dt="2023-04-11T17:57:25.672" v="28740" actId="1036"/>
          <ac:spMkLst>
            <pc:docMk/>
            <pc:sldMk cId="923344568" sldId="298"/>
            <ac:spMk id="51" creationId="{725D39CA-3C65-4AF7-7281-8ABEA83AF6F8}"/>
          </ac:spMkLst>
        </pc:spChg>
        <pc:cxnChg chg="add mod">
          <ac:chgData name="Ilnytskyy, Slava" userId="6c9a36ec-2177-4c71-9d2b-b4582c7eea5e" providerId="ADAL" clId="{E3E9E4AC-6BE5-4C4F-B3F3-260D1EEB6B92}" dt="2023-04-11T03:30:22.609" v="27723" actId="1036"/>
          <ac:cxnSpMkLst>
            <pc:docMk/>
            <pc:sldMk cId="923344568" sldId="298"/>
            <ac:cxnSpMk id="7" creationId="{6BBFA4E2-6673-D231-CC30-FC1F87022558}"/>
          </ac:cxnSpMkLst>
        </pc:cxnChg>
        <pc:cxnChg chg="add mod">
          <ac:chgData name="Ilnytskyy, Slava" userId="6c9a36ec-2177-4c71-9d2b-b4582c7eea5e" providerId="ADAL" clId="{E3E9E4AC-6BE5-4C4F-B3F3-260D1EEB6B92}" dt="2023-04-11T03:30:22.609" v="27723" actId="1036"/>
          <ac:cxnSpMkLst>
            <pc:docMk/>
            <pc:sldMk cId="923344568" sldId="298"/>
            <ac:cxnSpMk id="9" creationId="{F78C3241-DC2C-A275-69B7-A0BB0C7BFDBF}"/>
          </ac:cxnSpMkLst>
        </pc:cxnChg>
        <pc:cxnChg chg="add mod">
          <ac:chgData name="Ilnytskyy, Slava" userId="6c9a36ec-2177-4c71-9d2b-b4582c7eea5e" providerId="ADAL" clId="{E3E9E4AC-6BE5-4C4F-B3F3-260D1EEB6B92}" dt="2023-04-11T03:30:22.609" v="27723" actId="1036"/>
          <ac:cxnSpMkLst>
            <pc:docMk/>
            <pc:sldMk cId="923344568" sldId="298"/>
            <ac:cxnSpMk id="10" creationId="{8BF61497-05FB-6E51-7B00-37308C40C5F6}"/>
          </ac:cxnSpMkLst>
        </pc:cxnChg>
        <pc:cxnChg chg="add mod">
          <ac:chgData name="Ilnytskyy, Slava" userId="6c9a36ec-2177-4c71-9d2b-b4582c7eea5e" providerId="ADAL" clId="{E3E9E4AC-6BE5-4C4F-B3F3-260D1EEB6B92}" dt="2023-04-11T03:30:22.609" v="27723" actId="1036"/>
          <ac:cxnSpMkLst>
            <pc:docMk/>
            <pc:sldMk cId="923344568" sldId="298"/>
            <ac:cxnSpMk id="15" creationId="{0273D58B-6D23-69ED-B0D7-EDC110A8329E}"/>
          </ac:cxnSpMkLst>
        </pc:cxnChg>
        <pc:cxnChg chg="add mod">
          <ac:chgData name="Ilnytskyy, Slava" userId="6c9a36ec-2177-4c71-9d2b-b4582c7eea5e" providerId="ADAL" clId="{E3E9E4AC-6BE5-4C4F-B3F3-260D1EEB6B92}" dt="2023-04-11T03:30:22.609" v="27723" actId="1036"/>
          <ac:cxnSpMkLst>
            <pc:docMk/>
            <pc:sldMk cId="923344568" sldId="298"/>
            <ac:cxnSpMk id="20" creationId="{71FBBB07-41E5-0677-9399-A8B6665B068E}"/>
          </ac:cxnSpMkLst>
        </pc:cxnChg>
        <pc:cxnChg chg="add mod">
          <ac:chgData name="Ilnytskyy, Slava" userId="6c9a36ec-2177-4c71-9d2b-b4582c7eea5e" providerId="ADAL" clId="{E3E9E4AC-6BE5-4C4F-B3F3-260D1EEB6B92}" dt="2023-04-11T03:30:22.609" v="27723" actId="1036"/>
          <ac:cxnSpMkLst>
            <pc:docMk/>
            <pc:sldMk cId="923344568" sldId="298"/>
            <ac:cxnSpMk id="21" creationId="{3633DA2A-95BF-9FFC-95B5-3F71FDCAE46D}"/>
          </ac:cxnSpMkLst>
        </pc:cxnChg>
        <pc:cxnChg chg="add mod">
          <ac:chgData name="Ilnytskyy, Slava" userId="6c9a36ec-2177-4c71-9d2b-b4582c7eea5e" providerId="ADAL" clId="{E3E9E4AC-6BE5-4C4F-B3F3-260D1EEB6B92}" dt="2023-04-11T03:30:22.609" v="27723" actId="1036"/>
          <ac:cxnSpMkLst>
            <pc:docMk/>
            <pc:sldMk cId="923344568" sldId="298"/>
            <ac:cxnSpMk id="22" creationId="{08F01BEA-A767-B1CC-CC71-A3D8A7B9BE9F}"/>
          </ac:cxnSpMkLst>
        </pc:cxnChg>
        <pc:cxnChg chg="add mod">
          <ac:chgData name="Ilnytskyy, Slava" userId="6c9a36ec-2177-4c71-9d2b-b4582c7eea5e" providerId="ADAL" clId="{E3E9E4AC-6BE5-4C4F-B3F3-260D1EEB6B92}" dt="2023-04-11T03:30:22.609" v="27723" actId="1036"/>
          <ac:cxnSpMkLst>
            <pc:docMk/>
            <pc:sldMk cId="923344568" sldId="298"/>
            <ac:cxnSpMk id="23" creationId="{76360394-C3B7-BC83-7219-41354F1E6E55}"/>
          </ac:cxnSpMkLst>
        </pc:cxnChg>
        <pc:cxnChg chg="add mod">
          <ac:chgData name="Ilnytskyy, Slava" userId="6c9a36ec-2177-4c71-9d2b-b4582c7eea5e" providerId="ADAL" clId="{E3E9E4AC-6BE5-4C4F-B3F3-260D1EEB6B92}" dt="2023-04-11T17:57:05.550" v="28710" actId="1035"/>
          <ac:cxnSpMkLst>
            <pc:docMk/>
            <pc:sldMk cId="923344568" sldId="298"/>
            <ac:cxnSpMk id="30" creationId="{FE5C16F7-7C86-AFC6-4051-27009BFFD3A8}"/>
          </ac:cxnSpMkLst>
        </pc:cxnChg>
        <pc:cxnChg chg="add mod">
          <ac:chgData name="Ilnytskyy, Slava" userId="6c9a36ec-2177-4c71-9d2b-b4582c7eea5e" providerId="ADAL" clId="{E3E9E4AC-6BE5-4C4F-B3F3-260D1EEB6B92}" dt="2023-04-11T17:57:05.550" v="28710" actId="1035"/>
          <ac:cxnSpMkLst>
            <pc:docMk/>
            <pc:sldMk cId="923344568" sldId="298"/>
            <ac:cxnSpMk id="31" creationId="{52C376D3-2452-BFA1-84B2-D71469BFBBEB}"/>
          </ac:cxnSpMkLst>
        </pc:cxnChg>
        <pc:cxnChg chg="add mod">
          <ac:chgData name="Ilnytskyy, Slava" userId="6c9a36ec-2177-4c71-9d2b-b4582c7eea5e" providerId="ADAL" clId="{E3E9E4AC-6BE5-4C4F-B3F3-260D1EEB6B92}" dt="2023-04-11T17:57:05.550" v="28710" actId="1035"/>
          <ac:cxnSpMkLst>
            <pc:docMk/>
            <pc:sldMk cId="923344568" sldId="298"/>
            <ac:cxnSpMk id="32" creationId="{80E0E929-C431-1B87-AC5C-6D3DDCD40479}"/>
          </ac:cxnSpMkLst>
        </pc:cxnChg>
        <pc:cxnChg chg="add mod">
          <ac:chgData name="Ilnytskyy, Slava" userId="6c9a36ec-2177-4c71-9d2b-b4582c7eea5e" providerId="ADAL" clId="{E3E9E4AC-6BE5-4C4F-B3F3-260D1EEB6B92}" dt="2023-04-11T17:57:05.550" v="28710" actId="1035"/>
          <ac:cxnSpMkLst>
            <pc:docMk/>
            <pc:sldMk cId="923344568" sldId="298"/>
            <ac:cxnSpMk id="33" creationId="{F30C9C64-7FD1-9E51-9506-50FFE95B27F0}"/>
          </ac:cxnSpMkLst>
        </pc:cxnChg>
        <pc:cxnChg chg="add mod">
          <ac:chgData name="Ilnytskyy, Slava" userId="6c9a36ec-2177-4c71-9d2b-b4582c7eea5e" providerId="ADAL" clId="{E3E9E4AC-6BE5-4C4F-B3F3-260D1EEB6B92}" dt="2023-04-11T17:57:05.550" v="28710" actId="1035"/>
          <ac:cxnSpMkLst>
            <pc:docMk/>
            <pc:sldMk cId="923344568" sldId="298"/>
            <ac:cxnSpMk id="38" creationId="{DB5B99BE-DDD9-009F-0451-F40FA342949E}"/>
          </ac:cxnSpMkLst>
        </pc:cxnChg>
        <pc:cxnChg chg="add mod">
          <ac:chgData name="Ilnytskyy, Slava" userId="6c9a36ec-2177-4c71-9d2b-b4582c7eea5e" providerId="ADAL" clId="{E3E9E4AC-6BE5-4C4F-B3F3-260D1EEB6B92}" dt="2023-04-11T17:57:05.550" v="28710" actId="1035"/>
          <ac:cxnSpMkLst>
            <pc:docMk/>
            <pc:sldMk cId="923344568" sldId="298"/>
            <ac:cxnSpMk id="39" creationId="{FE8391F6-FFFC-B3B6-E870-DAF65E3857EB}"/>
          </ac:cxnSpMkLst>
        </pc:cxnChg>
        <pc:cxnChg chg="add mod">
          <ac:chgData name="Ilnytskyy, Slava" userId="6c9a36ec-2177-4c71-9d2b-b4582c7eea5e" providerId="ADAL" clId="{E3E9E4AC-6BE5-4C4F-B3F3-260D1EEB6B92}" dt="2023-04-11T17:57:05.550" v="28710" actId="1035"/>
          <ac:cxnSpMkLst>
            <pc:docMk/>
            <pc:sldMk cId="923344568" sldId="298"/>
            <ac:cxnSpMk id="40" creationId="{444F9489-9D65-CFB9-6F20-A4EE1EBD3F6B}"/>
          </ac:cxnSpMkLst>
        </pc:cxnChg>
        <pc:cxnChg chg="add mod">
          <ac:chgData name="Ilnytskyy, Slava" userId="6c9a36ec-2177-4c71-9d2b-b4582c7eea5e" providerId="ADAL" clId="{E3E9E4AC-6BE5-4C4F-B3F3-260D1EEB6B92}" dt="2023-04-11T17:57:05.550" v="28710" actId="1035"/>
          <ac:cxnSpMkLst>
            <pc:docMk/>
            <pc:sldMk cId="923344568" sldId="298"/>
            <ac:cxnSpMk id="41" creationId="{34D99AFA-E235-F434-4476-96E70388D90C}"/>
          </ac:cxnSpMkLst>
        </pc:cxnChg>
      </pc:sldChg>
      <pc:sldChg chg="addSp delSp modSp new mod">
        <pc:chgData name="Ilnytskyy, Slava" userId="6c9a36ec-2177-4c71-9d2b-b4582c7eea5e" providerId="ADAL" clId="{E3E9E4AC-6BE5-4C4F-B3F3-260D1EEB6B92}" dt="2023-04-11T17:58:09.825" v="28761" actId="1036"/>
        <pc:sldMkLst>
          <pc:docMk/>
          <pc:sldMk cId="886230538" sldId="299"/>
        </pc:sldMkLst>
        <pc:spChg chg="del">
          <ac:chgData name="Ilnytskyy, Slava" userId="6c9a36ec-2177-4c71-9d2b-b4582c7eea5e" providerId="ADAL" clId="{E3E9E4AC-6BE5-4C4F-B3F3-260D1EEB6B92}" dt="2023-04-10T23:48:37.258" v="26953" actId="478"/>
          <ac:spMkLst>
            <pc:docMk/>
            <pc:sldMk cId="886230538" sldId="299"/>
            <ac:spMk id="2" creationId="{0AE8999E-C8B8-314A-6CB4-02A6D80D9B0F}"/>
          </ac:spMkLst>
        </pc:spChg>
        <pc:spChg chg="del">
          <ac:chgData name="Ilnytskyy, Slava" userId="6c9a36ec-2177-4c71-9d2b-b4582c7eea5e" providerId="ADAL" clId="{E3E9E4AC-6BE5-4C4F-B3F3-260D1EEB6B92}" dt="2023-04-10T23:48:40.062" v="26954" actId="478"/>
          <ac:spMkLst>
            <pc:docMk/>
            <pc:sldMk cId="886230538" sldId="299"/>
            <ac:spMk id="3" creationId="{054577AD-DD83-69AF-9C1E-B63CD15CFACB}"/>
          </ac:spMkLst>
        </pc:spChg>
        <pc:spChg chg="add mod">
          <ac:chgData name="Ilnytskyy, Slava" userId="6c9a36ec-2177-4c71-9d2b-b4582c7eea5e" providerId="ADAL" clId="{E3E9E4AC-6BE5-4C4F-B3F3-260D1EEB6B92}" dt="2023-04-10T23:48:43.031" v="26955"/>
          <ac:spMkLst>
            <pc:docMk/>
            <pc:sldMk cId="886230538" sldId="299"/>
            <ac:spMk id="4" creationId="{786E2639-4B19-92CE-2C9A-A44FD97262EC}"/>
          </ac:spMkLst>
        </pc:spChg>
        <pc:spChg chg="add mod">
          <ac:chgData name="Ilnytskyy, Slava" userId="6c9a36ec-2177-4c71-9d2b-b4582c7eea5e" providerId="ADAL" clId="{E3E9E4AC-6BE5-4C4F-B3F3-260D1EEB6B92}" dt="2023-04-11T17:58:09.825" v="28761" actId="1036"/>
          <ac:spMkLst>
            <pc:docMk/>
            <pc:sldMk cId="886230538" sldId="299"/>
            <ac:spMk id="5" creationId="{D14E846C-22DD-38EB-B7BD-95CD165A4FFF}"/>
          </ac:spMkLst>
        </pc:spChg>
        <pc:graphicFrameChg chg="add mod modGraphic">
          <ac:chgData name="Ilnytskyy, Slava" userId="6c9a36ec-2177-4c71-9d2b-b4582c7eea5e" providerId="ADAL" clId="{E3E9E4AC-6BE5-4C4F-B3F3-260D1EEB6B92}" dt="2023-04-11T17:57:58.514" v="28753" actId="1036"/>
          <ac:graphicFrameMkLst>
            <pc:docMk/>
            <pc:sldMk cId="886230538" sldId="299"/>
            <ac:graphicFrameMk id="6" creationId="{97FAD4B1-ADBC-04F5-A50C-4C90F161C701}"/>
          </ac:graphicFrameMkLst>
        </pc:graphicFrameChg>
      </pc:sldChg>
      <pc:sldChg chg="addSp delSp modSp new mod">
        <pc:chgData name="Ilnytskyy, Slava" userId="6c9a36ec-2177-4c71-9d2b-b4582c7eea5e" providerId="ADAL" clId="{E3E9E4AC-6BE5-4C4F-B3F3-260D1EEB6B92}" dt="2023-04-11T18:44:40.092" v="29317" actId="1036"/>
        <pc:sldMkLst>
          <pc:docMk/>
          <pc:sldMk cId="1345955254" sldId="300"/>
        </pc:sldMkLst>
        <pc:spChg chg="del">
          <ac:chgData name="Ilnytskyy, Slava" userId="6c9a36ec-2177-4c71-9d2b-b4582c7eea5e" providerId="ADAL" clId="{E3E9E4AC-6BE5-4C4F-B3F3-260D1EEB6B92}" dt="2023-04-11T17:58:18.435" v="28762" actId="478"/>
          <ac:spMkLst>
            <pc:docMk/>
            <pc:sldMk cId="1345955254" sldId="300"/>
            <ac:spMk id="2" creationId="{2411ACE0-98B9-013D-BF64-8B61EE581ED9}"/>
          </ac:spMkLst>
        </pc:spChg>
        <pc:spChg chg="del">
          <ac:chgData name="Ilnytskyy, Slava" userId="6c9a36ec-2177-4c71-9d2b-b4582c7eea5e" providerId="ADAL" clId="{E3E9E4AC-6BE5-4C4F-B3F3-260D1EEB6B92}" dt="2023-04-11T17:58:20.985" v="28763" actId="478"/>
          <ac:spMkLst>
            <pc:docMk/>
            <pc:sldMk cId="1345955254" sldId="300"/>
            <ac:spMk id="3" creationId="{21462D86-01D7-BDB2-9B63-7318C37F9EF2}"/>
          </ac:spMkLst>
        </pc:spChg>
        <pc:spChg chg="add mod">
          <ac:chgData name="Ilnytskyy, Slava" userId="6c9a36ec-2177-4c71-9d2b-b4582c7eea5e" providerId="ADAL" clId="{E3E9E4AC-6BE5-4C4F-B3F3-260D1EEB6B92}" dt="2023-04-11T17:58:47.162" v="28803" actId="1035"/>
          <ac:spMkLst>
            <pc:docMk/>
            <pc:sldMk cId="1345955254" sldId="300"/>
            <ac:spMk id="4" creationId="{75BE00E6-523F-C623-970B-D71C431D83E3}"/>
          </ac:spMkLst>
        </pc:spChg>
        <pc:spChg chg="add mod">
          <ac:chgData name="Ilnytskyy, Slava" userId="6c9a36ec-2177-4c71-9d2b-b4582c7eea5e" providerId="ADAL" clId="{E3E9E4AC-6BE5-4C4F-B3F3-260D1EEB6B92}" dt="2023-04-11T18:44:40.092" v="29317" actId="1036"/>
          <ac:spMkLst>
            <pc:docMk/>
            <pc:sldMk cId="1345955254" sldId="300"/>
            <ac:spMk id="5" creationId="{76762ACE-97B3-35BE-A783-F0AA67C9712E}"/>
          </ac:spMkLst>
        </pc:spChg>
        <pc:spChg chg="add mod">
          <ac:chgData name="Ilnytskyy, Slava" userId="6c9a36ec-2177-4c71-9d2b-b4582c7eea5e" providerId="ADAL" clId="{E3E9E4AC-6BE5-4C4F-B3F3-260D1EEB6B92}" dt="2023-04-11T18:39:29.299" v="29190" actId="1037"/>
          <ac:spMkLst>
            <pc:docMk/>
            <pc:sldMk cId="1345955254" sldId="300"/>
            <ac:spMk id="8" creationId="{2F95EE22-8781-81F1-22D0-BD8E26F5E0E1}"/>
          </ac:spMkLst>
        </pc:spChg>
        <pc:spChg chg="add mod">
          <ac:chgData name="Ilnytskyy, Slava" userId="6c9a36ec-2177-4c71-9d2b-b4582c7eea5e" providerId="ADAL" clId="{E3E9E4AC-6BE5-4C4F-B3F3-260D1EEB6B92}" dt="2023-04-11T18:44:18.281" v="29302" actId="1036"/>
          <ac:spMkLst>
            <pc:docMk/>
            <pc:sldMk cId="1345955254" sldId="300"/>
            <ac:spMk id="9" creationId="{73C55C9B-9974-DDAC-2CF8-41EC57A9C16B}"/>
          </ac:spMkLst>
        </pc:spChg>
        <pc:picChg chg="add mod">
          <ac:chgData name="Ilnytskyy, Slava" userId="6c9a36ec-2177-4c71-9d2b-b4582c7eea5e" providerId="ADAL" clId="{E3E9E4AC-6BE5-4C4F-B3F3-260D1EEB6B92}" dt="2023-04-11T18:39:24.765" v="29187" actId="1076"/>
          <ac:picMkLst>
            <pc:docMk/>
            <pc:sldMk cId="1345955254" sldId="300"/>
            <ac:picMk id="7" creationId="{63C05CE4-AAE4-32DE-073F-94CFDCE1808A}"/>
          </ac:picMkLst>
        </pc:picChg>
      </pc:sldChg>
      <pc:sldChg chg="addSp delSp modSp new mod">
        <pc:chgData name="Ilnytskyy, Slava" userId="6c9a36ec-2177-4c71-9d2b-b4582c7eea5e" providerId="ADAL" clId="{E3E9E4AC-6BE5-4C4F-B3F3-260D1EEB6B92}" dt="2023-04-12T03:22:54.539" v="37316" actId="207"/>
        <pc:sldMkLst>
          <pc:docMk/>
          <pc:sldMk cId="1502480685" sldId="301"/>
        </pc:sldMkLst>
        <pc:spChg chg="del">
          <ac:chgData name="Ilnytskyy, Slava" userId="6c9a36ec-2177-4c71-9d2b-b4582c7eea5e" providerId="ADAL" clId="{E3E9E4AC-6BE5-4C4F-B3F3-260D1EEB6B92}" dt="2023-04-11T17:59:20.474" v="28805" actId="478"/>
          <ac:spMkLst>
            <pc:docMk/>
            <pc:sldMk cId="1502480685" sldId="301"/>
            <ac:spMk id="2" creationId="{33B8FE2C-A257-9685-03B1-5549FED4EF08}"/>
          </ac:spMkLst>
        </pc:spChg>
        <pc:spChg chg="del">
          <ac:chgData name="Ilnytskyy, Slava" userId="6c9a36ec-2177-4c71-9d2b-b4582c7eea5e" providerId="ADAL" clId="{E3E9E4AC-6BE5-4C4F-B3F3-260D1EEB6B92}" dt="2023-04-11T17:59:23.078" v="28806" actId="478"/>
          <ac:spMkLst>
            <pc:docMk/>
            <pc:sldMk cId="1502480685" sldId="301"/>
            <ac:spMk id="3" creationId="{7F1377DF-EB7A-FAE0-C44A-4A1CB8B3AD69}"/>
          </ac:spMkLst>
        </pc:spChg>
        <pc:spChg chg="add mod">
          <ac:chgData name="Ilnytskyy, Slava" userId="6c9a36ec-2177-4c71-9d2b-b4582c7eea5e" providerId="ADAL" clId="{E3E9E4AC-6BE5-4C4F-B3F3-260D1EEB6B92}" dt="2023-04-11T17:59:25.270" v="28807"/>
          <ac:spMkLst>
            <pc:docMk/>
            <pc:sldMk cId="1502480685" sldId="301"/>
            <ac:spMk id="4" creationId="{DCB78096-CE4D-266F-0B0B-17B368FEDB61}"/>
          </ac:spMkLst>
        </pc:spChg>
        <pc:spChg chg="add mod">
          <ac:chgData name="Ilnytskyy, Slava" userId="6c9a36ec-2177-4c71-9d2b-b4582c7eea5e" providerId="ADAL" clId="{E3E9E4AC-6BE5-4C4F-B3F3-260D1EEB6B92}" dt="2023-04-12T03:22:54.539" v="37316" actId="207"/>
          <ac:spMkLst>
            <pc:docMk/>
            <pc:sldMk cId="1502480685" sldId="301"/>
            <ac:spMk id="5" creationId="{4CB8E01F-3967-7851-49E5-78E833807BC9}"/>
          </ac:spMkLst>
        </pc:spChg>
      </pc:sldChg>
      <pc:sldChg chg="addSp delSp modSp new mod ord">
        <pc:chgData name="Ilnytskyy, Slava" userId="6c9a36ec-2177-4c71-9d2b-b4582c7eea5e" providerId="ADAL" clId="{E3E9E4AC-6BE5-4C4F-B3F3-260D1EEB6B92}" dt="2023-04-12T02:33:21.276" v="35961" actId="20577"/>
        <pc:sldMkLst>
          <pc:docMk/>
          <pc:sldMk cId="2956270713" sldId="302"/>
        </pc:sldMkLst>
        <pc:spChg chg="del">
          <ac:chgData name="Ilnytskyy, Slava" userId="6c9a36ec-2177-4c71-9d2b-b4582c7eea5e" providerId="ADAL" clId="{E3E9E4AC-6BE5-4C4F-B3F3-260D1EEB6B92}" dt="2023-04-11T18:23:31.838" v="28818" actId="478"/>
          <ac:spMkLst>
            <pc:docMk/>
            <pc:sldMk cId="2956270713" sldId="302"/>
            <ac:spMk id="2" creationId="{C1CCB97F-B45E-238E-5F2A-3C5E4B0CF6D4}"/>
          </ac:spMkLst>
        </pc:spChg>
        <pc:spChg chg="del">
          <ac:chgData name="Ilnytskyy, Slava" userId="6c9a36ec-2177-4c71-9d2b-b4582c7eea5e" providerId="ADAL" clId="{E3E9E4AC-6BE5-4C4F-B3F3-260D1EEB6B92}" dt="2023-04-11T18:23:29.376" v="28817" actId="478"/>
          <ac:spMkLst>
            <pc:docMk/>
            <pc:sldMk cId="2956270713" sldId="302"/>
            <ac:spMk id="3" creationId="{5DDF8BF9-C0E7-0547-ADA7-395C8FDFD6B2}"/>
          </ac:spMkLst>
        </pc:spChg>
        <pc:spChg chg="add mod">
          <ac:chgData name="Ilnytskyy, Slava" userId="6c9a36ec-2177-4c71-9d2b-b4582c7eea5e" providerId="ADAL" clId="{E3E9E4AC-6BE5-4C4F-B3F3-260D1EEB6B92}" dt="2023-04-11T18:35:37.960" v="28956" actId="20577"/>
          <ac:spMkLst>
            <pc:docMk/>
            <pc:sldMk cId="2956270713" sldId="302"/>
            <ac:spMk id="4" creationId="{362279BB-6A3B-2BDB-0405-4FFCFC6A252E}"/>
          </ac:spMkLst>
        </pc:spChg>
        <pc:spChg chg="add mod">
          <ac:chgData name="Ilnytskyy, Slava" userId="6c9a36ec-2177-4c71-9d2b-b4582c7eea5e" providerId="ADAL" clId="{E3E9E4AC-6BE5-4C4F-B3F3-260D1EEB6B92}" dt="2023-04-12T02:28:37.912" v="35868" actId="20577"/>
          <ac:spMkLst>
            <pc:docMk/>
            <pc:sldMk cId="2956270713" sldId="302"/>
            <ac:spMk id="5" creationId="{D4AF09D6-AFC2-8605-AE49-885FDDF908C3}"/>
          </ac:spMkLst>
        </pc:spChg>
        <pc:spChg chg="add mod">
          <ac:chgData name="Ilnytskyy, Slava" userId="6c9a36ec-2177-4c71-9d2b-b4582c7eea5e" providerId="ADAL" clId="{E3E9E4AC-6BE5-4C4F-B3F3-260D1EEB6B92}" dt="2023-04-12T02:33:21.276" v="35961" actId="20577"/>
          <ac:spMkLst>
            <pc:docMk/>
            <pc:sldMk cId="2956270713" sldId="302"/>
            <ac:spMk id="8" creationId="{AD65B40D-CA9B-1E8E-147E-3C12126D0BAD}"/>
          </ac:spMkLst>
        </pc:spChg>
        <pc:picChg chg="add mod">
          <ac:chgData name="Ilnytskyy, Slava" userId="6c9a36ec-2177-4c71-9d2b-b4582c7eea5e" providerId="ADAL" clId="{E3E9E4AC-6BE5-4C4F-B3F3-260D1EEB6B92}" dt="2023-04-12T02:27:57.807" v="35792" actId="14100"/>
          <ac:picMkLst>
            <pc:docMk/>
            <pc:sldMk cId="2956270713" sldId="302"/>
            <ac:picMk id="7" creationId="{CAFA6C05-3547-B5C6-CFD3-03336DBB9890}"/>
          </ac:picMkLst>
        </pc:picChg>
      </pc:sldChg>
      <pc:sldChg chg="addSp delSp modSp new mod">
        <pc:chgData name="Ilnytskyy, Slava" userId="6c9a36ec-2177-4c71-9d2b-b4582c7eea5e" providerId="ADAL" clId="{E3E9E4AC-6BE5-4C4F-B3F3-260D1EEB6B92}" dt="2023-04-11T18:55:10.469" v="30229" actId="20577"/>
        <pc:sldMkLst>
          <pc:docMk/>
          <pc:sldMk cId="1212514941" sldId="303"/>
        </pc:sldMkLst>
        <pc:spChg chg="del">
          <ac:chgData name="Ilnytskyy, Slava" userId="6c9a36ec-2177-4c71-9d2b-b4582c7eea5e" providerId="ADAL" clId="{E3E9E4AC-6BE5-4C4F-B3F3-260D1EEB6B92}" dt="2023-04-11T18:44:31.480" v="29305" actId="478"/>
          <ac:spMkLst>
            <pc:docMk/>
            <pc:sldMk cId="1212514941" sldId="303"/>
            <ac:spMk id="2" creationId="{D1271F23-B5D9-7DA1-53C6-66E084FE3F81}"/>
          </ac:spMkLst>
        </pc:spChg>
        <pc:spChg chg="del">
          <ac:chgData name="Ilnytskyy, Slava" userId="6c9a36ec-2177-4c71-9d2b-b4582c7eea5e" providerId="ADAL" clId="{E3E9E4AC-6BE5-4C4F-B3F3-260D1EEB6B92}" dt="2023-04-11T18:44:28.943" v="29304" actId="478"/>
          <ac:spMkLst>
            <pc:docMk/>
            <pc:sldMk cId="1212514941" sldId="303"/>
            <ac:spMk id="3" creationId="{6810274F-C6FA-B5A8-86CD-07D40D905A19}"/>
          </ac:spMkLst>
        </pc:spChg>
        <pc:spChg chg="add mod">
          <ac:chgData name="Ilnytskyy, Slava" userId="6c9a36ec-2177-4c71-9d2b-b4582c7eea5e" providerId="ADAL" clId="{E3E9E4AC-6BE5-4C4F-B3F3-260D1EEB6B92}" dt="2023-04-11T18:44:49.229" v="29318"/>
          <ac:spMkLst>
            <pc:docMk/>
            <pc:sldMk cId="1212514941" sldId="303"/>
            <ac:spMk id="4" creationId="{367B76CA-65E9-69AF-1458-18707B644B6E}"/>
          </ac:spMkLst>
        </pc:spChg>
        <pc:spChg chg="add mod">
          <ac:chgData name="Ilnytskyy, Slava" userId="6c9a36ec-2177-4c71-9d2b-b4582c7eea5e" providerId="ADAL" clId="{E3E9E4AC-6BE5-4C4F-B3F3-260D1EEB6B92}" dt="2023-04-11T18:55:10.469" v="30229" actId="20577"/>
          <ac:spMkLst>
            <pc:docMk/>
            <pc:sldMk cId="1212514941" sldId="303"/>
            <ac:spMk id="5" creationId="{6ED4B775-E0E7-D5E5-3C20-EC7396B3EB4E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11T19:23:02.058" v="30627" actId="12"/>
        <pc:sldMkLst>
          <pc:docMk/>
          <pc:sldMk cId="1295152021" sldId="304"/>
        </pc:sldMkLst>
        <pc:spChg chg="del">
          <ac:chgData name="Ilnytskyy, Slava" userId="6c9a36ec-2177-4c71-9d2b-b4582c7eea5e" providerId="ADAL" clId="{E3E9E4AC-6BE5-4C4F-B3F3-260D1EEB6B92}" dt="2023-04-11T19:06:00.721" v="30231" actId="478"/>
          <ac:spMkLst>
            <pc:docMk/>
            <pc:sldMk cId="1295152021" sldId="304"/>
            <ac:spMk id="2" creationId="{11B2F4D5-C254-6971-E349-B4575F38269B}"/>
          </ac:spMkLst>
        </pc:spChg>
        <pc:spChg chg="del">
          <ac:chgData name="Ilnytskyy, Slava" userId="6c9a36ec-2177-4c71-9d2b-b4582c7eea5e" providerId="ADAL" clId="{E3E9E4AC-6BE5-4C4F-B3F3-260D1EEB6B92}" dt="2023-04-11T19:06:02.706" v="30232" actId="478"/>
          <ac:spMkLst>
            <pc:docMk/>
            <pc:sldMk cId="1295152021" sldId="304"/>
            <ac:spMk id="3" creationId="{347A6CF3-9C08-DDFF-320F-33FE3DADC292}"/>
          </ac:spMkLst>
        </pc:spChg>
        <pc:spChg chg="add mod">
          <ac:chgData name="Ilnytskyy, Slava" userId="6c9a36ec-2177-4c71-9d2b-b4582c7eea5e" providerId="ADAL" clId="{E3E9E4AC-6BE5-4C4F-B3F3-260D1EEB6B92}" dt="2023-04-11T19:06:05.283" v="30233"/>
          <ac:spMkLst>
            <pc:docMk/>
            <pc:sldMk cId="1295152021" sldId="304"/>
            <ac:spMk id="4" creationId="{AFF1DEBC-0E90-D7FA-9742-FC0F2383D499}"/>
          </ac:spMkLst>
        </pc:spChg>
        <pc:spChg chg="add mod">
          <ac:chgData name="Ilnytskyy, Slava" userId="6c9a36ec-2177-4c71-9d2b-b4582c7eea5e" providerId="ADAL" clId="{E3E9E4AC-6BE5-4C4F-B3F3-260D1EEB6B92}" dt="2023-04-11T19:23:02.058" v="30627" actId="12"/>
          <ac:spMkLst>
            <pc:docMk/>
            <pc:sldMk cId="1295152021" sldId="304"/>
            <ac:spMk id="5" creationId="{F235094B-B8C9-E7B9-5FE4-4AEF514AFF95}"/>
          </ac:spMkLst>
        </pc:spChg>
        <pc:picChg chg="add mod">
          <ac:chgData name="Ilnytskyy, Slava" userId="6c9a36ec-2177-4c71-9d2b-b4582c7eea5e" providerId="ADAL" clId="{E3E9E4AC-6BE5-4C4F-B3F3-260D1EEB6B92}" dt="2023-04-11T19:22:11.892" v="30599" actId="1035"/>
          <ac:picMkLst>
            <pc:docMk/>
            <pc:sldMk cId="1295152021" sldId="304"/>
            <ac:picMk id="7" creationId="{572A02AA-F4CF-6F32-3C72-28878AF6DC8C}"/>
          </ac:picMkLst>
        </pc:picChg>
      </pc:sldChg>
      <pc:sldChg chg="addSp delSp modSp new mod">
        <pc:chgData name="Ilnytskyy, Slava" userId="6c9a36ec-2177-4c71-9d2b-b4582c7eea5e" providerId="ADAL" clId="{E3E9E4AC-6BE5-4C4F-B3F3-260D1EEB6B92}" dt="2023-04-11T19:32:19.203" v="31143" actId="1035"/>
        <pc:sldMkLst>
          <pc:docMk/>
          <pc:sldMk cId="1300724192" sldId="305"/>
        </pc:sldMkLst>
        <pc:spChg chg="del mod">
          <ac:chgData name="Ilnytskyy, Slava" userId="6c9a36ec-2177-4c71-9d2b-b4582c7eea5e" providerId="ADAL" clId="{E3E9E4AC-6BE5-4C4F-B3F3-260D1EEB6B92}" dt="2023-04-11T19:22:24.494" v="30602" actId="478"/>
          <ac:spMkLst>
            <pc:docMk/>
            <pc:sldMk cId="1300724192" sldId="305"/>
            <ac:spMk id="2" creationId="{2629170E-3E74-77D3-8347-08355D038DDA}"/>
          </ac:spMkLst>
        </pc:spChg>
        <pc:spChg chg="del">
          <ac:chgData name="Ilnytskyy, Slava" userId="6c9a36ec-2177-4c71-9d2b-b4582c7eea5e" providerId="ADAL" clId="{E3E9E4AC-6BE5-4C4F-B3F3-260D1EEB6B92}" dt="2023-04-11T19:22:27.601" v="30603" actId="478"/>
          <ac:spMkLst>
            <pc:docMk/>
            <pc:sldMk cId="1300724192" sldId="305"/>
            <ac:spMk id="3" creationId="{9F18DB83-3415-F7C3-F68A-916333F55383}"/>
          </ac:spMkLst>
        </pc:spChg>
        <pc:spChg chg="add mod">
          <ac:chgData name="Ilnytskyy, Slava" userId="6c9a36ec-2177-4c71-9d2b-b4582c7eea5e" providerId="ADAL" clId="{E3E9E4AC-6BE5-4C4F-B3F3-260D1EEB6B92}" dt="2023-04-11T19:32:19.203" v="31143" actId="1035"/>
          <ac:spMkLst>
            <pc:docMk/>
            <pc:sldMk cId="1300724192" sldId="305"/>
            <ac:spMk id="4" creationId="{C36987DD-243D-5343-8CDC-C3657DB69004}"/>
          </ac:spMkLst>
        </pc:spChg>
        <pc:spChg chg="add mod">
          <ac:chgData name="Ilnytskyy, Slava" userId="6c9a36ec-2177-4c71-9d2b-b4582c7eea5e" providerId="ADAL" clId="{E3E9E4AC-6BE5-4C4F-B3F3-260D1EEB6B92}" dt="2023-04-11T19:29:38.073" v="31081" actId="20577"/>
          <ac:spMkLst>
            <pc:docMk/>
            <pc:sldMk cId="1300724192" sldId="305"/>
            <ac:spMk id="5" creationId="{FF318887-80E8-42BF-1BC1-0567AB967E77}"/>
          </ac:spMkLst>
        </pc:spChg>
        <pc:spChg chg="add mod">
          <ac:chgData name="Ilnytskyy, Slava" userId="6c9a36ec-2177-4c71-9d2b-b4582c7eea5e" providerId="ADAL" clId="{E3E9E4AC-6BE5-4C4F-B3F3-260D1EEB6B92}" dt="2023-04-11T19:30:36.642" v="31135" actId="1038"/>
          <ac:spMkLst>
            <pc:docMk/>
            <pc:sldMk cId="1300724192" sldId="305"/>
            <ac:spMk id="8" creationId="{0FCAAE6A-C5B8-ED39-823F-3C2D9AD2CA01}"/>
          </ac:spMkLst>
        </pc:spChg>
        <pc:picChg chg="add mod">
          <ac:chgData name="Ilnytskyy, Slava" userId="6c9a36ec-2177-4c71-9d2b-b4582c7eea5e" providerId="ADAL" clId="{E3E9E4AC-6BE5-4C4F-B3F3-260D1EEB6B92}" dt="2023-04-11T19:30:16.857" v="31123" actId="1037"/>
          <ac:picMkLst>
            <pc:docMk/>
            <pc:sldMk cId="1300724192" sldId="305"/>
            <ac:picMk id="7" creationId="{45170BAF-1D67-00AE-2190-6C5BFBBB103F}"/>
          </ac:picMkLst>
        </pc:picChg>
      </pc:sldChg>
      <pc:sldChg chg="addSp delSp modSp new mod">
        <pc:chgData name="Ilnytskyy, Slava" userId="6c9a36ec-2177-4c71-9d2b-b4582c7eea5e" providerId="ADAL" clId="{E3E9E4AC-6BE5-4C4F-B3F3-260D1EEB6B92}" dt="2023-04-11T19:50:22.923" v="32243" actId="20577"/>
        <pc:sldMkLst>
          <pc:docMk/>
          <pc:sldMk cId="2780102451" sldId="306"/>
        </pc:sldMkLst>
        <pc:spChg chg="del">
          <ac:chgData name="Ilnytskyy, Slava" userId="6c9a36ec-2177-4c71-9d2b-b4582c7eea5e" providerId="ADAL" clId="{E3E9E4AC-6BE5-4C4F-B3F3-260D1EEB6B92}" dt="2023-04-11T19:31:01.322" v="31138" actId="478"/>
          <ac:spMkLst>
            <pc:docMk/>
            <pc:sldMk cId="2780102451" sldId="306"/>
            <ac:spMk id="2" creationId="{144FFE2F-B712-C18B-2D01-0A1136028CF0}"/>
          </ac:spMkLst>
        </pc:spChg>
        <pc:spChg chg="del">
          <ac:chgData name="Ilnytskyy, Slava" userId="6c9a36ec-2177-4c71-9d2b-b4582c7eea5e" providerId="ADAL" clId="{E3E9E4AC-6BE5-4C4F-B3F3-260D1EEB6B92}" dt="2023-04-11T19:30:58.669" v="31137" actId="478"/>
          <ac:spMkLst>
            <pc:docMk/>
            <pc:sldMk cId="2780102451" sldId="306"/>
            <ac:spMk id="3" creationId="{4A9D729A-A168-53FE-1FA2-788E26447DCD}"/>
          </ac:spMkLst>
        </pc:spChg>
        <pc:spChg chg="add mod">
          <ac:chgData name="Ilnytskyy, Slava" userId="6c9a36ec-2177-4c71-9d2b-b4582c7eea5e" providerId="ADAL" clId="{E3E9E4AC-6BE5-4C4F-B3F3-260D1EEB6B92}" dt="2023-04-11T19:31:10.679" v="31139"/>
          <ac:spMkLst>
            <pc:docMk/>
            <pc:sldMk cId="2780102451" sldId="306"/>
            <ac:spMk id="4" creationId="{8E0D9710-34C5-DFE7-6915-E57391FD2820}"/>
          </ac:spMkLst>
        </pc:spChg>
        <pc:spChg chg="add mod">
          <ac:chgData name="Ilnytskyy, Slava" userId="6c9a36ec-2177-4c71-9d2b-b4582c7eea5e" providerId="ADAL" clId="{E3E9E4AC-6BE5-4C4F-B3F3-260D1EEB6B92}" dt="2023-04-11T19:50:22.923" v="32243" actId="20577"/>
          <ac:spMkLst>
            <pc:docMk/>
            <pc:sldMk cId="2780102451" sldId="306"/>
            <ac:spMk id="5" creationId="{335C54FB-0AFA-F551-3B77-5E2042BE4478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12T00:16:07.790" v="33730" actId="113"/>
        <pc:sldMkLst>
          <pc:docMk/>
          <pc:sldMk cId="3576376271" sldId="307"/>
        </pc:sldMkLst>
        <pc:spChg chg="del">
          <ac:chgData name="Ilnytskyy, Slava" userId="6c9a36ec-2177-4c71-9d2b-b4582c7eea5e" providerId="ADAL" clId="{E3E9E4AC-6BE5-4C4F-B3F3-260D1EEB6B92}" dt="2023-04-11T19:47:30.682" v="32229" actId="478"/>
          <ac:spMkLst>
            <pc:docMk/>
            <pc:sldMk cId="3576376271" sldId="307"/>
            <ac:spMk id="2" creationId="{B5858D4F-A003-7AEB-5791-1C12BB47EC74}"/>
          </ac:spMkLst>
        </pc:spChg>
        <pc:spChg chg="del">
          <ac:chgData name="Ilnytskyy, Slava" userId="6c9a36ec-2177-4c71-9d2b-b4582c7eea5e" providerId="ADAL" clId="{E3E9E4AC-6BE5-4C4F-B3F3-260D1EEB6B92}" dt="2023-04-11T19:47:34.480" v="32230" actId="478"/>
          <ac:spMkLst>
            <pc:docMk/>
            <pc:sldMk cId="3576376271" sldId="307"/>
            <ac:spMk id="3" creationId="{639B4F56-1AD8-A82A-A6C5-38533F0FEA57}"/>
          </ac:spMkLst>
        </pc:spChg>
        <pc:spChg chg="add mod">
          <ac:chgData name="Ilnytskyy, Slava" userId="6c9a36ec-2177-4c71-9d2b-b4582c7eea5e" providerId="ADAL" clId="{E3E9E4AC-6BE5-4C4F-B3F3-260D1EEB6B92}" dt="2023-04-11T19:47:43.363" v="32231"/>
          <ac:spMkLst>
            <pc:docMk/>
            <pc:sldMk cId="3576376271" sldId="307"/>
            <ac:spMk id="4" creationId="{EB9571C8-C485-6ADD-25EB-6EECD243A3B7}"/>
          </ac:spMkLst>
        </pc:spChg>
        <pc:spChg chg="add mod">
          <ac:chgData name="Ilnytskyy, Slava" userId="6c9a36ec-2177-4c71-9d2b-b4582c7eea5e" providerId="ADAL" clId="{E3E9E4AC-6BE5-4C4F-B3F3-260D1EEB6B92}" dt="2023-04-12T00:16:07.790" v="33730" actId="113"/>
          <ac:spMkLst>
            <pc:docMk/>
            <pc:sldMk cId="3576376271" sldId="307"/>
            <ac:spMk id="5" creationId="{5340E090-2607-77D4-CAC1-7CE2F1E68124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12T00:53:00.354" v="34750" actId="1035"/>
        <pc:sldMkLst>
          <pc:docMk/>
          <pc:sldMk cId="2707149521" sldId="308"/>
        </pc:sldMkLst>
        <pc:spChg chg="del">
          <ac:chgData name="Ilnytskyy, Slava" userId="6c9a36ec-2177-4c71-9d2b-b4582c7eea5e" providerId="ADAL" clId="{E3E9E4AC-6BE5-4C4F-B3F3-260D1EEB6B92}" dt="2023-04-11T20:20:07.296" v="33727" actId="478"/>
          <ac:spMkLst>
            <pc:docMk/>
            <pc:sldMk cId="2707149521" sldId="308"/>
            <ac:spMk id="2" creationId="{AC146D46-D6C0-7121-B1D0-61A099B5CF27}"/>
          </ac:spMkLst>
        </pc:spChg>
        <pc:spChg chg="del">
          <ac:chgData name="Ilnytskyy, Slava" userId="6c9a36ec-2177-4c71-9d2b-b4582c7eea5e" providerId="ADAL" clId="{E3E9E4AC-6BE5-4C4F-B3F3-260D1EEB6B92}" dt="2023-04-11T20:20:10.171" v="33728" actId="478"/>
          <ac:spMkLst>
            <pc:docMk/>
            <pc:sldMk cId="2707149521" sldId="308"/>
            <ac:spMk id="3" creationId="{0CE29298-3161-1D7A-2225-03770CEA3D3C}"/>
          </ac:spMkLst>
        </pc:spChg>
        <pc:spChg chg="add mod">
          <ac:chgData name="Ilnytskyy, Slava" userId="6c9a36ec-2177-4c71-9d2b-b4582c7eea5e" providerId="ADAL" clId="{E3E9E4AC-6BE5-4C4F-B3F3-260D1EEB6B92}" dt="2023-04-11T20:20:13.286" v="33729"/>
          <ac:spMkLst>
            <pc:docMk/>
            <pc:sldMk cId="2707149521" sldId="308"/>
            <ac:spMk id="4" creationId="{FF64DCA8-2508-3218-7AD5-80228EEEAD9D}"/>
          </ac:spMkLst>
        </pc:spChg>
        <pc:spChg chg="add mod">
          <ac:chgData name="Ilnytskyy, Slava" userId="6c9a36ec-2177-4c71-9d2b-b4582c7eea5e" providerId="ADAL" clId="{E3E9E4AC-6BE5-4C4F-B3F3-260D1EEB6B92}" dt="2023-04-12T00:53:00.354" v="34750" actId="1035"/>
          <ac:spMkLst>
            <pc:docMk/>
            <pc:sldMk cId="2707149521" sldId="308"/>
            <ac:spMk id="5" creationId="{7C0D3D60-9AF0-44BA-D60C-1F6DC61A665C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28T23:59:55.551" v="40787" actId="113"/>
        <pc:sldMkLst>
          <pc:docMk/>
          <pc:sldMk cId="1342008611" sldId="309"/>
        </pc:sldMkLst>
        <pc:spChg chg="del">
          <ac:chgData name="Ilnytskyy, Slava" userId="6c9a36ec-2177-4c71-9d2b-b4582c7eea5e" providerId="ADAL" clId="{E3E9E4AC-6BE5-4C4F-B3F3-260D1EEB6B92}" dt="2023-04-12T00:53:35.264" v="34753" actId="478"/>
          <ac:spMkLst>
            <pc:docMk/>
            <pc:sldMk cId="1342008611" sldId="309"/>
            <ac:spMk id="2" creationId="{6862D346-A48F-0ECC-348A-DFC02D0EEAD0}"/>
          </ac:spMkLst>
        </pc:spChg>
        <pc:spChg chg="del">
          <ac:chgData name="Ilnytskyy, Slava" userId="6c9a36ec-2177-4c71-9d2b-b4582c7eea5e" providerId="ADAL" clId="{E3E9E4AC-6BE5-4C4F-B3F3-260D1EEB6B92}" dt="2023-04-12T00:53:31.784" v="34752" actId="478"/>
          <ac:spMkLst>
            <pc:docMk/>
            <pc:sldMk cId="1342008611" sldId="309"/>
            <ac:spMk id="3" creationId="{8D874693-0B37-D3AC-E471-4CB700CE9670}"/>
          </ac:spMkLst>
        </pc:spChg>
        <pc:spChg chg="add mod">
          <ac:chgData name="Ilnytskyy, Slava" userId="6c9a36ec-2177-4c71-9d2b-b4582c7eea5e" providerId="ADAL" clId="{E3E9E4AC-6BE5-4C4F-B3F3-260D1EEB6B92}" dt="2023-04-12T00:53:38.451" v="34754"/>
          <ac:spMkLst>
            <pc:docMk/>
            <pc:sldMk cId="1342008611" sldId="309"/>
            <ac:spMk id="4" creationId="{95F24D53-68DB-8552-3712-63309D5F15DD}"/>
          </ac:spMkLst>
        </pc:spChg>
        <pc:spChg chg="add mod">
          <ac:chgData name="Ilnytskyy, Slava" userId="6c9a36ec-2177-4c71-9d2b-b4582c7eea5e" providerId="ADAL" clId="{E3E9E4AC-6BE5-4C4F-B3F3-260D1EEB6B92}" dt="2023-04-28T23:59:55.551" v="40787" actId="113"/>
          <ac:spMkLst>
            <pc:docMk/>
            <pc:sldMk cId="1342008611" sldId="309"/>
            <ac:spMk id="5" creationId="{0CFA6A07-23D7-0D1A-91CF-69EEC64BC631}"/>
          </ac:spMkLst>
        </pc:spChg>
        <pc:spChg chg="add mod">
          <ac:chgData name="Ilnytskyy, Slava" userId="6c9a36ec-2177-4c71-9d2b-b4582c7eea5e" providerId="ADAL" clId="{E3E9E4AC-6BE5-4C4F-B3F3-260D1EEB6B92}" dt="2023-04-12T01:20:11.959" v="35272" actId="1038"/>
          <ac:spMkLst>
            <pc:docMk/>
            <pc:sldMk cId="1342008611" sldId="309"/>
            <ac:spMk id="6" creationId="{786E7705-3AD0-93D8-4B39-92DEDD17D3E6}"/>
          </ac:spMkLst>
        </pc:spChg>
        <pc:spChg chg="add mod">
          <ac:chgData name="Ilnytskyy, Slava" userId="6c9a36ec-2177-4c71-9d2b-b4582c7eea5e" providerId="ADAL" clId="{E3E9E4AC-6BE5-4C4F-B3F3-260D1EEB6B92}" dt="2023-04-12T01:51:35.620" v="35317" actId="1038"/>
          <ac:spMkLst>
            <pc:docMk/>
            <pc:sldMk cId="1342008611" sldId="309"/>
            <ac:spMk id="7" creationId="{52EDCB4A-B8D5-67D4-EE81-65170D712D16}"/>
          </ac:spMkLst>
        </pc:spChg>
        <pc:spChg chg="add mod">
          <ac:chgData name="Ilnytskyy, Slava" userId="6c9a36ec-2177-4c71-9d2b-b4582c7eea5e" providerId="ADAL" clId="{E3E9E4AC-6BE5-4C4F-B3F3-260D1EEB6B92}" dt="2023-04-12T02:04:17.198" v="35718" actId="207"/>
          <ac:spMkLst>
            <pc:docMk/>
            <pc:sldMk cId="1342008611" sldId="309"/>
            <ac:spMk id="8" creationId="{0B8EA4EE-D792-B255-A911-E16149DF2DF1}"/>
          </ac:spMkLst>
        </pc:spChg>
        <pc:spChg chg="add del mod">
          <ac:chgData name="Ilnytskyy, Slava" userId="6c9a36ec-2177-4c71-9d2b-b4582c7eea5e" providerId="ADAL" clId="{E3E9E4AC-6BE5-4C4F-B3F3-260D1EEB6B92}" dt="2023-04-12T01:52:30.087" v="35426"/>
          <ac:spMkLst>
            <pc:docMk/>
            <pc:sldMk cId="1342008611" sldId="309"/>
            <ac:spMk id="9" creationId="{8D6B7212-4CE0-2F08-4C50-4AEB83FA0667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12T03:02:44.436" v="36372" actId="14100"/>
        <pc:sldMkLst>
          <pc:docMk/>
          <pc:sldMk cId="2318227638" sldId="310"/>
        </pc:sldMkLst>
        <pc:spChg chg="del">
          <ac:chgData name="Ilnytskyy, Slava" userId="6c9a36ec-2177-4c71-9d2b-b4582c7eea5e" providerId="ADAL" clId="{E3E9E4AC-6BE5-4C4F-B3F3-260D1EEB6B92}" dt="2023-04-12T02:28:17.004" v="35794" actId="478"/>
          <ac:spMkLst>
            <pc:docMk/>
            <pc:sldMk cId="2318227638" sldId="310"/>
            <ac:spMk id="2" creationId="{31150DEE-F473-08F9-EB5C-1586691AC196}"/>
          </ac:spMkLst>
        </pc:spChg>
        <pc:spChg chg="del">
          <ac:chgData name="Ilnytskyy, Slava" userId="6c9a36ec-2177-4c71-9d2b-b4582c7eea5e" providerId="ADAL" clId="{E3E9E4AC-6BE5-4C4F-B3F3-260D1EEB6B92}" dt="2023-04-12T02:28:19.096" v="35795" actId="478"/>
          <ac:spMkLst>
            <pc:docMk/>
            <pc:sldMk cId="2318227638" sldId="310"/>
            <ac:spMk id="3" creationId="{CE78AC2F-BF71-63BA-C38D-709898B2D8AF}"/>
          </ac:spMkLst>
        </pc:spChg>
        <pc:spChg chg="add mod">
          <ac:chgData name="Ilnytskyy, Slava" userId="6c9a36ec-2177-4c71-9d2b-b4582c7eea5e" providerId="ADAL" clId="{E3E9E4AC-6BE5-4C4F-B3F3-260D1EEB6B92}" dt="2023-04-12T02:34:26.710" v="35969" actId="1037"/>
          <ac:spMkLst>
            <pc:docMk/>
            <pc:sldMk cId="2318227638" sldId="310"/>
            <ac:spMk id="4" creationId="{5E7D7DF5-7164-2362-23D8-6B898BA61232}"/>
          </ac:spMkLst>
        </pc:spChg>
        <pc:spChg chg="add del mod">
          <ac:chgData name="Ilnytskyy, Slava" userId="6c9a36ec-2177-4c71-9d2b-b4582c7eea5e" providerId="ADAL" clId="{E3E9E4AC-6BE5-4C4F-B3F3-260D1EEB6B92}" dt="2023-04-12T02:55:56.305" v="35971" actId="478"/>
          <ac:spMkLst>
            <pc:docMk/>
            <pc:sldMk cId="2318227638" sldId="310"/>
            <ac:spMk id="5" creationId="{DFE9988C-A843-9C57-C908-D6DB4132C8C5}"/>
          </ac:spMkLst>
        </pc:spChg>
        <pc:spChg chg="add mod">
          <ac:chgData name="Ilnytskyy, Slava" userId="6c9a36ec-2177-4c71-9d2b-b4582c7eea5e" providerId="ADAL" clId="{E3E9E4AC-6BE5-4C4F-B3F3-260D1EEB6B92}" dt="2023-04-12T02:59:03.501" v="36257" actId="20577"/>
          <ac:spMkLst>
            <pc:docMk/>
            <pc:sldMk cId="2318227638" sldId="310"/>
            <ac:spMk id="6" creationId="{EED5121E-8985-6BA4-0B80-5731E8908650}"/>
          </ac:spMkLst>
        </pc:spChg>
        <pc:spChg chg="add mod">
          <ac:chgData name="Ilnytskyy, Slava" userId="6c9a36ec-2177-4c71-9d2b-b4582c7eea5e" providerId="ADAL" clId="{E3E9E4AC-6BE5-4C4F-B3F3-260D1EEB6B92}" dt="2023-04-12T03:01:56.544" v="36350" actId="164"/>
          <ac:spMkLst>
            <pc:docMk/>
            <pc:sldMk cId="2318227638" sldId="310"/>
            <ac:spMk id="17" creationId="{4187774C-F42E-B39F-8A80-05C1AC0EAEF8}"/>
          </ac:spMkLst>
        </pc:spChg>
        <pc:spChg chg="add mod">
          <ac:chgData name="Ilnytskyy, Slava" userId="6c9a36ec-2177-4c71-9d2b-b4582c7eea5e" providerId="ADAL" clId="{E3E9E4AC-6BE5-4C4F-B3F3-260D1EEB6B92}" dt="2023-04-12T03:01:56.544" v="36350" actId="164"/>
          <ac:spMkLst>
            <pc:docMk/>
            <pc:sldMk cId="2318227638" sldId="310"/>
            <ac:spMk id="18" creationId="{1B23D798-CC06-FFBE-6784-E3CBD0214F64}"/>
          </ac:spMkLst>
        </pc:spChg>
        <pc:spChg chg="add mod">
          <ac:chgData name="Ilnytskyy, Slava" userId="6c9a36ec-2177-4c71-9d2b-b4582c7eea5e" providerId="ADAL" clId="{E3E9E4AC-6BE5-4C4F-B3F3-260D1EEB6B92}" dt="2023-04-12T03:01:56.544" v="36350" actId="164"/>
          <ac:spMkLst>
            <pc:docMk/>
            <pc:sldMk cId="2318227638" sldId="310"/>
            <ac:spMk id="19" creationId="{D918B77C-433F-1325-23BF-727F94F33A44}"/>
          </ac:spMkLst>
        </pc:spChg>
        <pc:spChg chg="add mod">
          <ac:chgData name="Ilnytskyy, Slava" userId="6c9a36ec-2177-4c71-9d2b-b4582c7eea5e" providerId="ADAL" clId="{E3E9E4AC-6BE5-4C4F-B3F3-260D1EEB6B92}" dt="2023-04-12T03:01:56.544" v="36350" actId="164"/>
          <ac:spMkLst>
            <pc:docMk/>
            <pc:sldMk cId="2318227638" sldId="310"/>
            <ac:spMk id="20" creationId="{4935BB1C-8F4F-E796-A664-EAD6111A71EC}"/>
          </ac:spMkLst>
        </pc:spChg>
        <pc:spChg chg="add del mod">
          <ac:chgData name="Ilnytskyy, Slava" userId="6c9a36ec-2177-4c71-9d2b-b4582c7eea5e" providerId="ADAL" clId="{E3E9E4AC-6BE5-4C4F-B3F3-260D1EEB6B92}" dt="2023-04-12T03:02:34.739" v="36370" actId="478"/>
          <ac:spMkLst>
            <pc:docMk/>
            <pc:sldMk cId="2318227638" sldId="310"/>
            <ac:spMk id="23" creationId="{3F75CF88-54B8-8C3A-0A5C-7D2FB0003166}"/>
          </ac:spMkLst>
        </pc:spChg>
        <pc:grpChg chg="add mod">
          <ac:chgData name="Ilnytskyy, Slava" userId="6c9a36ec-2177-4c71-9d2b-b4582c7eea5e" providerId="ADAL" clId="{E3E9E4AC-6BE5-4C4F-B3F3-260D1EEB6B92}" dt="2023-04-12T03:02:44.436" v="36372" actId="14100"/>
          <ac:grpSpMkLst>
            <pc:docMk/>
            <pc:sldMk cId="2318227638" sldId="310"/>
            <ac:grpSpMk id="21" creationId="{C32E4584-9DCE-B36D-128D-E041C7DCEAF0}"/>
          </ac:grpSpMkLst>
        </pc:grpChg>
        <pc:cxnChg chg="add mod">
          <ac:chgData name="Ilnytskyy, Slava" userId="6c9a36ec-2177-4c71-9d2b-b4582c7eea5e" providerId="ADAL" clId="{E3E9E4AC-6BE5-4C4F-B3F3-260D1EEB6B92}" dt="2023-04-12T03:01:56.544" v="36350" actId="164"/>
          <ac:cxnSpMkLst>
            <pc:docMk/>
            <pc:sldMk cId="2318227638" sldId="310"/>
            <ac:cxnSpMk id="7" creationId="{BBD390FC-EA8D-6D4A-EC19-E3AAC76DD960}"/>
          </ac:cxnSpMkLst>
        </pc:cxnChg>
        <pc:cxnChg chg="add mod">
          <ac:chgData name="Ilnytskyy, Slava" userId="6c9a36ec-2177-4c71-9d2b-b4582c7eea5e" providerId="ADAL" clId="{E3E9E4AC-6BE5-4C4F-B3F3-260D1EEB6B92}" dt="2023-04-12T03:01:56.544" v="36350" actId="164"/>
          <ac:cxnSpMkLst>
            <pc:docMk/>
            <pc:sldMk cId="2318227638" sldId="310"/>
            <ac:cxnSpMk id="8" creationId="{F3C75AB0-0F0E-0619-936C-726CAE7862C2}"/>
          </ac:cxnSpMkLst>
        </pc:cxnChg>
        <pc:cxnChg chg="add mod">
          <ac:chgData name="Ilnytskyy, Slava" userId="6c9a36ec-2177-4c71-9d2b-b4582c7eea5e" providerId="ADAL" clId="{E3E9E4AC-6BE5-4C4F-B3F3-260D1EEB6B92}" dt="2023-04-12T03:01:56.544" v="36350" actId="164"/>
          <ac:cxnSpMkLst>
            <pc:docMk/>
            <pc:sldMk cId="2318227638" sldId="310"/>
            <ac:cxnSpMk id="9" creationId="{A44CD68F-30DE-3A2E-7CC3-C474238E59FF}"/>
          </ac:cxnSpMkLst>
        </pc:cxnChg>
        <pc:cxnChg chg="add mod">
          <ac:chgData name="Ilnytskyy, Slava" userId="6c9a36ec-2177-4c71-9d2b-b4582c7eea5e" providerId="ADAL" clId="{E3E9E4AC-6BE5-4C4F-B3F3-260D1EEB6B92}" dt="2023-04-12T03:01:56.544" v="36350" actId="164"/>
          <ac:cxnSpMkLst>
            <pc:docMk/>
            <pc:sldMk cId="2318227638" sldId="310"/>
            <ac:cxnSpMk id="10" creationId="{2E55BF99-46FC-132C-6EE9-89DBD4685B52}"/>
          </ac:cxnSpMkLst>
        </pc:cxnChg>
        <pc:cxnChg chg="add mod">
          <ac:chgData name="Ilnytskyy, Slava" userId="6c9a36ec-2177-4c71-9d2b-b4582c7eea5e" providerId="ADAL" clId="{E3E9E4AC-6BE5-4C4F-B3F3-260D1EEB6B92}" dt="2023-04-12T03:01:56.544" v="36350" actId="164"/>
          <ac:cxnSpMkLst>
            <pc:docMk/>
            <pc:sldMk cId="2318227638" sldId="310"/>
            <ac:cxnSpMk id="11" creationId="{DAA3A2EC-1DC4-3DF0-E81B-CC408C0270B8}"/>
          </ac:cxnSpMkLst>
        </pc:cxnChg>
        <pc:cxnChg chg="add del mod">
          <ac:chgData name="Ilnytskyy, Slava" userId="6c9a36ec-2177-4c71-9d2b-b4582c7eea5e" providerId="ADAL" clId="{E3E9E4AC-6BE5-4C4F-B3F3-260D1EEB6B92}" dt="2023-04-12T03:01:56.544" v="36350" actId="164"/>
          <ac:cxnSpMkLst>
            <pc:docMk/>
            <pc:sldMk cId="2318227638" sldId="310"/>
            <ac:cxnSpMk id="12" creationId="{C849BE57-FF40-C1FC-3268-3BF8EE961CC8}"/>
          </ac:cxnSpMkLst>
        </pc:cxnChg>
        <pc:cxnChg chg="add mod">
          <ac:chgData name="Ilnytskyy, Slava" userId="6c9a36ec-2177-4c71-9d2b-b4582c7eea5e" providerId="ADAL" clId="{E3E9E4AC-6BE5-4C4F-B3F3-260D1EEB6B92}" dt="2023-04-12T03:01:56.544" v="36350" actId="164"/>
          <ac:cxnSpMkLst>
            <pc:docMk/>
            <pc:sldMk cId="2318227638" sldId="310"/>
            <ac:cxnSpMk id="13" creationId="{99ABBA00-768E-8913-1091-E270D5B918F7}"/>
          </ac:cxnSpMkLst>
        </pc:cxnChg>
        <pc:cxnChg chg="add mod">
          <ac:chgData name="Ilnytskyy, Slava" userId="6c9a36ec-2177-4c71-9d2b-b4582c7eea5e" providerId="ADAL" clId="{E3E9E4AC-6BE5-4C4F-B3F3-260D1EEB6B92}" dt="2023-04-12T03:01:56.544" v="36350" actId="164"/>
          <ac:cxnSpMkLst>
            <pc:docMk/>
            <pc:sldMk cId="2318227638" sldId="310"/>
            <ac:cxnSpMk id="14" creationId="{AECB9AA8-5748-61AE-0078-009B148EBC42}"/>
          </ac:cxnSpMkLst>
        </pc:cxnChg>
        <pc:cxnChg chg="add mod">
          <ac:chgData name="Ilnytskyy, Slava" userId="6c9a36ec-2177-4c71-9d2b-b4582c7eea5e" providerId="ADAL" clId="{E3E9E4AC-6BE5-4C4F-B3F3-260D1EEB6B92}" dt="2023-04-12T03:01:56.544" v="36350" actId="164"/>
          <ac:cxnSpMkLst>
            <pc:docMk/>
            <pc:sldMk cId="2318227638" sldId="310"/>
            <ac:cxnSpMk id="15" creationId="{54695B43-110B-DF24-391A-85433E48DDED}"/>
          </ac:cxnSpMkLst>
        </pc:cxnChg>
        <pc:cxnChg chg="add mod">
          <ac:chgData name="Ilnytskyy, Slava" userId="6c9a36ec-2177-4c71-9d2b-b4582c7eea5e" providerId="ADAL" clId="{E3E9E4AC-6BE5-4C4F-B3F3-260D1EEB6B92}" dt="2023-04-12T03:01:56.544" v="36350" actId="164"/>
          <ac:cxnSpMkLst>
            <pc:docMk/>
            <pc:sldMk cId="2318227638" sldId="310"/>
            <ac:cxnSpMk id="16" creationId="{DD1D0BC8-1E68-890C-879A-99EAE64F783A}"/>
          </ac:cxnSpMkLst>
        </pc:cxnChg>
      </pc:sldChg>
      <pc:sldChg chg="addSp delSp modSp new mod">
        <pc:chgData name="Ilnytskyy, Slava" userId="6c9a36ec-2177-4c71-9d2b-b4582c7eea5e" providerId="ADAL" clId="{E3E9E4AC-6BE5-4C4F-B3F3-260D1EEB6B92}" dt="2023-04-12T03:10:45.343" v="37085" actId="1036"/>
        <pc:sldMkLst>
          <pc:docMk/>
          <pc:sldMk cId="3203298592" sldId="311"/>
        </pc:sldMkLst>
        <pc:spChg chg="del">
          <ac:chgData name="Ilnytskyy, Slava" userId="6c9a36ec-2177-4c71-9d2b-b4582c7eea5e" providerId="ADAL" clId="{E3E9E4AC-6BE5-4C4F-B3F3-260D1EEB6B92}" dt="2023-04-12T03:03:00.117" v="36374" actId="478"/>
          <ac:spMkLst>
            <pc:docMk/>
            <pc:sldMk cId="3203298592" sldId="311"/>
            <ac:spMk id="2" creationId="{72E8B5DA-4C1D-412C-EE58-DC8AF07F52D3}"/>
          </ac:spMkLst>
        </pc:spChg>
        <pc:spChg chg="del">
          <ac:chgData name="Ilnytskyy, Slava" userId="6c9a36ec-2177-4c71-9d2b-b4582c7eea5e" providerId="ADAL" clId="{E3E9E4AC-6BE5-4C4F-B3F3-260D1EEB6B92}" dt="2023-04-12T03:03:02.639" v="36375" actId="478"/>
          <ac:spMkLst>
            <pc:docMk/>
            <pc:sldMk cId="3203298592" sldId="311"/>
            <ac:spMk id="3" creationId="{D5A20913-824C-DDAD-3FD6-3BC58287D4BD}"/>
          </ac:spMkLst>
        </pc:spChg>
        <pc:spChg chg="add mod">
          <ac:chgData name="Ilnytskyy, Slava" userId="6c9a36ec-2177-4c71-9d2b-b4582c7eea5e" providerId="ADAL" clId="{E3E9E4AC-6BE5-4C4F-B3F3-260D1EEB6B92}" dt="2023-04-12T03:03:05.761" v="36376"/>
          <ac:spMkLst>
            <pc:docMk/>
            <pc:sldMk cId="3203298592" sldId="311"/>
            <ac:spMk id="4" creationId="{94118305-BADF-DE0D-E671-DF19CE6AE369}"/>
          </ac:spMkLst>
        </pc:spChg>
        <pc:spChg chg="add mod">
          <ac:chgData name="Ilnytskyy, Slava" userId="6c9a36ec-2177-4c71-9d2b-b4582c7eea5e" providerId="ADAL" clId="{E3E9E4AC-6BE5-4C4F-B3F3-260D1EEB6B92}" dt="2023-04-12T03:10:45.343" v="37085" actId="1036"/>
          <ac:spMkLst>
            <pc:docMk/>
            <pc:sldMk cId="3203298592" sldId="311"/>
            <ac:spMk id="5" creationId="{16DF3BBB-3EC7-D873-BB85-37C678AEAF9F}"/>
          </ac:spMkLst>
        </pc:spChg>
        <pc:spChg chg="add del">
          <ac:chgData name="Ilnytskyy, Slava" userId="6c9a36ec-2177-4c71-9d2b-b4582c7eea5e" providerId="ADAL" clId="{E3E9E4AC-6BE5-4C4F-B3F3-260D1EEB6B92}" dt="2023-04-12T03:08:44.084" v="36801" actId="478"/>
          <ac:spMkLst>
            <pc:docMk/>
            <pc:sldMk cId="3203298592" sldId="311"/>
            <ac:spMk id="17" creationId="{95777FD1-A48B-6B99-F15C-8AE0B1F749FD}"/>
          </ac:spMkLst>
        </pc:spChg>
        <pc:spChg chg="add mod">
          <ac:chgData name="Ilnytskyy, Slava" userId="6c9a36ec-2177-4c71-9d2b-b4582c7eea5e" providerId="ADAL" clId="{E3E9E4AC-6BE5-4C4F-B3F3-260D1EEB6B92}" dt="2023-04-12T03:10:31.309" v="37068" actId="1036"/>
          <ac:spMkLst>
            <pc:docMk/>
            <pc:sldMk cId="3203298592" sldId="311"/>
            <ac:spMk id="20" creationId="{24E110B5-ABC5-AA8F-F33D-B1660B0734D4}"/>
          </ac:spMkLst>
        </pc:spChg>
        <pc:spChg chg="add mod">
          <ac:chgData name="Ilnytskyy, Slava" userId="6c9a36ec-2177-4c71-9d2b-b4582c7eea5e" providerId="ADAL" clId="{E3E9E4AC-6BE5-4C4F-B3F3-260D1EEB6B92}" dt="2023-04-12T03:10:31.309" v="37068" actId="1036"/>
          <ac:spMkLst>
            <pc:docMk/>
            <pc:sldMk cId="3203298592" sldId="311"/>
            <ac:spMk id="21" creationId="{C2328FD1-720E-D22A-379D-A10C3BA9B530}"/>
          </ac:spMkLst>
        </pc:spChg>
        <pc:spChg chg="add mod">
          <ac:chgData name="Ilnytskyy, Slava" userId="6c9a36ec-2177-4c71-9d2b-b4582c7eea5e" providerId="ADAL" clId="{E3E9E4AC-6BE5-4C4F-B3F3-260D1EEB6B92}" dt="2023-04-12T03:10:31.309" v="37068" actId="1036"/>
          <ac:spMkLst>
            <pc:docMk/>
            <pc:sldMk cId="3203298592" sldId="311"/>
            <ac:spMk id="22" creationId="{57F7D347-8811-7040-8D94-A3BC6CC5791D}"/>
          </ac:spMkLst>
        </pc:spChg>
        <pc:spChg chg="add mod">
          <ac:chgData name="Ilnytskyy, Slava" userId="6c9a36ec-2177-4c71-9d2b-b4582c7eea5e" providerId="ADAL" clId="{E3E9E4AC-6BE5-4C4F-B3F3-260D1EEB6B92}" dt="2023-04-12T03:10:31.309" v="37068" actId="1036"/>
          <ac:spMkLst>
            <pc:docMk/>
            <pc:sldMk cId="3203298592" sldId="311"/>
            <ac:spMk id="23" creationId="{109E0DFC-6349-F35A-708E-BE6194AEC1CF}"/>
          </ac:spMkLst>
        </pc:spChg>
        <pc:cxnChg chg="add mod">
          <ac:chgData name="Ilnytskyy, Slava" userId="6c9a36ec-2177-4c71-9d2b-b4582c7eea5e" providerId="ADAL" clId="{E3E9E4AC-6BE5-4C4F-B3F3-260D1EEB6B92}" dt="2023-04-12T03:10:31.309" v="37068" actId="1036"/>
          <ac:cxnSpMkLst>
            <pc:docMk/>
            <pc:sldMk cId="3203298592" sldId="311"/>
            <ac:cxnSpMk id="6" creationId="{86AFC09A-B249-599D-4378-3E398CD71DE3}"/>
          </ac:cxnSpMkLst>
        </pc:cxnChg>
        <pc:cxnChg chg="add mod">
          <ac:chgData name="Ilnytskyy, Slava" userId="6c9a36ec-2177-4c71-9d2b-b4582c7eea5e" providerId="ADAL" clId="{E3E9E4AC-6BE5-4C4F-B3F3-260D1EEB6B92}" dt="2023-04-12T03:10:31.309" v="37068" actId="1036"/>
          <ac:cxnSpMkLst>
            <pc:docMk/>
            <pc:sldMk cId="3203298592" sldId="311"/>
            <ac:cxnSpMk id="7" creationId="{2966283A-D67A-6EB7-DE54-058161AB4A1A}"/>
          </ac:cxnSpMkLst>
        </pc:cxnChg>
        <pc:cxnChg chg="add mod">
          <ac:chgData name="Ilnytskyy, Slava" userId="6c9a36ec-2177-4c71-9d2b-b4582c7eea5e" providerId="ADAL" clId="{E3E9E4AC-6BE5-4C4F-B3F3-260D1EEB6B92}" dt="2023-04-12T03:10:31.309" v="37068" actId="1036"/>
          <ac:cxnSpMkLst>
            <pc:docMk/>
            <pc:sldMk cId="3203298592" sldId="311"/>
            <ac:cxnSpMk id="8" creationId="{5AF45BAD-DC3F-1090-8837-4B52C39C3265}"/>
          </ac:cxnSpMkLst>
        </pc:cxnChg>
        <pc:cxnChg chg="add del mod">
          <ac:chgData name="Ilnytskyy, Slava" userId="6c9a36ec-2177-4c71-9d2b-b4582c7eea5e" providerId="ADAL" clId="{E3E9E4AC-6BE5-4C4F-B3F3-260D1EEB6B92}" dt="2023-04-12T03:08:57.511" v="36803" actId="478"/>
          <ac:cxnSpMkLst>
            <pc:docMk/>
            <pc:sldMk cId="3203298592" sldId="311"/>
            <ac:cxnSpMk id="9" creationId="{2CF40E6E-0D9F-E87F-CFD8-3482CE767727}"/>
          </ac:cxnSpMkLst>
        </pc:cxnChg>
        <pc:cxnChg chg="add del mod">
          <ac:chgData name="Ilnytskyy, Slava" userId="6c9a36ec-2177-4c71-9d2b-b4582c7eea5e" providerId="ADAL" clId="{E3E9E4AC-6BE5-4C4F-B3F3-260D1EEB6B92}" dt="2023-04-12T03:08:57.511" v="36803" actId="478"/>
          <ac:cxnSpMkLst>
            <pc:docMk/>
            <pc:sldMk cId="3203298592" sldId="311"/>
            <ac:cxnSpMk id="10" creationId="{61EE4AFD-D56F-BDE2-1763-C10E5D73C195}"/>
          </ac:cxnSpMkLst>
        </pc:cxnChg>
        <pc:cxnChg chg="add del mod">
          <ac:chgData name="Ilnytskyy, Slava" userId="6c9a36ec-2177-4c71-9d2b-b4582c7eea5e" providerId="ADAL" clId="{E3E9E4AC-6BE5-4C4F-B3F3-260D1EEB6B92}" dt="2023-04-12T03:08:57.511" v="36803" actId="478"/>
          <ac:cxnSpMkLst>
            <pc:docMk/>
            <pc:sldMk cId="3203298592" sldId="311"/>
            <ac:cxnSpMk id="11" creationId="{C5DCC6DD-B586-DF1D-A6A7-C82C8A3FCA65}"/>
          </ac:cxnSpMkLst>
        </pc:cxnChg>
        <pc:cxnChg chg="add del mod">
          <ac:chgData name="Ilnytskyy, Slava" userId="6c9a36ec-2177-4c71-9d2b-b4582c7eea5e" providerId="ADAL" clId="{E3E9E4AC-6BE5-4C4F-B3F3-260D1EEB6B92}" dt="2023-04-12T03:08:57.511" v="36803" actId="478"/>
          <ac:cxnSpMkLst>
            <pc:docMk/>
            <pc:sldMk cId="3203298592" sldId="311"/>
            <ac:cxnSpMk id="12" creationId="{26A40785-D95B-C82B-9D9B-A8C4E570E417}"/>
          </ac:cxnSpMkLst>
        </pc:cxnChg>
        <pc:cxnChg chg="add del mod">
          <ac:chgData name="Ilnytskyy, Slava" userId="6c9a36ec-2177-4c71-9d2b-b4582c7eea5e" providerId="ADAL" clId="{E3E9E4AC-6BE5-4C4F-B3F3-260D1EEB6B92}" dt="2023-04-12T03:08:57.511" v="36803" actId="478"/>
          <ac:cxnSpMkLst>
            <pc:docMk/>
            <pc:sldMk cId="3203298592" sldId="311"/>
            <ac:cxnSpMk id="13" creationId="{DE7F9525-7959-E978-F92E-6E5A9D18ECCD}"/>
          </ac:cxnSpMkLst>
        </pc:cxnChg>
        <pc:cxnChg chg="add del mod">
          <ac:chgData name="Ilnytskyy, Slava" userId="6c9a36ec-2177-4c71-9d2b-b4582c7eea5e" providerId="ADAL" clId="{E3E9E4AC-6BE5-4C4F-B3F3-260D1EEB6B92}" dt="2023-04-12T03:08:57.511" v="36803" actId="478"/>
          <ac:cxnSpMkLst>
            <pc:docMk/>
            <pc:sldMk cId="3203298592" sldId="311"/>
            <ac:cxnSpMk id="14" creationId="{A92A5796-A2B8-6005-F06B-3C28CB86C21C}"/>
          </ac:cxnSpMkLst>
        </pc:cxnChg>
        <pc:cxnChg chg="add del mod">
          <ac:chgData name="Ilnytskyy, Slava" userId="6c9a36ec-2177-4c71-9d2b-b4582c7eea5e" providerId="ADAL" clId="{E3E9E4AC-6BE5-4C4F-B3F3-260D1EEB6B92}" dt="2023-04-12T03:08:57.511" v="36803" actId="478"/>
          <ac:cxnSpMkLst>
            <pc:docMk/>
            <pc:sldMk cId="3203298592" sldId="311"/>
            <ac:cxnSpMk id="15" creationId="{73040F7F-BBD1-2E7A-FE2B-E1EB989DBD2C}"/>
          </ac:cxnSpMkLst>
        </pc:cxnChg>
        <pc:cxnChg chg="add mod">
          <ac:chgData name="Ilnytskyy, Slava" userId="6c9a36ec-2177-4c71-9d2b-b4582c7eea5e" providerId="ADAL" clId="{E3E9E4AC-6BE5-4C4F-B3F3-260D1EEB6B92}" dt="2023-04-12T03:10:31.309" v="37068" actId="1036"/>
          <ac:cxnSpMkLst>
            <pc:docMk/>
            <pc:sldMk cId="3203298592" sldId="311"/>
            <ac:cxnSpMk id="16" creationId="{9BA0ADC1-A4A3-A69E-9F00-F7EE67A2A16B}"/>
          </ac:cxnSpMkLst>
        </pc:cxnChg>
        <pc:cxnChg chg="add mod">
          <ac:chgData name="Ilnytskyy, Slava" userId="6c9a36ec-2177-4c71-9d2b-b4582c7eea5e" providerId="ADAL" clId="{E3E9E4AC-6BE5-4C4F-B3F3-260D1EEB6B92}" dt="2023-04-12T03:10:31.309" v="37068" actId="1036"/>
          <ac:cxnSpMkLst>
            <pc:docMk/>
            <pc:sldMk cId="3203298592" sldId="311"/>
            <ac:cxnSpMk id="19" creationId="{6248FFAD-47A1-FA95-CF51-8259FC2BBC23}"/>
          </ac:cxnSpMkLst>
        </pc:cxnChg>
      </pc:sldChg>
      <pc:sldChg chg="addSp delSp modSp new mod">
        <pc:chgData name="Ilnytskyy, Slava" userId="6c9a36ec-2177-4c71-9d2b-b4582c7eea5e" providerId="ADAL" clId="{E3E9E4AC-6BE5-4C4F-B3F3-260D1EEB6B92}" dt="2023-04-12T04:11:17.145" v="37453" actId="6549"/>
        <pc:sldMkLst>
          <pc:docMk/>
          <pc:sldMk cId="652317215" sldId="312"/>
        </pc:sldMkLst>
        <pc:spChg chg="del">
          <ac:chgData name="Ilnytskyy, Slava" userId="6c9a36ec-2177-4c71-9d2b-b4582c7eea5e" providerId="ADAL" clId="{E3E9E4AC-6BE5-4C4F-B3F3-260D1EEB6B92}" dt="2023-04-12T03:11:18.116" v="37087" actId="478"/>
          <ac:spMkLst>
            <pc:docMk/>
            <pc:sldMk cId="652317215" sldId="312"/>
            <ac:spMk id="2" creationId="{498DC0E5-4650-A1A1-34C3-452879C383E1}"/>
          </ac:spMkLst>
        </pc:spChg>
        <pc:spChg chg="del">
          <ac:chgData name="Ilnytskyy, Slava" userId="6c9a36ec-2177-4c71-9d2b-b4582c7eea5e" providerId="ADAL" clId="{E3E9E4AC-6BE5-4C4F-B3F3-260D1EEB6B92}" dt="2023-04-12T03:11:21.035" v="37088" actId="478"/>
          <ac:spMkLst>
            <pc:docMk/>
            <pc:sldMk cId="652317215" sldId="312"/>
            <ac:spMk id="3" creationId="{4DFADF3D-F855-D4E0-B3F0-E8DBAB16B66E}"/>
          </ac:spMkLst>
        </pc:spChg>
        <pc:spChg chg="add mod">
          <ac:chgData name="Ilnytskyy, Slava" userId="6c9a36ec-2177-4c71-9d2b-b4582c7eea5e" providerId="ADAL" clId="{E3E9E4AC-6BE5-4C4F-B3F3-260D1EEB6B92}" dt="2023-04-12T03:15:23.767" v="37177" actId="1038"/>
          <ac:spMkLst>
            <pc:docMk/>
            <pc:sldMk cId="652317215" sldId="312"/>
            <ac:spMk id="4" creationId="{FBDCB0D6-285C-6B90-CF92-9C9BB7E25E0A}"/>
          </ac:spMkLst>
        </pc:spChg>
        <pc:spChg chg="add mod">
          <ac:chgData name="Ilnytskyy, Slava" userId="6c9a36ec-2177-4c71-9d2b-b4582c7eea5e" providerId="ADAL" clId="{E3E9E4AC-6BE5-4C4F-B3F3-260D1EEB6B92}" dt="2023-04-12T03:44:08.086" v="37355" actId="20577"/>
          <ac:spMkLst>
            <pc:docMk/>
            <pc:sldMk cId="652317215" sldId="312"/>
            <ac:spMk id="5" creationId="{96CE8224-7BF3-9C64-F608-FD330F028928}"/>
          </ac:spMkLst>
        </pc:spChg>
        <pc:spChg chg="add mod">
          <ac:chgData name="Ilnytskyy, Slava" userId="6c9a36ec-2177-4c71-9d2b-b4582c7eea5e" providerId="ADAL" clId="{E3E9E4AC-6BE5-4C4F-B3F3-260D1EEB6B92}" dt="2023-04-12T04:11:17.145" v="37453" actId="6549"/>
          <ac:spMkLst>
            <pc:docMk/>
            <pc:sldMk cId="652317215" sldId="312"/>
            <ac:spMk id="8" creationId="{C2D0C034-C017-9432-2BF7-97E2F9954E93}"/>
          </ac:spMkLst>
        </pc:spChg>
        <pc:picChg chg="add mod">
          <ac:chgData name="Ilnytskyy, Slava" userId="6c9a36ec-2177-4c71-9d2b-b4582c7eea5e" providerId="ADAL" clId="{E3E9E4AC-6BE5-4C4F-B3F3-260D1EEB6B92}" dt="2023-04-12T04:02:26.151" v="37409" actId="14100"/>
          <ac:picMkLst>
            <pc:docMk/>
            <pc:sldMk cId="652317215" sldId="312"/>
            <ac:picMk id="7" creationId="{0214CE9D-CE9F-DCDB-599A-24C4689E2379}"/>
          </ac:picMkLst>
        </pc:picChg>
      </pc:sldChg>
      <pc:sldChg chg="addSp delSp modSp new mod">
        <pc:chgData name="Ilnytskyy, Slava" userId="6c9a36ec-2177-4c71-9d2b-b4582c7eea5e" providerId="ADAL" clId="{E3E9E4AC-6BE5-4C4F-B3F3-260D1EEB6B92}" dt="2023-04-12T05:56:34.278" v="39988" actId="1036"/>
        <pc:sldMkLst>
          <pc:docMk/>
          <pc:sldMk cId="2314358573" sldId="313"/>
        </pc:sldMkLst>
        <pc:spChg chg="del">
          <ac:chgData name="Ilnytskyy, Slava" userId="6c9a36ec-2177-4c71-9d2b-b4582c7eea5e" providerId="ADAL" clId="{E3E9E4AC-6BE5-4C4F-B3F3-260D1EEB6B92}" dt="2023-04-12T04:11:35.610" v="37455" actId="478"/>
          <ac:spMkLst>
            <pc:docMk/>
            <pc:sldMk cId="2314358573" sldId="313"/>
            <ac:spMk id="2" creationId="{C4F5A82E-874F-C61B-8888-A2FA77EB26E7}"/>
          </ac:spMkLst>
        </pc:spChg>
        <pc:spChg chg="del">
          <ac:chgData name="Ilnytskyy, Slava" userId="6c9a36ec-2177-4c71-9d2b-b4582c7eea5e" providerId="ADAL" clId="{E3E9E4AC-6BE5-4C4F-B3F3-260D1EEB6B92}" dt="2023-04-12T04:11:38.155" v="37456" actId="478"/>
          <ac:spMkLst>
            <pc:docMk/>
            <pc:sldMk cId="2314358573" sldId="313"/>
            <ac:spMk id="3" creationId="{97CAEE6A-F91C-31C1-1DEB-04508FBFCEB9}"/>
          </ac:spMkLst>
        </pc:spChg>
        <pc:spChg chg="add mod">
          <ac:chgData name="Ilnytskyy, Slava" userId="6c9a36ec-2177-4c71-9d2b-b4582c7eea5e" providerId="ADAL" clId="{E3E9E4AC-6BE5-4C4F-B3F3-260D1EEB6B92}" dt="2023-04-12T04:11:40.328" v="37457"/>
          <ac:spMkLst>
            <pc:docMk/>
            <pc:sldMk cId="2314358573" sldId="313"/>
            <ac:spMk id="4" creationId="{3F175B5A-5906-5860-B2AA-E5320C1B67BC}"/>
          </ac:spMkLst>
        </pc:spChg>
        <pc:spChg chg="add mod">
          <ac:chgData name="Ilnytskyy, Slava" userId="6c9a36ec-2177-4c71-9d2b-b4582c7eea5e" providerId="ADAL" clId="{E3E9E4AC-6BE5-4C4F-B3F3-260D1EEB6B92}" dt="2023-04-12T05:56:34.278" v="39988" actId="1036"/>
          <ac:spMkLst>
            <pc:docMk/>
            <pc:sldMk cId="2314358573" sldId="313"/>
            <ac:spMk id="5" creationId="{203B3F65-5F6E-48CC-D81E-784651DA4322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12T05:11:47.864" v="39341" actId="20577"/>
        <pc:sldMkLst>
          <pc:docMk/>
          <pc:sldMk cId="572778683" sldId="314"/>
        </pc:sldMkLst>
        <pc:spChg chg="del">
          <ac:chgData name="Ilnytskyy, Slava" userId="6c9a36ec-2177-4c71-9d2b-b4582c7eea5e" providerId="ADAL" clId="{E3E9E4AC-6BE5-4C4F-B3F3-260D1EEB6B92}" dt="2023-04-12T04:56:05.247" v="38066" actId="478"/>
          <ac:spMkLst>
            <pc:docMk/>
            <pc:sldMk cId="572778683" sldId="314"/>
            <ac:spMk id="2" creationId="{37526326-DD96-8D23-3997-F21C344BE426}"/>
          </ac:spMkLst>
        </pc:spChg>
        <pc:spChg chg="del">
          <ac:chgData name="Ilnytskyy, Slava" userId="6c9a36ec-2177-4c71-9d2b-b4582c7eea5e" providerId="ADAL" clId="{E3E9E4AC-6BE5-4C4F-B3F3-260D1EEB6B92}" dt="2023-04-12T04:56:07.712" v="38067" actId="478"/>
          <ac:spMkLst>
            <pc:docMk/>
            <pc:sldMk cId="572778683" sldId="314"/>
            <ac:spMk id="3" creationId="{E9B1B67B-AD64-AF61-DF8B-8EC3BB07646A}"/>
          </ac:spMkLst>
        </pc:spChg>
        <pc:spChg chg="add mod">
          <ac:chgData name="Ilnytskyy, Slava" userId="6c9a36ec-2177-4c71-9d2b-b4582c7eea5e" providerId="ADAL" clId="{E3E9E4AC-6BE5-4C4F-B3F3-260D1EEB6B92}" dt="2023-04-12T04:56:10.584" v="38068"/>
          <ac:spMkLst>
            <pc:docMk/>
            <pc:sldMk cId="572778683" sldId="314"/>
            <ac:spMk id="4" creationId="{85AC7EC4-C5B3-25D6-8F3C-085D03673001}"/>
          </ac:spMkLst>
        </pc:spChg>
        <pc:spChg chg="add mod">
          <ac:chgData name="Ilnytskyy, Slava" userId="6c9a36ec-2177-4c71-9d2b-b4582c7eea5e" providerId="ADAL" clId="{E3E9E4AC-6BE5-4C4F-B3F3-260D1EEB6B92}" dt="2023-04-12T05:01:01.545" v="38488" actId="12"/>
          <ac:spMkLst>
            <pc:docMk/>
            <pc:sldMk cId="572778683" sldId="314"/>
            <ac:spMk id="5" creationId="{96B3E7F4-35CE-25DF-CE6D-897A4800C43D}"/>
          </ac:spMkLst>
        </pc:spChg>
        <pc:spChg chg="add mod">
          <ac:chgData name="Ilnytskyy, Slava" userId="6c9a36ec-2177-4c71-9d2b-b4582c7eea5e" providerId="ADAL" clId="{E3E9E4AC-6BE5-4C4F-B3F3-260D1EEB6B92}" dt="2023-04-12T05:11:47.864" v="39341" actId="20577"/>
          <ac:spMkLst>
            <pc:docMk/>
            <pc:sldMk cId="572778683" sldId="314"/>
            <ac:spMk id="6" creationId="{397310C3-E9CE-26D9-4DC7-BF6FE29CB1CA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12T06:08:46.314" v="40218"/>
        <pc:sldMkLst>
          <pc:docMk/>
          <pc:sldMk cId="3078727583" sldId="315"/>
        </pc:sldMkLst>
        <pc:spChg chg="del">
          <ac:chgData name="Ilnytskyy, Slava" userId="6c9a36ec-2177-4c71-9d2b-b4582c7eea5e" providerId="ADAL" clId="{E3E9E4AC-6BE5-4C4F-B3F3-260D1EEB6B92}" dt="2023-04-12T05:11:59.676" v="39343" actId="478"/>
          <ac:spMkLst>
            <pc:docMk/>
            <pc:sldMk cId="3078727583" sldId="315"/>
            <ac:spMk id="2" creationId="{662184C7-CF65-0A88-E474-D147C0248356}"/>
          </ac:spMkLst>
        </pc:spChg>
        <pc:spChg chg="del">
          <ac:chgData name="Ilnytskyy, Slava" userId="6c9a36ec-2177-4c71-9d2b-b4582c7eea5e" providerId="ADAL" clId="{E3E9E4AC-6BE5-4C4F-B3F3-260D1EEB6B92}" dt="2023-04-12T05:12:02.064" v="39344" actId="478"/>
          <ac:spMkLst>
            <pc:docMk/>
            <pc:sldMk cId="3078727583" sldId="315"/>
            <ac:spMk id="3" creationId="{328E5507-25B3-15CC-F211-1B445F04B71D}"/>
          </ac:spMkLst>
        </pc:spChg>
        <pc:spChg chg="add mod">
          <ac:chgData name="Ilnytskyy, Slava" userId="6c9a36ec-2177-4c71-9d2b-b4582c7eea5e" providerId="ADAL" clId="{E3E9E4AC-6BE5-4C4F-B3F3-260D1EEB6B92}" dt="2023-04-12T05:12:04.906" v="39345"/>
          <ac:spMkLst>
            <pc:docMk/>
            <pc:sldMk cId="3078727583" sldId="315"/>
            <ac:spMk id="4" creationId="{C5A8122C-AAD0-8258-4707-8F092387A86B}"/>
          </ac:spMkLst>
        </pc:spChg>
        <pc:spChg chg="add mod">
          <ac:chgData name="Ilnytskyy, Slava" userId="6c9a36ec-2177-4c71-9d2b-b4582c7eea5e" providerId="ADAL" clId="{E3E9E4AC-6BE5-4C4F-B3F3-260D1EEB6B92}" dt="2023-04-12T06:08:46.314" v="40218"/>
          <ac:spMkLst>
            <pc:docMk/>
            <pc:sldMk cId="3078727583" sldId="315"/>
            <ac:spMk id="5" creationId="{48F62429-1628-E794-2959-7FC8C6672EFC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12T05:56:24.892" v="39974" actId="113"/>
        <pc:sldMkLst>
          <pc:docMk/>
          <pc:sldMk cId="1487791088" sldId="316"/>
        </pc:sldMkLst>
        <pc:spChg chg="del">
          <ac:chgData name="Ilnytskyy, Slava" userId="6c9a36ec-2177-4c71-9d2b-b4582c7eea5e" providerId="ADAL" clId="{E3E9E4AC-6BE5-4C4F-B3F3-260D1EEB6B92}" dt="2023-04-12T05:53:38.719" v="39837" actId="478"/>
          <ac:spMkLst>
            <pc:docMk/>
            <pc:sldMk cId="1487791088" sldId="316"/>
            <ac:spMk id="2" creationId="{F0D6FD31-492D-7944-AE47-02F86CB096F9}"/>
          </ac:spMkLst>
        </pc:spChg>
        <pc:spChg chg="del">
          <ac:chgData name="Ilnytskyy, Slava" userId="6c9a36ec-2177-4c71-9d2b-b4582c7eea5e" providerId="ADAL" clId="{E3E9E4AC-6BE5-4C4F-B3F3-260D1EEB6B92}" dt="2023-04-12T05:53:41.029" v="39838" actId="478"/>
          <ac:spMkLst>
            <pc:docMk/>
            <pc:sldMk cId="1487791088" sldId="316"/>
            <ac:spMk id="3" creationId="{CD964CE7-6A22-96FF-82D9-B95D83341BF9}"/>
          </ac:spMkLst>
        </pc:spChg>
        <pc:spChg chg="add mod">
          <ac:chgData name="Ilnytskyy, Slava" userId="6c9a36ec-2177-4c71-9d2b-b4582c7eea5e" providerId="ADAL" clId="{E3E9E4AC-6BE5-4C4F-B3F3-260D1EEB6B92}" dt="2023-04-12T05:53:43.910" v="39839"/>
          <ac:spMkLst>
            <pc:docMk/>
            <pc:sldMk cId="1487791088" sldId="316"/>
            <ac:spMk id="4" creationId="{A46C0BC6-65DB-7BD6-6196-2C1CA1284F27}"/>
          </ac:spMkLst>
        </pc:spChg>
        <pc:spChg chg="add mod">
          <ac:chgData name="Ilnytskyy, Slava" userId="6c9a36ec-2177-4c71-9d2b-b4582c7eea5e" providerId="ADAL" clId="{E3E9E4AC-6BE5-4C4F-B3F3-260D1EEB6B92}" dt="2023-04-12T05:56:24.892" v="39974" actId="113"/>
          <ac:spMkLst>
            <pc:docMk/>
            <pc:sldMk cId="1487791088" sldId="316"/>
            <ac:spMk id="5" creationId="{47F1B758-802E-8D8F-5238-E98D747D5CCE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12T06:31:15.599" v="40497" actId="207"/>
        <pc:sldMkLst>
          <pc:docMk/>
          <pc:sldMk cId="1471115196" sldId="317"/>
        </pc:sldMkLst>
        <pc:spChg chg="del">
          <ac:chgData name="Ilnytskyy, Slava" userId="6c9a36ec-2177-4c71-9d2b-b4582c7eea5e" providerId="ADAL" clId="{E3E9E4AC-6BE5-4C4F-B3F3-260D1EEB6B92}" dt="2023-04-12T06:08:59.357" v="40220" actId="478"/>
          <ac:spMkLst>
            <pc:docMk/>
            <pc:sldMk cId="1471115196" sldId="317"/>
            <ac:spMk id="2" creationId="{DCFC7817-1C78-D28B-F18C-3A6F4E6DC9D5}"/>
          </ac:spMkLst>
        </pc:spChg>
        <pc:spChg chg="del">
          <ac:chgData name="Ilnytskyy, Slava" userId="6c9a36ec-2177-4c71-9d2b-b4582c7eea5e" providerId="ADAL" clId="{E3E9E4AC-6BE5-4C4F-B3F3-260D1EEB6B92}" dt="2023-04-12T06:09:01.828" v="40221" actId="478"/>
          <ac:spMkLst>
            <pc:docMk/>
            <pc:sldMk cId="1471115196" sldId="317"/>
            <ac:spMk id="3" creationId="{A92F0AF8-33DE-D239-3232-3E63BFA4FD69}"/>
          </ac:spMkLst>
        </pc:spChg>
        <pc:spChg chg="add mod">
          <ac:chgData name="Ilnytskyy, Slava" userId="6c9a36ec-2177-4c71-9d2b-b4582c7eea5e" providerId="ADAL" clId="{E3E9E4AC-6BE5-4C4F-B3F3-260D1EEB6B92}" dt="2023-04-12T06:09:04.840" v="40222"/>
          <ac:spMkLst>
            <pc:docMk/>
            <pc:sldMk cId="1471115196" sldId="317"/>
            <ac:spMk id="4" creationId="{9C0B40E7-CF91-284C-1FD7-38AA041F2691}"/>
          </ac:spMkLst>
        </pc:spChg>
        <pc:spChg chg="add mod">
          <ac:chgData name="Ilnytskyy, Slava" userId="6c9a36ec-2177-4c71-9d2b-b4582c7eea5e" providerId="ADAL" clId="{E3E9E4AC-6BE5-4C4F-B3F3-260D1EEB6B92}" dt="2023-04-12T06:31:15.599" v="40497" actId="207"/>
          <ac:spMkLst>
            <pc:docMk/>
            <pc:sldMk cId="1471115196" sldId="317"/>
            <ac:spMk id="5" creationId="{D8DFD461-7CAB-BA97-B3CD-8AF39DE19BE5}"/>
          </ac:spMkLst>
        </pc:spChg>
      </pc:sldChg>
      <pc:sldChg chg="addSp delSp modSp new mod">
        <pc:chgData name="Ilnytskyy, Slava" userId="6c9a36ec-2177-4c71-9d2b-b4582c7eea5e" providerId="ADAL" clId="{E3E9E4AC-6BE5-4C4F-B3F3-260D1EEB6B92}" dt="2023-04-12T06:35:50.930" v="40763" actId="20577"/>
        <pc:sldMkLst>
          <pc:docMk/>
          <pc:sldMk cId="2591847116" sldId="318"/>
        </pc:sldMkLst>
        <pc:spChg chg="del">
          <ac:chgData name="Ilnytskyy, Slava" userId="6c9a36ec-2177-4c71-9d2b-b4582c7eea5e" providerId="ADAL" clId="{E3E9E4AC-6BE5-4C4F-B3F3-260D1EEB6B92}" dt="2023-04-12T06:35:25.072" v="40707" actId="478"/>
          <ac:spMkLst>
            <pc:docMk/>
            <pc:sldMk cId="2591847116" sldId="318"/>
            <ac:spMk id="2" creationId="{C0775601-C950-C480-2265-0C2B52A7BA65}"/>
          </ac:spMkLst>
        </pc:spChg>
        <pc:spChg chg="del">
          <ac:chgData name="Ilnytskyy, Slava" userId="6c9a36ec-2177-4c71-9d2b-b4582c7eea5e" providerId="ADAL" clId="{E3E9E4AC-6BE5-4C4F-B3F3-260D1EEB6B92}" dt="2023-04-12T06:35:27.497" v="40708" actId="478"/>
          <ac:spMkLst>
            <pc:docMk/>
            <pc:sldMk cId="2591847116" sldId="318"/>
            <ac:spMk id="3" creationId="{B61FCEC2-1418-2BC4-9279-FC0A7DEA34E0}"/>
          </ac:spMkLst>
        </pc:spChg>
        <pc:spChg chg="add mod">
          <ac:chgData name="Ilnytskyy, Slava" userId="6c9a36ec-2177-4c71-9d2b-b4582c7eea5e" providerId="ADAL" clId="{E3E9E4AC-6BE5-4C4F-B3F3-260D1EEB6B92}" dt="2023-04-12T06:35:50.930" v="40763" actId="20577"/>
          <ac:spMkLst>
            <pc:docMk/>
            <pc:sldMk cId="2591847116" sldId="318"/>
            <ac:spMk id="4" creationId="{746F48D5-9973-C6EF-0FD3-C6D99467BEC9}"/>
          </ac:spMkLst>
        </pc:spChg>
      </pc:sldChg>
      <pc:sldChg chg="modSp mod">
        <pc:chgData name="Ilnytskyy, Slava" userId="6c9a36ec-2177-4c71-9d2b-b4582c7eea5e" providerId="ADAL" clId="{E3E9E4AC-6BE5-4C4F-B3F3-260D1EEB6B92}" dt="2023-04-28T20:24:32.557" v="40784" actId="1035"/>
        <pc:sldMkLst>
          <pc:docMk/>
          <pc:sldMk cId="2359942724" sldId="323"/>
        </pc:sldMkLst>
        <pc:spChg chg="mod">
          <ac:chgData name="Ilnytskyy, Slava" userId="6c9a36ec-2177-4c71-9d2b-b4582c7eea5e" providerId="ADAL" clId="{E3E9E4AC-6BE5-4C4F-B3F3-260D1EEB6B92}" dt="2023-04-28T20:24:32.557" v="40784" actId="1035"/>
          <ac:spMkLst>
            <pc:docMk/>
            <pc:sldMk cId="2359942724" sldId="323"/>
            <ac:spMk id="13" creationId="{0E219162-22D4-B963-3699-9492B16A84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B395-0EDD-DAFD-6208-D8488CE63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A8998-0FCD-5B44-93AE-74A3D8D3D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1DAE3-D2BE-E867-CD35-016FE7B6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E3E9-7752-4D8D-A52C-F02710E3392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6E516-CFE6-F9C0-827A-918307D9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9EB31-4413-24B0-D6DB-E86D8D2C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E50F-CB71-4F0F-ACB4-2C253136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2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A1F4-6609-ABBD-510F-33A6BC81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71987-57B0-EEB3-1F1F-8682DC2F1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604C-EC6C-F4F5-A4D9-49E516AB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E3E9-7752-4D8D-A52C-F02710E3392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3D3E7-2A3D-42B6-4AB1-90207803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2AC98-BB0C-BE53-654C-1416C88A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E50F-CB71-4F0F-ACB4-2C253136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17DBE-18C4-B92D-CA9E-BB91BD0A8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AA569-06DE-5415-1E4E-A0AC1E830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213F0-0336-02B8-73AE-1501CE7C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E3E9-7752-4D8D-A52C-F02710E3392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62150-4EAC-C3AC-FC4C-F7B482B0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165C-61F1-30B3-5D1F-AAC3D328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E50F-CB71-4F0F-ACB4-2C253136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8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F907-2F77-60EF-39E2-9F1E5FBF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FE42-ECC9-E782-52A2-77220514B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41E9D-6C72-B7E5-4A16-61934A02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E3E9-7752-4D8D-A52C-F02710E3392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CFA1F-1F0F-3341-5D00-B1B13147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97C30-5408-79DF-40E9-774B98BA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E50F-CB71-4F0F-ACB4-2C253136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7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FEF4-2B5E-6831-3504-50563620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AE8F6-6D94-3A84-E85B-8780BD158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CA7FF-C301-131A-4E1D-41E9E989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E3E9-7752-4D8D-A52C-F02710E3392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4C583-C0F8-923C-CE4D-CCB35889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73F58-F49E-97B5-35E0-BC58BC4C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E50F-CB71-4F0F-ACB4-2C253136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3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CF2A-EA54-7433-1D1C-FC0E8703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A593F-E86F-C7CA-AACC-D9B3A50BE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646D7-154B-68CD-AC72-DC2716D15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4E06A-8B19-0DF1-302C-1482F9AB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E3E9-7752-4D8D-A52C-F02710E3392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EB628-9284-4356-F73F-8BA04DB1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4100A-BBA0-EEC5-8F9E-C71FE1CB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E50F-CB71-4F0F-ACB4-2C253136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D4D4-4557-BFA2-38DD-CBEFBEA7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00599-73AA-4B65-6152-CD0DD3E88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91ACE-6168-6D4F-8AC9-FB9277EAB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1F473-AEB2-E339-6D89-7EAD48FA8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CE967-08A6-BEA1-CF9C-A7C4F76D8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7D24F-9B0D-0F8D-7FED-19838A77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E3E9-7752-4D8D-A52C-F02710E3392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94FB4-A996-BF88-E8E5-D2C52FBC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498D5-D238-015E-DEAD-CA0D5F41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E50F-CB71-4F0F-ACB4-2C253136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9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BA8E-7341-4E98-10A1-C1D539EE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D7949-DA8F-B5BD-B2C5-95D59726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E3E9-7752-4D8D-A52C-F02710E3392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9E2CD-20AA-3B34-078A-51FCBF28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0A079-2F90-B5CB-F283-C5490C2E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E50F-CB71-4F0F-ACB4-2C253136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4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E3932-EF27-AB6D-9E83-7F439AD5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E3E9-7752-4D8D-A52C-F02710E3392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FB57E-B40C-925A-983A-56560733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C7734-851C-EDC9-D0A0-A5BAA0C9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E50F-CB71-4F0F-ACB4-2C253136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5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542E-DAF2-5EAF-0BD6-44584161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D26B7-F3F3-0F21-4661-D322B245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3492C-8FF1-2CA1-E515-524B4E96D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63C97-93D4-070F-1C9C-DCC3D977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E3E9-7752-4D8D-A52C-F02710E3392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FCA43-D2AE-5BA1-5D65-734A524C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C7906-C028-9B76-79FD-2B31B00F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E50F-CB71-4F0F-ACB4-2C253136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7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84C4-AC12-841E-A86B-0B19C05D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B8305-4B57-D698-9E20-EBB0C0EDB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C0EE1-0E7E-4E39-06FB-94110BD54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42FF2-604A-1EA4-73D9-A919B2FF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E3E9-7752-4D8D-A52C-F02710E3392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0D0EB-3596-A515-EDC7-0836C6E6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91813-6228-E6CD-9460-7DAF2F26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E50F-CB71-4F0F-ACB4-2C253136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4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3F23A-E4BC-24C8-0516-38985EF2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90CD4-D71F-7301-720A-243A9A998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C3B4-00BF-249F-F3B7-50CF09652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E3E9-7752-4D8D-A52C-F02710E3392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C278-1923-85F2-0F71-98E5B9121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CE181-4B95-11F9-0F59-6FDB9D18B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EE50F-CB71-4F0F-ACB4-2C253136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0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owtie-bio.sourceforge.net/manual.s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owtie-bio.sourceforge.net/manual.shtml#the-bowtie-build-index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bi/sra-tools/wiki/02.-Installing-SRA-Toolk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roadinstitute.github.io/picard/explain-flags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race.ncbi.nlm.nih.gov/Traces/sra/?run=SRR17227596" TargetMode="External"/><Relationship Id="rId2" Type="http://schemas.openxmlformats.org/officeDocument/2006/relationships/hyperlink" Target="http://www.htslib.org/doc/samtool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broadinstitute.github.io/picard/explain-flags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roadinstitute.github.io/picard/explain-flags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6399466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bowtie-bio.sourceforge.net/bowtie2/manual.s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slib.org/doc/samtools-flagstat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oadinstitute.github.io/picard/explain-flags.html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bioinformatics/article/25/14/1754/225615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o-bwa.sourceforge.net/bwa.shtml" TargetMode="External"/><Relationship Id="rId4" Type="http://schemas.openxmlformats.org/officeDocument/2006/relationships/hyperlink" Target="https://arxiv.org/pdf/1303.3997v2.pdf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htslib.org/doc/samtools-tview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broadinstitute.org/software/igv/UserGuide" TargetMode="External"/><Relationship Id="rId2" Type="http://schemas.openxmlformats.org/officeDocument/2006/relationships/hyperlink" Target="https://software.broadinstitute.org/software/igv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slib.org/doc/samtools-faid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5FDBB9-E3FE-AC9E-C00F-45A1B4BC9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800" y="22806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Short read alignment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Introduction to short read alignment, mapping with bowtie, bowtie2, and BWA, visualizing alignments</a:t>
            </a: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393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EFF880-234D-BFB5-F066-DEC3E918ABF3}"/>
              </a:ext>
            </a:extLst>
          </p:cNvPr>
          <p:cNvSpPr txBox="1"/>
          <p:nvPr/>
        </p:nvSpPr>
        <p:spPr>
          <a:xfrm>
            <a:off x="4145280" y="101600"/>
            <a:ext cx="48717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 to short read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08CB7-5F56-1845-EB10-F6024881AE83}"/>
              </a:ext>
            </a:extLst>
          </p:cNvPr>
          <p:cNvSpPr txBox="1"/>
          <p:nvPr/>
        </p:nvSpPr>
        <p:spPr>
          <a:xfrm>
            <a:off x="568960" y="677704"/>
            <a:ext cx="109626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Picking the right aligner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Can the aligner handle your input data (paired- or single-end, long vs short, sequencing platform, etc.)?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What is the output, for example, does it produce the alignments in SAM format?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How does it handle gaps?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Will it work on your system?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Is it well cited, supported by developers and mature?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Is it recommended by the developers and academic community for your use case?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Is it recommended in “best practice” guides (for example, Best Practice Workflows GATK)?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Additional information provided: splicing, soft-clipping, chimeric alignments, </a:t>
            </a:r>
            <a:r>
              <a:rPr lang="en-US" sz="2000" dirty="0" err="1"/>
              <a:t>etc</a:t>
            </a:r>
            <a:r>
              <a:rPr lang="en-US" sz="20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30350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61C365-12B6-366A-8D09-DEC87F15359B}"/>
              </a:ext>
            </a:extLst>
          </p:cNvPr>
          <p:cNvSpPr txBox="1"/>
          <p:nvPr/>
        </p:nvSpPr>
        <p:spPr>
          <a:xfrm>
            <a:off x="4145280" y="101600"/>
            <a:ext cx="28940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Bowtie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E34F8-4EF0-2D50-F49D-B48474F8958E}"/>
              </a:ext>
            </a:extLst>
          </p:cNvPr>
          <p:cNvSpPr txBox="1"/>
          <p:nvPr/>
        </p:nvSpPr>
        <p:spPr>
          <a:xfrm>
            <a:off x="762000" y="670560"/>
            <a:ext cx="10881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Practice short read alignments with </a:t>
            </a:r>
            <a:r>
              <a:rPr lang="en-US" sz="2000" b="1" i="1" dirty="0"/>
              <a:t>bowtie</a:t>
            </a:r>
          </a:p>
          <a:p>
            <a:endParaRPr lang="en-US" sz="2000" b="1" i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Disclaimer: we use bowtie as introductory software for training, use </a:t>
            </a:r>
            <a:r>
              <a:rPr lang="en-US" sz="2000" b="1" dirty="0"/>
              <a:t>bowtie2 </a:t>
            </a:r>
            <a:r>
              <a:rPr lang="en-US" sz="2000" dirty="0"/>
              <a:t>or </a:t>
            </a:r>
            <a:r>
              <a:rPr lang="en-US" sz="2000" b="1" dirty="0"/>
              <a:t>BWA </a:t>
            </a:r>
            <a:r>
              <a:rPr lang="en-US" sz="2000" dirty="0"/>
              <a:t>for actual genomic analysis!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Bowtie is a fast un-gapped (does not detect gaps) aligner that was popular once, but now is superseded by </a:t>
            </a:r>
            <a:r>
              <a:rPr lang="en-US" sz="2000" b="1" dirty="0"/>
              <a:t>bowtie2 </a:t>
            </a:r>
            <a:r>
              <a:rPr lang="en-US" sz="2000" dirty="0"/>
              <a:t>that allows gaps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81064-FAD8-C66C-5F23-7BF6FB44F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3042855"/>
            <a:ext cx="6441440" cy="2091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6CA033-202F-1A9B-B30A-C130968025D6}"/>
              </a:ext>
            </a:extLst>
          </p:cNvPr>
          <p:cNvSpPr txBox="1"/>
          <p:nvPr/>
        </p:nvSpPr>
        <p:spPr>
          <a:xfrm>
            <a:off x="721360" y="5201920"/>
            <a:ext cx="6281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to </a:t>
            </a:r>
            <a:r>
              <a:rPr lang="en-US" b="1" i="1" dirty="0"/>
              <a:t>bowtie</a:t>
            </a:r>
            <a:r>
              <a:rPr lang="en-US" dirty="0"/>
              <a:t> manual</a:t>
            </a:r>
          </a:p>
          <a:p>
            <a:r>
              <a:rPr lang="en-US" dirty="0">
                <a:hlinkClick r:id="rId3"/>
              </a:rPr>
              <a:t>https://bowtie-bio.sourceforge.net/manual.shtml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Let’s open and read bowtie manual, it’s well written and concise!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4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27A8E8-833E-C937-ECAF-9DD846CBF397}"/>
              </a:ext>
            </a:extLst>
          </p:cNvPr>
          <p:cNvSpPr txBox="1"/>
          <p:nvPr/>
        </p:nvSpPr>
        <p:spPr>
          <a:xfrm>
            <a:off x="4145280" y="101600"/>
            <a:ext cx="28940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Bowtie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B7ED7-0054-E13F-1A60-9D6FD860F071}"/>
              </a:ext>
            </a:extLst>
          </p:cNvPr>
          <p:cNvSpPr txBox="1"/>
          <p:nvPr/>
        </p:nvSpPr>
        <p:spPr>
          <a:xfrm>
            <a:off x="762000" y="670560"/>
            <a:ext cx="10881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Short read alignment process</a:t>
            </a:r>
          </a:p>
          <a:p>
            <a:endParaRPr lang="en-US" sz="2000" b="1" i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Typically, short read alignment includes 2 steps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Creating a reference index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Mapping the reads to the 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7981E-A118-4636-EC11-6CAF5019E60D}"/>
              </a:ext>
            </a:extLst>
          </p:cNvPr>
          <p:cNvSpPr txBox="1"/>
          <p:nvPr/>
        </p:nvSpPr>
        <p:spPr>
          <a:xfrm>
            <a:off x="629920" y="3154680"/>
            <a:ext cx="95402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Let’s download a reference and create an index</a:t>
            </a:r>
          </a:p>
          <a:p>
            <a:endParaRPr lang="en-US" sz="2000" dirty="0"/>
          </a:p>
          <a:p>
            <a:r>
              <a:rPr lang="en-US" sz="2000" dirty="0"/>
              <a:t>We will use E. coli reference genome shown the screenshot: 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3A53A5-C477-32BC-EAEA-3FA89A1CB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4300164"/>
            <a:ext cx="7868054" cy="21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2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0798CD-8BF6-D9CB-ED6F-060071990EF3}"/>
              </a:ext>
            </a:extLst>
          </p:cNvPr>
          <p:cNvSpPr txBox="1"/>
          <p:nvPr/>
        </p:nvSpPr>
        <p:spPr>
          <a:xfrm>
            <a:off x="4145280" y="101600"/>
            <a:ext cx="28940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Bowtie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90356-0886-8110-A1F6-5C5D5690B6F2}"/>
              </a:ext>
            </a:extLst>
          </p:cNvPr>
          <p:cNvSpPr txBox="1"/>
          <p:nvPr/>
        </p:nvSpPr>
        <p:spPr>
          <a:xfrm>
            <a:off x="762000" y="660400"/>
            <a:ext cx="1088136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Short read alignment process</a:t>
            </a:r>
          </a:p>
          <a:p>
            <a:endParaRPr lang="en-US" sz="2000" b="1" i="1" dirty="0"/>
          </a:p>
          <a:p>
            <a:r>
              <a:rPr lang="en-US" sz="2000" dirty="0"/>
              <a:t>Download and index genome</a:t>
            </a:r>
          </a:p>
          <a:p>
            <a:endParaRPr lang="en-US" sz="2000" dirty="0"/>
          </a:p>
          <a:p>
            <a:r>
              <a:rPr lang="en-US" sz="2000" dirty="0"/>
              <a:t>Make sure you are in </a:t>
            </a:r>
            <a:r>
              <a:rPr lang="en-US" sz="2000" b="1" i="1" dirty="0"/>
              <a:t>sandbox/ </a:t>
            </a:r>
            <a:r>
              <a:rPr lang="en-US" sz="2000" dirty="0"/>
              <a:t>directory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mkdir</a:t>
            </a:r>
            <a:r>
              <a:rPr lang="en-US" sz="2000" dirty="0">
                <a:solidFill>
                  <a:schemeClr val="accent1"/>
                </a:solidFill>
              </a:rPr>
              <a:t> -p GENOMES/</a:t>
            </a:r>
            <a:r>
              <a:rPr lang="en-US" sz="2000" dirty="0" err="1">
                <a:solidFill>
                  <a:schemeClr val="accent1"/>
                </a:solidFill>
              </a:rPr>
              <a:t>E_coli</a:t>
            </a:r>
            <a:r>
              <a:rPr lang="en-US" sz="2000" dirty="0"/>
              <a:t> # </a:t>
            </a:r>
            <a:r>
              <a:rPr lang="en-US" sz="2000" b="1" dirty="0"/>
              <a:t>-p</a:t>
            </a:r>
            <a:r>
              <a:rPr lang="en-US" sz="2000" dirty="0"/>
              <a:t> option will allow to create subdirectories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ls -</a:t>
            </a:r>
            <a:r>
              <a:rPr lang="en-US" sz="2000" dirty="0" err="1">
                <a:solidFill>
                  <a:schemeClr val="accent1"/>
                </a:solidFill>
              </a:rPr>
              <a:t>lh</a:t>
            </a:r>
            <a:r>
              <a:rPr lang="en-US" sz="2000" dirty="0">
                <a:solidFill>
                  <a:schemeClr val="accent1"/>
                </a:solidFill>
              </a:rPr>
              <a:t> GENOMES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cd GENOMES/</a:t>
            </a:r>
            <a:r>
              <a:rPr lang="en-US" sz="2000" dirty="0" err="1">
                <a:solidFill>
                  <a:schemeClr val="accent1"/>
                </a:solidFill>
              </a:rPr>
              <a:t>E_coli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esearch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nucleotide -query "NC_000913.3" | </a:t>
            </a:r>
            <a:r>
              <a:rPr lang="en-US" sz="2000" dirty="0" err="1">
                <a:solidFill>
                  <a:schemeClr val="accent1"/>
                </a:solidFill>
              </a:rPr>
              <a:t>efetch</a:t>
            </a:r>
            <a:r>
              <a:rPr lang="en-US" sz="2000" dirty="0">
                <a:solidFill>
                  <a:schemeClr val="accent1"/>
                </a:solidFill>
              </a:rPr>
              <a:t> -format </a:t>
            </a:r>
            <a:r>
              <a:rPr lang="en-US" sz="2000" dirty="0" err="1">
                <a:solidFill>
                  <a:schemeClr val="accent1"/>
                </a:solidFill>
              </a:rPr>
              <a:t>fasta</a:t>
            </a:r>
            <a:r>
              <a:rPr lang="en-US" sz="2000" dirty="0">
                <a:solidFill>
                  <a:schemeClr val="accent1"/>
                </a:solidFill>
              </a:rPr>
              <a:t> &gt; Ecoli_K12.fasta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ls -</a:t>
            </a:r>
            <a:r>
              <a:rPr lang="en-US" sz="2000" dirty="0" err="1">
                <a:solidFill>
                  <a:schemeClr val="accent1"/>
                </a:solidFill>
              </a:rPr>
              <a:t>lh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# Check the result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Create E.coli genome index</a:t>
            </a:r>
          </a:p>
          <a:p>
            <a:r>
              <a:rPr lang="en-US" sz="2000" dirty="0"/>
              <a:t>Link to indexing section of the bowtie manual: </a:t>
            </a:r>
          </a:p>
          <a:p>
            <a:r>
              <a:rPr lang="en-US" sz="2000" dirty="0">
                <a:solidFill>
                  <a:schemeClr val="accent1"/>
                </a:solidFill>
                <a:hlinkClick r:id="rId2"/>
              </a:rPr>
              <a:t>https://bowtie-bio.sourceforge.net/manual.shtml#the-bowtie-build-indexer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 </a:t>
            </a:r>
          </a:p>
          <a:p>
            <a:r>
              <a:rPr lang="en-US" sz="2000" dirty="0"/>
              <a:t>Bowtie index command syntax:</a:t>
            </a:r>
          </a:p>
          <a:p>
            <a:endParaRPr lang="en-US" sz="2000" dirty="0"/>
          </a:p>
          <a:p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bowtie-build [options] &lt;</a:t>
            </a:r>
            <a:r>
              <a:rPr lang="en-US" sz="20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reference_in</a:t>
            </a: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&lt;</a:t>
            </a:r>
            <a:r>
              <a:rPr lang="en-US" sz="20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ebwt_base</a:t>
            </a: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146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B442AB-324D-49C0-DEE8-F829939D774F}"/>
              </a:ext>
            </a:extLst>
          </p:cNvPr>
          <p:cNvSpPr txBox="1"/>
          <p:nvPr/>
        </p:nvSpPr>
        <p:spPr>
          <a:xfrm>
            <a:off x="4145280" y="101600"/>
            <a:ext cx="28940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Bowtie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3FC53-4E94-4332-E8ED-C82DF7B03110}"/>
              </a:ext>
            </a:extLst>
          </p:cNvPr>
          <p:cNvSpPr txBox="1"/>
          <p:nvPr/>
        </p:nvSpPr>
        <p:spPr>
          <a:xfrm>
            <a:off x="762000" y="660400"/>
            <a:ext cx="108813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Short read alignment process</a:t>
            </a:r>
          </a:p>
          <a:p>
            <a:endParaRPr lang="en-US" sz="2000" dirty="0"/>
          </a:p>
          <a:p>
            <a:r>
              <a:rPr lang="en-US" sz="2000" dirty="0"/>
              <a:t>Build bowtie index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mkdir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bowtie_index</a:t>
            </a:r>
            <a:r>
              <a:rPr lang="en-US" sz="2000" dirty="0"/>
              <a:t> # Create index directory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cd </a:t>
            </a:r>
            <a:r>
              <a:rPr lang="en-US" sz="2000" dirty="0" err="1">
                <a:solidFill>
                  <a:schemeClr val="accent1"/>
                </a:solidFill>
              </a:rPr>
              <a:t>bowtie_index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it-IT" sz="2000" dirty="0">
                <a:solidFill>
                  <a:schemeClr val="accent1"/>
                </a:solidFill>
              </a:rPr>
              <a:t>bowtie-build ../Ecoli_K12.fasta Ecoli_K12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ls -</a:t>
            </a:r>
            <a:r>
              <a:rPr lang="en-US" sz="2000" dirty="0" err="1">
                <a:solidFill>
                  <a:schemeClr val="accent1"/>
                </a:solidFill>
              </a:rPr>
              <a:t>lh</a:t>
            </a:r>
            <a:r>
              <a:rPr lang="en-US" sz="2000" dirty="0"/>
              <a:t> # Check the files created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cd ../../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"GENOMES directory content" &gt; README_GENOMES.txt</a:t>
            </a:r>
            <a:r>
              <a:rPr lang="en-US" sz="2000" dirty="0"/>
              <a:t> # Let’s create documentation for our GENOMES directory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"</a:t>
            </a:r>
            <a:r>
              <a:rPr lang="en-US" sz="2000" dirty="0" err="1">
                <a:solidFill>
                  <a:schemeClr val="accent1"/>
                </a:solidFill>
              </a:rPr>
              <a:t>E_coli</a:t>
            </a:r>
            <a:r>
              <a:rPr lang="en-US" sz="2000" dirty="0">
                <a:solidFill>
                  <a:schemeClr val="accent1"/>
                </a:solidFill>
              </a:rPr>
              <a:t>/ : Escherichia coli str. K-12 </a:t>
            </a:r>
            <a:r>
              <a:rPr lang="en-US" sz="2000" dirty="0" err="1">
                <a:solidFill>
                  <a:schemeClr val="accent1"/>
                </a:solidFill>
              </a:rPr>
              <a:t>substr</a:t>
            </a:r>
            <a:r>
              <a:rPr lang="en-US" sz="2000" dirty="0">
                <a:solidFill>
                  <a:schemeClr val="accent1"/>
                </a:solidFill>
              </a:rPr>
              <a:t>. MG1655, complete genome. NCBI Reference Sequence: NC_000913.3"</a:t>
            </a:r>
            <a:r>
              <a:rPr lang="en-US" sz="2000" dirty="0"/>
              <a:t> &gt;&gt; README_GENOMES.txt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cat README_GENOMES.txt</a:t>
            </a:r>
            <a:r>
              <a:rPr lang="en-US" sz="2000" dirty="0"/>
              <a:t> # view resulting document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cd ../</a:t>
            </a:r>
            <a:r>
              <a:rPr lang="en-US" sz="2000" dirty="0"/>
              <a:t> # Return to sandbox/ directory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b="1" i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207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BE6CB-38E5-7476-1C2A-7FCABBE71550}"/>
              </a:ext>
            </a:extLst>
          </p:cNvPr>
          <p:cNvSpPr txBox="1"/>
          <p:nvPr/>
        </p:nvSpPr>
        <p:spPr>
          <a:xfrm>
            <a:off x="4145280" y="101600"/>
            <a:ext cx="28940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Bowtie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8623-33B5-079A-CFA4-FEEB23B00286}"/>
              </a:ext>
            </a:extLst>
          </p:cNvPr>
          <p:cNvSpPr txBox="1"/>
          <p:nvPr/>
        </p:nvSpPr>
        <p:spPr>
          <a:xfrm>
            <a:off x="762000" y="660400"/>
            <a:ext cx="1088136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Short read alignment process</a:t>
            </a:r>
          </a:p>
          <a:p>
            <a:endParaRPr lang="en-US" sz="2000" dirty="0"/>
          </a:p>
          <a:p>
            <a:r>
              <a:rPr lang="en-US" sz="2000" dirty="0"/>
              <a:t>Mapping the reads</a:t>
            </a:r>
          </a:p>
          <a:p>
            <a:endParaRPr lang="en-US" sz="2000" dirty="0"/>
          </a:p>
          <a:p>
            <a:r>
              <a:rPr lang="en-US" sz="2000" dirty="0"/>
              <a:t>First, let’s take a look at some of </a:t>
            </a:r>
            <a:r>
              <a:rPr lang="en-US" sz="2000" b="1" i="1" dirty="0"/>
              <a:t>bowtie mapping </a:t>
            </a:r>
            <a:r>
              <a:rPr lang="en-US" sz="2000" dirty="0"/>
              <a:t>options</a:t>
            </a:r>
          </a:p>
          <a:p>
            <a:endParaRPr lang="en-US" sz="2000" dirty="0"/>
          </a:p>
          <a:p>
            <a:r>
              <a:rPr lang="en-US" sz="2000" u="sng" dirty="0"/>
              <a:t>Options:</a:t>
            </a:r>
          </a:p>
          <a:p>
            <a:endParaRPr lang="en-US" sz="800" dirty="0"/>
          </a:p>
          <a:p>
            <a:r>
              <a:rPr lang="en-US" sz="2000" b="1" dirty="0"/>
              <a:t>-v, -n, -e, -l</a:t>
            </a:r>
            <a:r>
              <a:rPr lang="en-US" sz="2000" dirty="0"/>
              <a:t> : this options decide which alignments are considered valid</a:t>
            </a:r>
          </a:p>
          <a:p>
            <a:endParaRPr lang="en-US" sz="2000" dirty="0"/>
          </a:p>
          <a:p>
            <a:r>
              <a:rPr lang="en-US" sz="2000" b="1" dirty="0"/>
              <a:t>-k, -a, -m, -M, --best, --strata</a:t>
            </a:r>
            <a:r>
              <a:rPr lang="en-US" sz="2000" dirty="0"/>
              <a:t> : decide which alignments will be reported</a:t>
            </a:r>
          </a:p>
          <a:p>
            <a:endParaRPr lang="en-US" sz="2000" dirty="0"/>
          </a:p>
          <a:p>
            <a:r>
              <a:rPr lang="en-US" sz="2000" b="1" dirty="0"/>
              <a:t>-q, -f, -c, --phred64-quals</a:t>
            </a:r>
            <a:r>
              <a:rPr lang="en-US" sz="2000" dirty="0"/>
              <a:t> : some input options</a:t>
            </a:r>
          </a:p>
          <a:p>
            <a:endParaRPr lang="en-US" sz="2000" dirty="0"/>
          </a:p>
          <a:p>
            <a:r>
              <a:rPr lang="en-US" sz="2000" b="1" dirty="0"/>
              <a:t>--al, --un, --suppress, -t</a:t>
            </a:r>
            <a:r>
              <a:rPr lang="en-US" sz="2000" dirty="0"/>
              <a:t> : some output options</a:t>
            </a:r>
          </a:p>
          <a:p>
            <a:endParaRPr lang="en-US" sz="2000" dirty="0"/>
          </a:p>
          <a:p>
            <a:r>
              <a:rPr lang="en-US" sz="2000" b="1" dirty="0"/>
              <a:t>-S, --no-</a:t>
            </a:r>
            <a:r>
              <a:rPr lang="en-US" sz="2000" b="1" dirty="0" err="1"/>
              <a:t>unal</a:t>
            </a:r>
            <a:r>
              <a:rPr lang="en-US" sz="2000" b="1" dirty="0"/>
              <a:t>, --</a:t>
            </a:r>
            <a:r>
              <a:rPr lang="en-US" sz="2000" b="1" dirty="0" err="1"/>
              <a:t>mapq</a:t>
            </a:r>
            <a:r>
              <a:rPr lang="en-US" sz="2000" dirty="0"/>
              <a:t> : some SAM options</a:t>
            </a:r>
          </a:p>
          <a:p>
            <a:endParaRPr lang="en-US" sz="2000" dirty="0"/>
          </a:p>
          <a:p>
            <a:r>
              <a:rPr lang="en-US" sz="2000" b="1" dirty="0"/>
              <a:t>-p</a:t>
            </a:r>
            <a:r>
              <a:rPr lang="en-US" sz="2000" dirty="0"/>
              <a:t> : performance options, parallelization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b="1" i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2950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86298-7480-E96E-9DF4-C92A294489F0}"/>
              </a:ext>
            </a:extLst>
          </p:cNvPr>
          <p:cNvSpPr txBox="1"/>
          <p:nvPr/>
        </p:nvSpPr>
        <p:spPr>
          <a:xfrm>
            <a:off x="4145280" y="101600"/>
            <a:ext cx="28940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Bowtie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86AFA-2553-860E-15BB-C65CE0663AAA}"/>
              </a:ext>
            </a:extLst>
          </p:cNvPr>
          <p:cNvSpPr txBox="1"/>
          <p:nvPr/>
        </p:nvSpPr>
        <p:spPr>
          <a:xfrm>
            <a:off x="762000" y="660400"/>
            <a:ext cx="1088136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Short read alignment process</a:t>
            </a:r>
          </a:p>
          <a:p>
            <a:endParaRPr lang="en-US" sz="800" dirty="0"/>
          </a:p>
          <a:p>
            <a:r>
              <a:rPr lang="en-US" sz="2000" u="sng" dirty="0"/>
              <a:t>Most useful options (in my opinion):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-v &lt;INT&gt;</a:t>
            </a:r>
            <a:r>
              <a:rPr lang="en-US" sz="2000" dirty="0"/>
              <a:t> – number of mismatches allowed in the entire read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-n &lt;INT&gt;</a:t>
            </a:r>
            <a:r>
              <a:rPr lang="en-US" sz="2000" dirty="0"/>
              <a:t> – number of mismatches allowed in l left-most reads set by -l option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-l &lt;INT&gt;</a:t>
            </a:r>
            <a:r>
              <a:rPr lang="en-US" sz="2000" dirty="0"/>
              <a:t> – seed length of l (number of left-most bases to be matched exactly)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-v</a:t>
            </a:r>
            <a:r>
              <a:rPr lang="en-US" sz="2000" dirty="0"/>
              <a:t> and </a:t>
            </a:r>
            <a:r>
              <a:rPr lang="en-US" sz="2000" b="1" dirty="0"/>
              <a:t>-n</a:t>
            </a:r>
            <a:r>
              <a:rPr lang="en-US" sz="2000" dirty="0"/>
              <a:t> modes are mutually exclusive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-k &lt;INT&gt;</a:t>
            </a:r>
            <a:r>
              <a:rPr lang="en-US" sz="2000" dirty="0"/>
              <a:t> - report up to &lt;INT&gt; valid alignments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-m &lt;INT&gt;</a:t>
            </a:r>
            <a:r>
              <a:rPr lang="en-US" sz="2000" dirty="0"/>
              <a:t> – suppress all reads with number of hits exceeding a number specified by -m option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--best</a:t>
            </a:r>
            <a:r>
              <a:rPr lang="en-US" sz="2000" dirty="0"/>
              <a:t> – guarantees to find best alignment at the expense of speed (I recommend to always use this option)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--</a:t>
            </a:r>
            <a:r>
              <a:rPr lang="en-US" sz="2000" b="1" dirty="0" err="1"/>
              <a:t>tryhard</a:t>
            </a:r>
            <a:r>
              <a:rPr lang="en-US" sz="2000" dirty="0"/>
              <a:t> – try hard to find valid alignments, if they exist (very slow!)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b="1" i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753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794E6-F984-7263-6272-803E79B45A48}"/>
              </a:ext>
            </a:extLst>
          </p:cNvPr>
          <p:cNvSpPr txBox="1"/>
          <p:nvPr/>
        </p:nvSpPr>
        <p:spPr>
          <a:xfrm>
            <a:off x="4145280" y="101600"/>
            <a:ext cx="28940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Bowtie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42981-F7AD-1B1E-F05E-286535AA7D88}"/>
              </a:ext>
            </a:extLst>
          </p:cNvPr>
          <p:cNvSpPr txBox="1"/>
          <p:nvPr/>
        </p:nvSpPr>
        <p:spPr>
          <a:xfrm>
            <a:off x="762000" y="660400"/>
            <a:ext cx="1088136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Short read alignment process</a:t>
            </a:r>
          </a:p>
          <a:p>
            <a:endParaRPr lang="en-US" sz="800" dirty="0"/>
          </a:p>
          <a:p>
            <a:r>
              <a:rPr lang="en-US" sz="2000" u="sng" dirty="0"/>
              <a:t>Most useful options (in my opinion):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-v &lt;INT&gt;</a:t>
            </a:r>
            <a:r>
              <a:rPr lang="en-US" sz="2000" dirty="0"/>
              <a:t> – number of mismatches allowed in the entire read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-n &lt;INT&gt;</a:t>
            </a:r>
            <a:r>
              <a:rPr lang="en-US" sz="2000" dirty="0"/>
              <a:t> – number of mismatches allowed in l left-most reads set by -l option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-l &lt;INT&gt;</a:t>
            </a:r>
            <a:r>
              <a:rPr lang="en-US" sz="2000" dirty="0"/>
              <a:t> – seed length of l (number of left-most bases to be matched exactly)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-v</a:t>
            </a:r>
            <a:r>
              <a:rPr lang="en-US" sz="2000" dirty="0"/>
              <a:t> and </a:t>
            </a:r>
            <a:r>
              <a:rPr lang="en-US" sz="2000" b="1" dirty="0"/>
              <a:t>-n</a:t>
            </a:r>
            <a:r>
              <a:rPr lang="en-US" sz="2000" dirty="0"/>
              <a:t> modes are mutually exclusive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-k &lt;INT&gt;</a:t>
            </a:r>
            <a:r>
              <a:rPr lang="en-US" sz="2000" dirty="0"/>
              <a:t> - report up to &lt;INT&gt; valid alignments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-m &lt;INT&gt;</a:t>
            </a:r>
            <a:r>
              <a:rPr lang="en-US" sz="2000" dirty="0"/>
              <a:t> – suppress all reads with number of hits exceeding a number specified by -m option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--best</a:t>
            </a:r>
            <a:r>
              <a:rPr lang="en-US" sz="2000" dirty="0"/>
              <a:t> – guarantees to find best alignment at the expense of speed (I recommend to always use this option)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--</a:t>
            </a:r>
            <a:r>
              <a:rPr lang="en-US" sz="2000" b="1" dirty="0" err="1"/>
              <a:t>tryhard</a:t>
            </a:r>
            <a:r>
              <a:rPr lang="en-US" sz="2000" dirty="0"/>
              <a:t> – try hard to find valid alignments, if they exist (very slow!)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b="1" i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7631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58598-8EF5-AB79-EFA1-D276EE151203}"/>
              </a:ext>
            </a:extLst>
          </p:cNvPr>
          <p:cNvSpPr txBox="1"/>
          <p:nvPr/>
        </p:nvSpPr>
        <p:spPr>
          <a:xfrm>
            <a:off x="4145280" y="101600"/>
            <a:ext cx="28940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Bowtie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6EB1E-C265-B98E-04C4-F5D60077978E}"/>
              </a:ext>
            </a:extLst>
          </p:cNvPr>
          <p:cNvSpPr txBox="1"/>
          <p:nvPr/>
        </p:nvSpPr>
        <p:spPr>
          <a:xfrm>
            <a:off x="640080" y="528320"/>
            <a:ext cx="1088136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Short read alignment process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Let’s practice bowtie alignments with some examples.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examples are from bowtie manual with some modifications</a:t>
            </a:r>
          </a:p>
          <a:p>
            <a:endParaRPr lang="en-US" sz="800" dirty="0"/>
          </a:p>
          <a:p>
            <a:r>
              <a:rPr lang="en-US" sz="2000" dirty="0"/>
              <a:t>Map a single sequence to </a:t>
            </a:r>
            <a:r>
              <a:rPr lang="en-US" sz="2000" dirty="0" err="1"/>
              <a:t>E_coli</a:t>
            </a:r>
            <a:r>
              <a:rPr lang="en-US" sz="2000" dirty="0"/>
              <a:t> genome with 2 mismatches allowed across full length of the sequence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bowtie -a -v 2 GENOMES/</a:t>
            </a:r>
            <a:r>
              <a:rPr lang="en-US" sz="2000" dirty="0" err="1">
                <a:solidFill>
                  <a:schemeClr val="accent1"/>
                </a:solidFill>
              </a:rPr>
              <a:t>E_coli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sz="2000" dirty="0" err="1">
                <a:solidFill>
                  <a:schemeClr val="accent1"/>
                </a:solidFill>
              </a:rPr>
              <a:t>bowtie_index</a:t>
            </a:r>
            <a:r>
              <a:rPr lang="en-US" sz="2000" dirty="0">
                <a:solidFill>
                  <a:schemeClr val="accent1"/>
                </a:solidFill>
              </a:rPr>
              <a:t>/Ecoli_K12 -c ATGCATCATGCGCCAT</a:t>
            </a:r>
            <a:r>
              <a:rPr lang="en-US" sz="2000" dirty="0"/>
              <a:t> # -a – output all valid alignments, -v 2 – allow up to 2 mismatches across a full length of the sequence, -c – get the sequence from the command line</a:t>
            </a:r>
          </a:p>
          <a:p>
            <a:endParaRPr lang="en-US" sz="800" dirty="0"/>
          </a:p>
          <a:p>
            <a:r>
              <a:rPr lang="en-US" sz="2000" b="1" u="sng" dirty="0"/>
              <a:t>Output format:</a:t>
            </a:r>
          </a:p>
          <a:p>
            <a:r>
              <a:rPr lang="en-US" sz="2000" dirty="0"/>
              <a:t>Col 1. Query id</a:t>
            </a:r>
          </a:p>
          <a:p>
            <a:r>
              <a:rPr lang="en-US" sz="2000" dirty="0"/>
              <a:t>Col 2. Reference strand the read was mapped to – sense/antisense</a:t>
            </a:r>
          </a:p>
          <a:p>
            <a:r>
              <a:rPr lang="en-US" sz="2000" dirty="0"/>
              <a:t>Col 3. Reference sequence id</a:t>
            </a:r>
          </a:p>
          <a:p>
            <a:r>
              <a:rPr lang="en-US" sz="2000" dirty="0"/>
              <a:t>Col 4. 0-based start of the match</a:t>
            </a:r>
          </a:p>
          <a:p>
            <a:r>
              <a:rPr lang="en-US" sz="2000" dirty="0"/>
              <a:t>Col 5. Query sequence (reverse complemented if reference is ‘-’)</a:t>
            </a:r>
          </a:p>
          <a:p>
            <a:r>
              <a:rPr lang="en-US" sz="2000" dirty="0"/>
              <a:t>Col 6. Read qualities</a:t>
            </a:r>
          </a:p>
          <a:p>
            <a:r>
              <a:rPr lang="en-US" sz="2000" dirty="0"/>
              <a:t>Col 7. Contains prescribed ceiling if –M option was set and the ceiling was exceeded</a:t>
            </a:r>
          </a:p>
          <a:p>
            <a:r>
              <a:rPr lang="en-US" sz="2000" dirty="0"/>
              <a:t>Col 8. Comma separated mismatch descriptors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7786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04BBC-E062-3A0B-432B-1DAE89D2D742}"/>
              </a:ext>
            </a:extLst>
          </p:cNvPr>
          <p:cNvSpPr txBox="1"/>
          <p:nvPr/>
        </p:nvSpPr>
        <p:spPr>
          <a:xfrm>
            <a:off x="4145280" y="101600"/>
            <a:ext cx="28940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Bowtie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E910B-CCD7-AC07-0AE6-B6CA0400F96D}"/>
              </a:ext>
            </a:extLst>
          </p:cNvPr>
          <p:cNvSpPr txBox="1"/>
          <p:nvPr/>
        </p:nvSpPr>
        <p:spPr>
          <a:xfrm>
            <a:off x="640080" y="528320"/>
            <a:ext cx="1088136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Short read alignment process</a:t>
            </a:r>
          </a:p>
          <a:p>
            <a:endParaRPr lang="en-US" sz="2000" dirty="0"/>
          </a:p>
          <a:p>
            <a:r>
              <a:rPr lang="en-US" sz="2000" dirty="0"/>
              <a:t>More examples:</a:t>
            </a:r>
          </a:p>
          <a:p>
            <a:endParaRPr lang="en-US" sz="2000" dirty="0"/>
          </a:p>
          <a:p>
            <a:r>
              <a:rPr lang="en-US" sz="2000" dirty="0"/>
              <a:t>We can change the format of default output with </a:t>
            </a:r>
            <a:r>
              <a:rPr lang="en-US" sz="2000" b="1" dirty="0"/>
              <a:t>--suppress</a:t>
            </a:r>
            <a:r>
              <a:rPr lang="en-US" sz="2000" dirty="0"/>
              <a:t> option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bowtie -a -v 2 GENOMES/</a:t>
            </a:r>
            <a:r>
              <a:rPr lang="en-US" sz="2000" dirty="0" err="1">
                <a:solidFill>
                  <a:schemeClr val="accent1"/>
                </a:solidFill>
              </a:rPr>
              <a:t>E_coli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sz="2000" dirty="0" err="1">
                <a:solidFill>
                  <a:schemeClr val="accent1"/>
                </a:solidFill>
              </a:rPr>
              <a:t>bowtie_index</a:t>
            </a:r>
            <a:r>
              <a:rPr lang="en-US" sz="2000" dirty="0">
                <a:solidFill>
                  <a:schemeClr val="accent1"/>
                </a:solidFill>
              </a:rPr>
              <a:t>/Ecoli_K12 --suppress 1,2,3,6,7 -c ATGCATCATGCGCCA</a:t>
            </a:r>
            <a:r>
              <a:rPr lang="en-US" sz="2000" dirty="0"/>
              <a:t> # We suppressed the columns that do not carry any additional information when mapping a single sequence</a:t>
            </a:r>
          </a:p>
          <a:p>
            <a:endParaRPr lang="en-US" sz="2000" dirty="0"/>
          </a:p>
          <a:p>
            <a:r>
              <a:rPr lang="en-US" sz="2000" dirty="0"/>
              <a:t>Let’s limit the number of valid alignments reported to 3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bowtie -k 3 -v 2 GENOMES/</a:t>
            </a:r>
            <a:r>
              <a:rPr lang="en-US" sz="2000" dirty="0" err="1">
                <a:solidFill>
                  <a:schemeClr val="accent1"/>
                </a:solidFill>
              </a:rPr>
              <a:t>E_coli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sz="2000" dirty="0" err="1">
                <a:solidFill>
                  <a:schemeClr val="accent1"/>
                </a:solidFill>
              </a:rPr>
              <a:t>bowtie_index</a:t>
            </a:r>
            <a:r>
              <a:rPr lang="en-US" sz="2000" dirty="0">
                <a:solidFill>
                  <a:schemeClr val="accent1"/>
                </a:solidFill>
              </a:rPr>
              <a:t>/Ecoli_K12 --suppress 1,2,3,6,7 -c ATGCATCATGCGCCA</a:t>
            </a:r>
            <a:r>
              <a:rPr lang="en-US" sz="2000" dirty="0"/>
              <a:t> # Repeat this command a couple of times, do the reported alignments change?</a:t>
            </a:r>
          </a:p>
          <a:p>
            <a:endParaRPr lang="en-US" sz="2000" dirty="0"/>
          </a:p>
          <a:p>
            <a:r>
              <a:rPr lang="en-US" sz="2000" dirty="0"/>
              <a:t>Combine </a:t>
            </a:r>
            <a:r>
              <a:rPr lang="en-US" sz="2000" b="1" dirty="0"/>
              <a:t>-k</a:t>
            </a:r>
            <a:r>
              <a:rPr lang="en-US" sz="2000" dirty="0"/>
              <a:t>, </a:t>
            </a:r>
            <a:r>
              <a:rPr lang="en-US" sz="2000" b="1" dirty="0"/>
              <a:t>--best</a:t>
            </a:r>
            <a:r>
              <a:rPr lang="en-US" sz="2000" dirty="0"/>
              <a:t> and -</a:t>
            </a:r>
            <a:r>
              <a:rPr lang="en-US" sz="2000" b="1" dirty="0"/>
              <a:t>-strata</a:t>
            </a:r>
            <a:r>
              <a:rPr lang="en-US" sz="2000" dirty="0"/>
              <a:t> to report only a specified number of best alignments within a “stratum”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bowtie -k 3 -v 2 --best --strata  GENOMES/</a:t>
            </a:r>
            <a:r>
              <a:rPr lang="en-US" sz="2000" dirty="0" err="1">
                <a:solidFill>
                  <a:schemeClr val="accent1"/>
                </a:solidFill>
              </a:rPr>
              <a:t>E_coli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sz="2000" dirty="0" err="1">
                <a:solidFill>
                  <a:schemeClr val="accent1"/>
                </a:solidFill>
              </a:rPr>
              <a:t>bowtie_index</a:t>
            </a:r>
            <a:r>
              <a:rPr lang="en-US" sz="2000" dirty="0">
                <a:solidFill>
                  <a:schemeClr val="accent1"/>
                </a:solidFill>
              </a:rPr>
              <a:t>/Ecoli_K12 --suppress 1,2,3,6,7 -c ATGCATCATGCGCCA </a:t>
            </a:r>
            <a:r>
              <a:rPr lang="en-US" sz="2000" dirty="0"/>
              <a:t># in this case, the “stratum” is defined by the number of mismatches, notice that only the reads in the best stratum (1 mismatch) are reported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460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7C84C-074D-87B7-2571-0DEBFBF0C420}"/>
              </a:ext>
            </a:extLst>
          </p:cNvPr>
          <p:cNvSpPr txBox="1"/>
          <p:nvPr/>
        </p:nvSpPr>
        <p:spPr>
          <a:xfrm>
            <a:off x="4826000" y="10696"/>
            <a:ext cx="24824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Required software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CEA9E-C3F8-E8EB-20CF-9394D7BB4724}"/>
              </a:ext>
            </a:extLst>
          </p:cNvPr>
          <p:cNvSpPr txBox="1"/>
          <p:nvPr/>
        </p:nvSpPr>
        <p:spPr>
          <a:xfrm>
            <a:off x="284480" y="457200"/>
            <a:ext cx="1162304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Install </a:t>
            </a:r>
            <a:r>
              <a:rPr lang="en-US" sz="2000" b="1" i="1" dirty="0"/>
              <a:t>bowtie </a:t>
            </a:r>
            <a:r>
              <a:rPr lang="en-US" sz="2000" dirty="0"/>
              <a:t>aligner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install -c 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bioconda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bowtie</a:t>
            </a:r>
          </a:p>
          <a:p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2000" dirty="0"/>
              <a:t>Install </a:t>
            </a:r>
            <a:r>
              <a:rPr lang="en-US" sz="2000" b="1" dirty="0" err="1"/>
              <a:t>samtools</a:t>
            </a:r>
            <a:endParaRPr lang="en-US" sz="2000" b="1" dirty="0"/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 </a:t>
            </a:r>
            <a:r>
              <a:rPr lang="sv-SE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conda install -c bioconda samtools</a:t>
            </a:r>
          </a:p>
          <a:p>
            <a:endParaRPr lang="sv-SE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sv-SE" sz="2000" b="0" i="0" dirty="0">
                <a:effectLst/>
              </a:rPr>
              <a:t>Install seqkit</a:t>
            </a:r>
          </a:p>
          <a:p>
            <a:r>
              <a:rPr lang="sv-SE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 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install -c 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bioconda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seqkit</a:t>
            </a:r>
            <a:endParaRPr lang="sv-SE" sz="20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endParaRPr lang="sv-SE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sv-SE" sz="2000" dirty="0"/>
              <a:t>Download sra-toolkit binaries, Bioconda version is too old</a:t>
            </a:r>
          </a:p>
          <a:p>
            <a:r>
              <a:rPr lang="sv-SE" sz="2000" dirty="0"/>
              <a:t>Sra-toolkit binaries are located at </a:t>
            </a:r>
            <a:r>
              <a:rPr lang="sv-SE" sz="2000" dirty="0">
                <a:hlinkClick r:id="rId2"/>
              </a:rPr>
              <a:t>https://github.com/ncbi/sra-tools/wiki/02.-Installing-SRA-Toolkit</a:t>
            </a:r>
            <a:endParaRPr lang="sv-SE" sz="2000" dirty="0"/>
          </a:p>
          <a:p>
            <a:r>
              <a:rPr lang="sv-SE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 mkdir ~/programs</a:t>
            </a:r>
          </a:p>
          <a:p>
            <a:r>
              <a:rPr lang="sv-SE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 cd ~/programs</a:t>
            </a:r>
          </a:p>
          <a:p>
            <a:r>
              <a:rPr lang="sv-SE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 wget https://ftp-trace.ncbi.nlm.nih.gov/sra/sdk/current/sratoolkit.current-ubuntu64.tar.gz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 tar -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xzvf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sv-SE" sz="2000" dirty="0">
                <a:solidFill>
                  <a:schemeClr val="accent1"/>
                </a:solidFill>
                <a:latin typeface="Consolas" panose="020B0609020204030204" pitchFamily="49" charset="0"/>
              </a:rPr>
              <a:t>sratoolkit.current-ubuntu64.tar.gz</a:t>
            </a:r>
          </a:p>
          <a:p>
            <a:r>
              <a:rPr lang="sv-SE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 rm sratoolkit.current-ubuntu64.tar.gz</a:t>
            </a:r>
          </a:p>
          <a:p>
            <a:r>
              <a:rPr lang="sv-SE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 ls -lh ~/programs/sratoolkit.3.0.1-ubuntu64/bin</a:t>
            </a:r>
            <a:r>
              <a:rPr lang="sv-SE" sz="2000" dirty="0">
                <a:solidFill>
                  <a:schemeClr val="accent1"/>
                </a:solidFill>
              </a:rPr>
              <a:t> </a:t>
            </a:r>
            <a:r>
              <a:rPr lang="sv-SE" sz="2000" dirty="0"/>
              <a:t># take a look at the binaries</a:t>
            </a:r>
          </a:p>
          <a:p>
            <a:r>
              <a:rPr lang="sv-SE" sz="2000" dirty="0"/>
              <a:t>Check if the binaries work</a:t>
            </a:r>
          </a:p>
          <a:p>
            <a:r>
              <a:rPr lang="sv-SE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 ~/programs/sratoolkit.3.0.1-ubuntu64/bin/prefetch -h </a:t>
            </a: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0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2075DA-A3D2-B8AD-2141-EF82FA013F1B}"/>
              </a:ext>
            </a:extLst>
          </p:cNvPr>
          <p:cNvSpPr txBox="1"/>
          <p:nvPr/>
        </p:nvSpPr>
        <p:spPr>
          <a:xfrm>
            <a:off x="4145280" y="101600"/>
            <a:ext cx="28940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Bowtie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B16BA-FA0E-2F09-38A1-33A7A25C2FCC}"/>
              </a:ext>
            </a:extLst>
          </p:cNvPr>
          <p:cNvSpPr txBox="1"/>
          <p:nvPr/>
        </p:nvSpPr>
        <p:spPr>
          <a:xfrm>
            <a:off x="640080" y="629920"/>
            <a:ext cx="1088136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Short read alignment process</a:t>
            </a:r>
          </a:p>
          <a:p>
            <a:endParaRPr lang="en-US" sz="2000" dirty="0"/>
          </a:p>
          <a:p>
            <a:r>
              <a:rPr lang="en-US" sz="2000" dirty="0"/>
              <a:t>More examples:</a:t>
            </a:r>
          </a:p>
          <a:p>
            <a:endParaRPr lang="en-US" sz="2000" dirty="0"/>
          </a:p>
          <a:p>
            <a:r>
              <a:rPr lang="en-US" sz="2000" dirty="0"/>
              <a:t>Do not report the alignments for the reads with the number of valid matches that exceed the limit specified in </a:t>
            </a:r>
            <a:r>
              <a:rPr lang="en-US" sz="2000" b="1" dirty="0"/>
              <a:t>-m</a:t>
            </a:r>
            <a:r>
              <a:rPr lang="en-US" sz="2000" dirty="0"/>
              <a:t> 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bowtie -a -m 20 -v 2  GENOMES/</a:t>
            </a:r>
            <a:r>
              <a:rPr lang="en-US" sz="2000" dirty="0" err="1">
                <a:solidFill>
                  <a:schemeClr val="accent1"/>
                </a:solidFill>
              </a:rPr>
              <a:t>E_coli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sz="2000" dirty="0" err="1">
                <a:solidFill>
                  <a:schemeClr val="accent1"/>
                </a:solidFill>
              </a:rPr>
              <a:t>bowtie_index</a:t>
            </a:r>
            <a:r>
              <a:rPr lang="en-US" sz="2000" dirty="0">
                <a:solidFill>
                  <a:schemeClr val="accent1"/>
                </a:solidFill>
              </a:rPr>
              <a:t>/Ecoli_K12 --suppress 1,2,3,6,7 -c ATGCATCATGCGCCA </a:t>
            </a:r>
            <a:r>
              <a:rPr lang="en-US" sz="2000" dirty="0"/>
              <a:t># this read has 21 valid alignment with up to 2 mismatches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bowtie -a -m 22 -v 2  GENOMES/</a:t>
            </a:r>
            <a:r>
              <a:rPr lang="en-US" sz="2000" dirty="0" err="1">
                <a:solidFill>
                  <a:schemeClr val="accent1"/>
                </a:solidFill>
              </a:rPr>
              <a:t>E_coli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sz="2000" dirty="0" err="1">
                <a:solidFill>
                  <a:schemeClr val="accent1"/>
                </a:solidFill>
              </a:rPr>
              <a:t>bowtie_index</a:t>
            </a:r>
            <a:r>
              <a:rPr lang="en-US" sz="2000" dirty="0">
                <a:solidFill>
                  <a:schemeClr val="accent1"/>
                </a:solidFill>
              </a:rPr>
              <a:t>/Ecoli_K12 --suppress 1,2,3,6,7 -c ATGCATCATGCGCCA </a:t>
            </a:r>
            <a:r>
              <a:rPr lang="en-US" sz="2000" dirty="0"/>
              <a:t># This will report all 21 valid alignments since it is below the -m limit of 22. Typically, this option is used to exclude the reads mapping to repeats, for example </a:t>
            </a:r>
            <a:r>
              <a:rPr lang="en-US" sz="2000" b="1" dirty="0"/>
              <a:t>-m 1 </a:t>
            </a:r>
            <a:r>
              <a:rPr lang="en-US" sz="2000" dirty="0"/>
              <a:t>will result in reporting the alignments with a single valid match</a:t>
            </a:r>
          </a:p>
          <a:p>
            <a:endParaRPr lang="en-US" sz="2000" b="1" dirty="0"/>
          </a:p>
          <a:p>
            <a:r>
              <a:rPr lang="en-US" sz="2000" dirty="0"/>
              <a:t>Let’s map a couple of reads and get the output in SAM format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bowtie -a -v 2 --best --strata  GENOMES/</a:t>
            </a:r>
            <a:r>
              <a:rPr lang="en-US" sz="2000" dirty="0" err="1">
                <a:solidFill>
                  <a:schemeClr val="accent1"/>
                </a:solidFill>
              </a:rPr>
              <a:t>E_coli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sz="2000" dirty="0" err="1">
                <a:solidFill>
                  <a:schemeClr val="accent1"/>
                </a:solidFill>
              </a:rPr>
              <a:t>bowtie_index</a:t>
            </a:r>
            <a:r>
              <a:rPr lang="en-US" sz="2000" dirty="0">
                <a:solidFill>
                  <a:schemeClr val="accent1"/>
                </a:solidFill>
              </a:rPr>
              <a:t>/Ecoli_K12 -c GTTGGATCTGCCAAAAGAGCTGGCA,CAACATTATGAATGGCGAGGCAATCGCTGG,CCGAAAATGAAAGCCAGTAAAGAAG -S </a:t>
            </a:r>
            <a:r>
              <a:rPr lang="en-US" sz="2000" dirty="0" err="1">
                <a:solidFill>
                  <a:schemeClr val="accent1"/>
                </a:solidFill>
              </a:rPr>
              <a:t>Ecoli_test.sam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# output only the best matches for the “stratum” allowing for 2 mismatches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5350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81B7A8-2F49-5303-6770-85221F5904E0}"/>
              </a:ext>
            </a:extLst>
          </p:cNvPr>
          <p:cNvSpPr txBox="1"/>
          <p:nvPr/>
        </p:nvSpPr>
        <p:spPr>
          <a:xfrm>
            <a:off x="4145280" y="101600"/>
            <a:ext cx="1683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 format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CF75-C7AF-ECC7-A098-5A9ED2713BD4}"/>
              </a:ext>
            </a:extLst>
          </p:cNvPr>
          <p:cNvSpPr txBox="1"/>
          <p:nvPr/>
        </p:nvSpPr>
        <p:spPr>
          <a:xfrm>
            <a:off x="640080" y="629920"/>
            <a:ext cx="108813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Let’s take a look at the resulting SAM file</a:t>
            </a:r>
          </a:p>
          <a:p>
            <a:r>
              <a:rPr lang="en-US" sz="2000" dirty="0"/>
              <a:t>$ less </a:t>
            </a:r>
            <a:r>
              <a:rPr lang="en-US" sz="2000" dirty="0" err="1"/>
              <a:t>Ecoli_test.sam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SAM stands for Sequence Alignment/Map format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SAM stores data as human readable tab delimited file. Tab delimited meaning that [TAB] was used to separate columns. In Linux tab is coded as \t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SAM stores read sequences, qualities, alignment coordinates, number of mismatches, number of times the read was mapped, was it mapped at all, etc. 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SAM file consists out of 2 sections: </a:t>
            </a:r>
            <a:r>
              <a:rPr lang="en-US" sz="2000" b="1" dirty="0"/>
              <a:t>Header</a:t>
            </a:r>
            <a:r>
              <a:rPr lang="en-US" sz="2000" dirty="0"/>
              <a:t> </a:t>
            </a:r>
            <a:r>
              <a:rPr lang="en-US" sz="2000" b="1" dirty="0"/>
              <a:t>section</a:t>
            </a:r>
            <a:r>
              <a:rPr lang="en-US" sz="2000" dirty="0"/>
              <a:t> that describes the reference sequences, source of data, method of alignments </a:t>
            </a:r>
            <a:r>
              <a:rPr lang="en-US" sz="2000" b="1" dirty="0"/>
              <a:t>Alignment section</a:t>
            </a:r>
            <a:r>
              <a:rPr lang="en-US" sz="2000" dirty="0"/>
              <a:t> describes each individual alignment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BAM is a binary (machine code) version of </a:t>
            </a:r>
            <a:r>
              <a:rPr lang="en-US" sz="2000" dirty="0" err="1"/>
              <a:t>sam.</a:t>
            </a:r>
            <a:r>
              <a:rPr lang="en-US" sz="2000" dirty="0"/>
              <a:t> I would always </a:t>
            </a:r>
            <a:r>
              <a:rPr lang="en-US" sz="2000" dirty="0" err="1"/>
              <a:t>recommed</a:t>
            </a:r>
            <a:r>
              <a:rPr lang="en-US" sz="2000" dirty="0"/>
              <a:t> converting </a:t>
            </a:r>
            <a:r>
              <a:rPr lang="en-US" sz="2000" dirty="0" err="1"/>
              <a:t>sam</a:t>
            </a:r>
            <a:r>
              <a:rPr lang="en-US" sz="2000" dirty="0"/>
              <a:t> to bam and indexing resulting bam for speed and storage space considerations </a:t>
            </a:r>
          </a:p>
          <a:p>
            <a:r>
              <a:rPr lang="en-US" sz="2000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6685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6C4DEA-B8F8-FCFA-451B-2A1519D8C1FD}"/>
              </a:ext>
            </a:extLst>
          </p:cNvPr>
          <p:cNvSpPr txBox="1"/>
          <p:nvPr/>
        </p:nvSpPr>
        <p:spPr>
          <a:xfrm>
            <a:off x="4145280" y="101600"/>
            <a:ext cx="1683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 format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9E85D-47C2-716B-4D8D-C6C6AFAAD575}"/>
              </a:ext>
            </a:extLst>
          </p:cNvPr>
          <p:cNvSpPr txBox="1"/>
          <p:nvPr/>
        </p:nvSpPr>
        <p:spPr>
          <a:xfrm>
            <a:off x="640080" y="629920"/>
            <a:ext cx="10881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SAM header</a:t>
            </a:r>
            <a:r>
              <a:rPr lang="en-US" sz="2000" dirty="0"/>
              <a:t> describes source of the data, reference sequence, method of the alignment etc. Each line starts with @ followed by 2 letter code, followed by tags and values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BCAB6-14E7-C155-25DC-EA69D966B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558908"/>
            <a:ext cx="10881359" cy="12198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DCCB96-4E17-E7EE-7F9D-42128EF07E89}"/>
              </a:ext>
            </a:extLst>
          </p:cNvPr>
          <p:cNvSpPr txBox="1"/>
          <p:nvPr/>
        </p:nvSpPr>
        <p:spPr>
          <a:xfrm>
            <a:off x="640080" y="3194625"/>
            <a:ext cx="10261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@HD</a:t>
            </a:r>
            <a:r>
              <a:rPr lang="en-US" sz="2000" dirty="0"/>
              <a:t> header line </a:t>
            </a:r>
            <a:r>
              <a:rPr lang="en-US" sz="2000" b="1" dirty="0" err="1"/>
              <a:t>VN</a:t>
            </a:r>
            <a:r>
              <a:rPr lang="en-US" sz="2000" dirty="0" err="1"/>
              <a:t>:format</a:t>
            </a:r>
            <a:r>
              <a:rPr lang="en-US" sz="2000" dirty="0"/>
              <a:t> version </a:t>
            </a:r>
            <a:r>
              <a:rPr lang="en-US" sz="2000" b="1" dirty="0" err="1"/>
              <a:t>SO</a:t>
            </a:r>
            <a:r>
              <a:rPr lang="en-US" sz="2000" dirty="0" err="1"/>
              <a:t>:sorting</a:t>
            </a:r>
            <a:r>
              <a:rPr lang="en-US" sz="2000" dirty="0"/>
              <a:t> order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@SQ</a:t>
            </a:r>
            <a:r>
              <a:rPr lang="en-US" sz="2000" dirty="0"/>
              <a:t> reference info </a:t>
            </a:r>
            <a:r>
              <a:rPr lang="en-US" sz="2000" b="1" dirty="0" err="1"/>
              <a:t>SN</a:t>
            </a:r>
            <a:r>
              <a:rPr lang="en-US" sz="2000" dirty="0" err="1"/>
              <a:t>:reference</a:t>
            </a:r>
            <a:r>
              <a:rPr lang="en-US" sz="2000" dirty="0"/>
              <a:t> sequence </a:t>
            </a:r>
            <a:r>
              <a:rPr lang="en-US" sz="2000" b="1" dirty="0" err="1"/>
              <a:t>LN</a:t>
            </a:r>
            <a:r>
              <a:rPr lang="en-US" sz="2000" dirty="0" err="1"/>
              <a:t>:sequence</a:t>
            </a:r>
            <a:r>
              <a:rPr lang="en-US" sz="2000" dirty="0"/>
              <a:t> length </a:t>
            </a:r>
            <a:r>
              <a:rPr lang="en-US" sz="2000" b="1" dirty="0" err="1"/>
              <a:t>SP</a:t>
            </a:r>
            <a:r>
              <a:rPr lang="en-US" sz="2000" dirty="0" err="1"/>
              <a:t>:species</a:t>
            </a:r>
            <a:r>
              <a:rPr lang="en-US" sz="2000" dirty="0"/>
              <a:t>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@RG</a:t>
            </a:r>
            <a:r>
              <a:rPr lang="en-US" sz="2000" dirty="0"/>
              <a:t> Read group </a:t>
            </a:r>
            <a:r>
              <a:rPr lang="en-US" sz="2000" b="1" dirty="0" err="1"/>
              <a:t>ID</a:t>
            </a:r>
            <a:r>
              <a:rPr lang="en-US" sz="2000" dirty="0" err="1"/>
              <a:t>:group</a:t>
            </a:r>
            <a:r>
              <a:rPr lang="en-US" sz="2000" dirty="0"/>
              <a:t> id </a:t>
            </a:r>
            <a:r>
              <a:rPr lang="en-US" sz="2000" b="1" dirty="0" err="1"/>
              <a:t>CN</a:t>
            </a:r>
            <a:r>
              <a:rPr lang="en-US" sz="2000" dirty="0" err="1"/>
              <a:t>:sequencing</a:t>
            </a:r>
            <a:r>
              <a:rPr lang="en-US" sz="2000" dirty="0"/>
              <a:t> </a:t>
            </a:r>
            <a:r>
              <a:rPr lang="en-US" sz="2000" dirty="0" err="1"/>
              <a:t>centre</a:t>
            </a:r>
            <a:r>
              <a:rPr lang="en-US" sz="2000" dirty="0"/>
              <a:t> </a:t>
            </a:r>
            <a:r>
              <a:rPr lang="en-US" sz="2000" b="1" dirty="0" err="1"/>
              <a:t>SM</a:t>
            </a:r>
            <a:r>
              <a:rPr lang="en-US" sz="2000" dirty="0" err="1"/>
              <a:t>:sample</a:t>
            </a:r>
            <a:r>
              <a:rPr lang="en-US" sz="2000" dirty="0"/>
              <a:t> name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@PG</a:t>
            </a:r>
            <a:r>
              <a:rPr lang="en-US" sz="2000" dirty="0"/>
              <a:t> program </a:t>
            </a:r>
            <a:r>
              <a:rPr lang="en-US" sz="2000" b="1" dirty="0" err="1"/>
              <a:t>ID</a:t>
            </a:r>
            <a:r>
              <a:rPr lang="en-US" sz="2000" dirty="0" err="1"/>
              <a:t>:program</a:t>
            </a:r>
            <a:r>
              <a:rPr lang="en-US" sz="2000" dirty="0"/>
              <a:t> name </a:t>
            </a:r>
            <a:r>
              <a:rPr lang="en-US" sz="2000" b="1" dirty="0" err="1"/>
              <a:t>VN</a:t>
            </a:r>
            <a:r>
              <a:rPr lang="en-US" sz="2000" dirty="0" err="1"/>
              <a:t>:program</a:t>
            </a:r>
            <a:r>
              <a:rPr lang="en-US" sz="2000" dirty="0"/>
              <a:t> version </a:t>
            </a:r>
            <a:r>
              <a:rPr lang="en-US" sz="2000" b="1" dirty="0" err="1"/>
              <a:t>CL</a:t>
            </a:r>
            <a:r>
              <a:rPr lang="en-US" sz="2000" dirty="0" err="1"/>
              <a:t>:command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0001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B3CA21-F34B-2ECF-1BCF-2AEDC38A85E7}"/>
              </a:ext>
            </a:extLst>
          </p:cNvPr>
          <p:cNvSpPr txBox="1"/>
          <p:nvPr/>
        </p:nvSpPr>
        <p:spPr>
          <a:xfrm>
            <a:off x="4511821" y="71120"/>
            <a:ext cx="1683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 format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2B87C-1235-15FB-227D-B068A5525424}"/>
              </a:ext>
            </a:extLst>
          </p:cNvPr>
          <p:cNvSpPr txBox="1"/>
          <p:nvPr/>
        </p:nvSpPr>
        <p:spPr>
          <a:xfrm>
            <a:off x="640080" y="629920"/>
            <a:ext cx="1088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Let’s take a look at the body of a SAM containing alignments 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89AA2-5563-2193-F532-64C2348A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99" y="1421740"/>
            <a:ext cx="11018822" cy="1524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646237-B92D-7141-A7FD-564F6030E919}"/>
              </a:ext>
            </a:extLst>
          </p:cNvPr>
          <p:cNvSpPr txBox="1"/>
          <p:nvPr/>
        </p:nvSpPr>
        <p:spPr>
          <a:xfrm>
            <a:off x="640080" y="3429000"/>
            <a:ext cx="78536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SAM alignment format has 11 mandatory fields and any number of optional fields that may vary across different aligners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This format was designed to contain all the information about each individual alignment and make it available for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2896059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725707-CD47-9F49-F0AA-60285B0E689C}"/>
              </a:ext>
            </a:extLst>
          </p:cNvPr>
          <p:cNvSpPr txBox="1"/>
          <p:nvPr/>
        </p:nvSpPr>
        <p:spPr>
          <a:xfrm>
            <a:off x="4612640" y="111760"/>
            <a:ext cx="1683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 format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A1CA4-CAD9-57D4-B703-FFEE83FF2C00}"/>
              </a:ext>
            </a:extLst>
          </p:cNvPr>
          <p:cNvSpPr txBox="1"/>
          <p:nvPr/>
        </p:nvSpPr>
        <p:spPr>
          <a:xfrm>
            <a:off x="640080" y="762000"/>
            <a:ext cx="1088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Let’s take a look at the body of a SAM containing alignments 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E627129-3404-A5DB-9087-4365D36D3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1370523"/>
            <a:ext cx="10038080" cy="499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67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105720-FAE7-C00A-89E3-BEB60D63CE7C}"/>
              </a:ext>
            </a:extLst>
          </p:cNvPr>
          <p:cNvSpPr txBox="1"/>
          <p:nvPr/>
        </p:nvSpPr>
        <p:spPr>
          <a:xfrm>
            <a:off x="4704080" y="111760"/>
            <a:ext cx="1683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 format</a:t>
            </a:r>
          </a:p>
          <a:p>
            <a:endParaRPr lang="en-US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6460ECB-85DC-77C7-0188-50EFAFB92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98" y="1178559"/>
            <a:ext cx="10235742" cy="5388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F7D3B6-EE68-BBBE-C9A4-411F4A3DE633}"/>
              </a:ext>
            </a:extLst>
          </p:cNvPr>
          <p:cNvSpPr txBox="1"/>
          <p:nvPr/>
        </p:nvSpPr>
        <p:spPr>
          <a:xfrm>
            <a:off x="640080" y="629920"/>
            <a:ext cx="10881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Bitwise flags</a:t>
            </a:r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2657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DFD00D-3E0F-11F9-AAB6-187FD63D65B9}"/>
              </a:ext>
            </a:extLst>
          </p:cNvPr>
          <p:cNvSpPr txBox="1"/>
          <p:nvPr/>
        </p:nvSpPr>
        <p:spPr>
          <a:xfrm>
            <a:off x="4704080" y="81280"/>
            <a:ext cx="1683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 format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1C8D0-6181-8ADB-964C-F14D46377EF6}"/>
              </a:ext>
            </a:extLst>
          </p:cNvPr>
          <p:cNvSpPr txBox="1"/>
          <p:nvPr/>
        </p:nvSpPr>
        <p:spPr>
          <a:xfrm>
            <a:off x="640080" y="579120"/>
            <a:ext cx="1080008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Bitwise flags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Bitwise flags are counter-intuitive and not easy to understand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It was a way for the developers to include as much information into a single number as possible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It is difficult to use flags correctly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Individual flags are combined to form the value of the second column of a SAM file</a:t>
            </a:r>
          </a:p>
          <a:p>
            <a:endParaRPr lang="en-US" sz="2000" dirty="0"/>
          </a:p>
          <a:p>
            <a:r>
              <a:rPr lang="en-US" sz="2000" dirty="0"/>
              <a:t>For example, IF:</a:t>
            </a:r>
          </a:p>
          <a:p>
            <a:endParaRPr lang="en-US" sz="800" dirty="0"/>
          </a:p>
          <a:p>
            <a:r>
              <a:rPr lang="en-US" sz="2000" dirty="0"/>
              <a:t>Read paired : 1</a:t>
            </a:r>
          </a:p>
          <a:p>
            <a:r>
              <a:rPr lang="en-US" sz="2000" dirty="0"/>
              <a:t>Read mapped in proper pair : 2</a:t>
            </a:r>
          </a:p>
          <a:p>
            <a:r>
              <a:rPr lang="en-US" sz="2000" dirty="0"/>
              <a:t>Mate reverse strand : 32</a:t>
            </a:r>
          </a:p>
          <a:p>
            <a:endParaRPr lang="en-US" sz="2000" dirty="0"/>
          </a:p>
          <a:p>
            <a:r>
              <a:rPr lang="en-US" sz="2000" dirty="0"/>
              <a:t>THEN the value of the second column will be </a:t>
            </a:r>
            <a:r>
              <a:rPr lang="en-US" sz="2000" b="1" dirty="0"/>
              <a:t>1 + 2 + 32 = 35 </a:t>
            </a:r>
            <a:r>
              <a:rPr lang="en-US" sz="2000" dirty="0"/>
              <a:t>or </a:t>
            </a:r>
            <a:r>
              <a:rPr lang="en-US" sz="2000" b="1" dirty="0"/>
              <a:t>0X23</a:t>
            </a:r>
            <a:r>
              <a:rPr lang="en-US" sz="2000" dirty="0"/>
              <a:t> in hexadecimal, the software needs to decompose every value of the second column to select alignments with a certain attribute</a:t>
            </a:r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2816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CDC00B-DE55-CE71-0531-9F265719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450181"/>
            <a:ext cx="9428480" cy="4269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DB0D1-A22C-DDA5-3D51-0B548300D7FB}"/>
              </a:ext>
            </a:extLst>
          </p:cNvPr>
          <p:cNvSpPr txBox="1"/>
          <p:nvPr/>
        </p:nvSpPr>
        <p:spPr>
          <a:xfrm>
            <a:off x="4704080" y="81280"/>
            <a:ext cx="1683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 format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F8F3C-9270-3376-4DF0-A95ED5CE1022}"/>
              </a:ext>
            </a:extLst>
          </p:cNvPr>
          <p:cNvSpPr txBox="1"/>
          <p:nvPr/>
        </p:nvSpPr>
        <p:spPr>
          <a:xfrm>
            <a:off x="609600" y="650666"/>
            <a:ext cx="108000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use </a:t>
            </a:r>
            <a:r>
              <a:rPr lang="en-US" sz="2000" b="1" i="1" dirty="0" err="1"/>
              <a:t>samtools</a:t>
            </a:r>
            <a:r>
              <a:rPr lang="en-US" sz="2000" b="1" i="1" dirty="0"/>
              <a:t> </a:t>
            </a:r>
            <a:r>
              <a:rPr lang="en-US" sz="2000" dirty="0"/>
              <a:t>to take a look at bitwise flags</a:t>
            </a:r>
            <a:r>
              <a:rPr lang="en-US" sz="2000" b="1" dirty="0"/>
              <a:t> 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samtools</a:t>
            </a:r>
            <a:r>
              <a:rPr lang="en-US" sz="2000" dirty="0"/>
              <a:t> flags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5FA07-5FC3-F596-4C19-8FF33559DA0A}"/>
              </a:ext>
            </a:extLst>
          </p:cNvPr>
          <p:cNvSpPr txBox="1"/>
          <p:nvPr/>
        </p:nvSpPr>
        <p:spPr>
          <a:xfrm>
            <a:off x="345440" y="5994400"/>
            <a:ext cx="675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Explain SAM flags service: </a:t>
            </a:r>
            <a:r>
              <a:rPr lang="en-US" dirty="0">
                <a:hlinkClick r:id="rId3"/>
              </a:rPr>
              <a:t>Explain SAM Flags (broadinstitute.github.io)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83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E2E4D3-516B-EDBF-F3B7-7725FAF41CF4}"/>
              </a:ext>
            </a:extLst>
          </p:cNvPr>
          <p:cNvSpPr txBox="1"/>
          <p:nvPr/>
        </p:nvSpPr>
        <p:spPr>
          <a:xfrm>
            <a:off x="4704080" y="81280"/>
            <a:ext cx="1683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 format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F6CEC-3AB7-71E9-D0E6-EEE333CAB998}"/>
              </a:ext>
            </a:extLst>
          </p:cNvPr>
          <p:cNvSpPr txBox="1"/>
          <p:nvPr/>
        </p:nvSpPr>
        <p:spPr>
          <a:xfrm>
            <a:off x="609600" y="650666"/>
            <a:ext cx="108000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Manipulating SAM files with </a:t>
            </a:r>
            <a:r>
              <a:rPr lang="en-US" sz="2000" dirty="0" err="1"/>
              <a:t>samtools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Let’s check our theory that flag 35 means read paired ,properly paired, and mate in reverse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flags 35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Samtools</a:t>
            </a:r>
            <a:r>
              <a:rPr lang="en-US" sz="2000" dirty="0"/>
              <a:t> functions: viewing, filtering, sorting, indexing alignments, calling small nucleotide variants, data extraction, format conversion, duplicate read removal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Samtools</a:t>
            </a:r>
            <a:r>
              <a:rPr lang="en-US" sz="2000" dirty="0"/>
              <a:t> allows creation of Unix-style pipes, i.e. streaming the output of one command as input to another </a:t>
            </a:r>
          </a:p>
          <a:p>
            <a:endParaRPr lang="en-US" sz="2000" dirty="0"/>
          </a:p>
          <a:p>
            <a:r>
              <a:rPr lang="en-US" sz="2000" dirty="0"/>
              <a:t>Manual: </a:t>
            </a:r>
            <a:r>
              <a:rPr lang="en-US" sz="2000" dirty="0">
                <a:hlinkClick r:id="rId2"/>
              </a:rPr>
              <a:t>http://www.htslib.org/doc/samtools.html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Let’s create a more realistic SAM file to use for practice with </a:t>
            </a:r>
            <a:r>
              <a:rPr lang="en-US" sz="2000" b="1" dirty="0" err="1"/>
              <a:t>samtools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Download a sample of </a:t>
            </a:r>
            <a:r>
              <a:rPr lang="en-US" sz="2000" dirty="0" err="1"/>
              <a:t>M.tuberculosis</a:t>
            </a:r>
            <a:r>
              <a:rPr lang="en-US" sz="2000" dirty="0"/>
              <a:t> sequencing file from GEO. Link to the file: </a:t>
            </a:r>
            <a:r>
              <a:rPr lang="en-US" sz="2000" dirty="0">
                <a:hlinkClick r:id="rId3"/>
              </a:rPr>
              <a:t>https://trace.ncbi.nlm.nih.gov/Traces/sra/?run=SRR17227596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282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6E369F-3032-B19F-E7B8-6FAD5195573A}"/>
              </a:ext>
            </a:extLst>
          </p:cNvPr>
          <p:cNvSpPr txBox="1"/>
          <p:nvPr/>
        </p:nvSpPr>
        <p:spPr>
          <a:xfrm>
            <a:off x="5254455" y="101600"/>
            <a:ext cx="1683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 format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66A92-D0FA-1F68-A1A6-47ED68A9E52E}"/>
              </a:ext>
            </a:extLst>
          </p:cNvPr>
          <p:cNvSpPr txBox="1"/>
          <p:nvPr/>
        </p:nvSpPr>
        <p:spPr>
          <a:xfrm>
            <a:off x="609600" y="650666"/>
            <a:ext cx="108000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Manipulating SAM files with </a:t>
            </a:r>
            <a:r>
              <a:rPr lang="en-US" sz="2000" b="1" dirty="0" err="1"/>
              <a:t>samtools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Download the sequencing reads from SRA archive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~/programs/sratoolkit.3.0.1-ubuntu64/bin/prefetch -v -p SRR17227596</a:t>
            </a:r>
          </a:p>
          <a:p>
            <a:endParaRPr lang="en-US" sz="2000" dirty="0"/>
          </a:p>
          <a:p>
            <a:r>
              <a:rPr lang="en-US" sz="2000" dirty="0"/>
              <a:t>Check the contents of the newly creates directory, it should contain an .</a:t>
            </a:r>
            <a:r>
              <a:rPr lang="en-US" sz="2000" dirty="0" err="1"/>
              <a:t>sra</a:t>
            </a:r>
            <a:r>
              <a:rPr lang="en-US" sz="2000" dirty="0"/>
              <a:t> file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ls -</a:t>
            </a:r>
            <a:r>
              <a:rPr lang="en-US" sz="2000" dirty="0" err="1">
                <a:solidFill>
                  <a:schemeClr val="accent1"/>
                </a:solidFill>
              </a:rPr>
              <a:t>lh</a:t>
            </a:r>
            <a:r>
              <a:rPr lang="en-US" sz="2000" dirty="0">
                <a:solidFill>
                  <a:schemeClr val="accent1"/>
                </a:solidFill>
              </a:rPr>
              <a:t> SRR17227596</a:t>
            </a:r>
          </a:p>
          <a:p>
            <a:endParaRPr lang="en-US" sz="2000" dirty="0"/>
          </a:p>
          <a:p>
            <a:r>
              <a:rPr lang="en-US" sz="2000" dirty="0"/>
              <a:t>Dump the reads into </a:t>
            </a:r>
            <a:r>
              <a:rPr lang="en-US" sz="2000" dirty="0" err="1"/>
              <a:t>fastq</a:t>
            </a:r>
            <a:r>
              <a:rPr lang="en-US" sz="2000" dirty="0"/>
              <a:t> file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~/programs/sratoolkit.3.0.1-ubuntu64/bin/</a:t>
            </a:r>
            <a:r>
              <a:rPr lang="en-US" sz="2000" dirty="0" err="1">
                <a:solidFill>
                  <a:schemeClr val="accent1"/>
                </a:solidFill>
              </a:rPr>
              <a:t>fasterq</a:t>
            </a:r>
            <a:r>
              <a:rPr lang="en-US" sz="2000" dirty="0">
                <a:solidFill>
                  <a:schemeClr val="accent1"/>
                </a:solidFill>
              </a:rPr>
              <a:t>-dump SRR17227596</a:t>
            </a:r>
          </a:p>
          <a:p>
            <a:endParaRPr lang="en-US" sz="2000" dirty="0"/>
          </a:p>
          <a:p>
            <a:r>
              <a:rPr lang="en-US" sz="2000" dirty="0"/>
              <a:t>Take a look at the file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head -n 20 SRR17227596.fastq</a:t>
            </a:r>
          </a:p>
          <a:p>
            <a:endParaRPr lang="en-US" sz="2000" dirty="0"/>
          </a:p>
          <a:p>
            <a:r>
              <a:rPr lang="en-US" sz="2000" dirty="0"/>
              <a:t>Print basic stats with </a:t>
            </a:r>
            <a:r>
              <a:rPr lang="en-US" sz="2000" b="1" dirty="0" err="1"/>
              <a:t>seqkit</a:t>
            </a:r>
            <a:endParaRPr lang="en-US" sz="2000" b="1" dirty="0"/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seqkit</a:t>
            </a:r>
            <a:r>
              <a:rPr lang="en-US" sz="2000" dirty="0">
                <a:solidFill>
                  <a:schemeClr val="accent1"/>
                </a:solidFill>
              </a:rPr>
              <a:t> stats SRR17227596.fastq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403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B78096-CE4D-266F-0B0B-17B368FEDB61}"/>
              </a:ext>
            </a:extLst>
          </p:cNvPr>
          <p:cNvSpPr txBox="1"/>
          <p:nvPr/>
        </p:nvSpPr>
        <p:spPr>
          <a:xfrm>
            <a:off x="4826000" y="-60424"/>
            <a:ext cx="24824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Required software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B8E01F-3967-7851-49E5-78E833807BC9}"/>
              </a:ext>
            </a:extLst>
          </p:cNvPr>
          <p:cNvSpPr txBox="1"/>
          <p:nvPr/>
        </p:nvSpPr>
        <p:spPr>
          <a:xfrm>
            <a:off x="284480" y="457200"/>
            <a:ext cx="11623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Install </a:t>
            </a:r>
            <a:r>
              <a:rPr lang="en-US" sz="2000" b="1" i="1" dirty="0"/>
              <a:t>bowtie2 </a:t>
            </a:r>
            <a:r>
              <a:rPr lang="en-US" sz="2000" dirty="0"/>
              <a:t>aligner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conda</a:t>
            </a:r>
            <a:r>
              <a:rPr lang="en-US" sz="2000" dirty="0">
                <a:solidFill>
                  <a:schemeClr val="accent1"/>
                </a:solidFill>
              </a:rPr>
              <a:t> install -c </a:t>
            </a:r>
            <a:r>
              <a:rPr lang="en-US" sz="2000" dirty="0" err="1">
                <a:solidFill>
                  <a:schemeClr val="accent1"/>
                </a:solidFill>
              </a:rPr>
              <a:t>bioconda</a:t>
            </a:r>
            <a:r>
              <a:rPr lang="en-US" sz="2000" dirty="0">
                <a:solidFill>
                  <a:schemeClr val="accent1"/>
                </a:solidFill>
              </a:rPr>
              <a:t> bowtie2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Install BWA aligner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conda</a:t>
            </a:r>
            <a:r>
              <a:rPr lang="en-US" sz="2000" dirty="0">
                <a:solidFill>
                  <a:schemeClr val="accent1"/>
                </a:solidFill>
              </a:rPr>
              <a:t> install -c </a:t>
            </a:r>
            <a:r>
              <a:rPr lang="en-US" sz="2000" dirty="0" err="1">
                <a:solidFill>
                  <a:schemeClr val="accent1"/>
                </a:solidFill>
              </a:rPr>
              <a:t>bioconda</a:t>
            </a:r>
            <a:r>
              <a:rPr lang="en-US" sz="2000" dirty="0">
                <a:solidFill>
                  <a:schemeClr val="accent1"/>
                </a:solidFill>
              </a:rPr>
              <a:t> bwa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Install Integrated Genomic Viewer (IGV)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b="0" i="0" dirty="0" err="1">
                <a:solidFill>
                  <a:schemeClr val="accent1"/>
                </a:solidFill>
                <a:effectLst/>
              </a:rPr>
              <a:t>conda</a:t>
            </a:r>
            <a:r>
              <a:rPr lang="en-US" sz="2000" b="0" i="0" dirty="0">
                <a:solidFill>
                  <a:schemeClr val="accent1"/>
                </a:solidFill>
                <a:effectLst/>
              </a:rPr>
              <a:t> install -c </a:t>
            </a:r>
            <a:r>
              <a:rPr lang="en-US" sz="2000" b="0" i="0" dirty="0" err="1">
                <a:solidFill>
                  <a:schemeClr val="accent1"/>
                </a:solidFill>
                <a:effectLst/>
              </a:rPr>
              <a:t>bioconda</a:t>
            </a:r>
            <a:r>
              <a:rPr lang="en-US" sz="2000" b="0" i="0" dirty="0">
                <a:solidFill>
                  <a:schemeClr val="accent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accent1"/>
                </a:solidFill>
                <a:effectLst/>
              </a:rPr>
              <a:t>igv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480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8C4E6D-4565-D107-6AAE-1AEF65B9A733}"/>
              </a:ext>
            </a:extLst>
          </p:cNvPr>
          <p:cNvSpPr txBox="1"/>
          <p:nvPr/>
        </p:nvSpPr>
        <p:spPr>
          <a:xfrm>
            <a:off x="711200" y="789355"/>
            <a:ext cx="105054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Manipulating SAM files with </a:t>
            </a:r>
            <a:r>
              <a:rPr lang="en-US" sz="2000" b="1" dirty="0" err="1"/>
              <a:t>samtools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Subsample 200,000 random reads with seqtk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seqtk sample SRR17227596.fastq 200000 &gt; </a:t>
            </a:r>
            <a:r>
              <a:rPr lang="en-US" sz="2000" dirty="0" err="1">
                <a:solidFill>
                  <a:schemeClr val="accent1"/>
                </a:solidFill>
              </a:rPr>
              <a:t>Mtub_sub.fastq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Verify the results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seqkit</a:t>
            </a:r>
            <a:r>
              <a:rPr lang="en-US" sz="2000" dirty="0">
                <a:solidFill>
                  <a:schemeClr val="accent1"/>
                </a:solidFill>
              </a:rPr>
              <a:t> stats </a:t>
            </a:r>
            <a:r>
              <a:rPr lang="en-US" sz="2000" dirty="0" err="1">
                <a:solidFill>
                  <a:schemeClr val="accent1"/>
                </a:solidFill>
              </a:rPr>
              <a:t>Mtub_sub.fastq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Download M. tuberculosis H37Rv genome using </a:t>
            </a:r>
            <a:r>
              <a:rPr lang="en-US" sz="2000" b="1" dirty="0" err="1"/>
              <a:t>efetch</a:t>
            </a:r>
            <a:r>
              <a:rPr lang="en-US" sz="2000" dirty="0"/>
              <a:t>, the accession number is </a:t>
            </a:r>
            <a:r>
              <a:rPr lang="en-US" sz="2000" b="0" i="0" dirty="0">
                <a:effectLst/>
              </a:rPr>
              <a:t>NC_000962.3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Name the resulting </a:t>
            </a:r>
            <a:r>
              <a:rPr lang="en-US" sz="2000" dirty="0" err="1"/>
              <a:t>fasta</a:t>
            </a:r>
            <a:r>
              <a:rPr lang="en-US" sz="2000" dirty="0"/>
              <a:t> file M_tuber_H37Rv.fasta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Move M. tuberculosis </a:t>
            </a:r>
            <a:r>
              <a:rPr lang="en-US" sz="2000" dirty="0" err="1"/>
              <a:t>fasta</a:t>
            </a:r>
            <a:r>
              <a:rPr lang="en-US" sz="2000" dirty="0"/>
              <a:t> file to </a:t>
            </a:r>
            <a:r>
              <a:rPr lang="en-US" sz="2000" b="1" dirty="0" err="1"/>
              <a:t>M_tuber</a:t>
            </a:r>
            <a:r>
              <a:rPr lang="en-US" sz="2000" b="1" dirty="0"/>
              <a:t>/</a:t>
            </a:r>
            <a:r>
              <a:rPr lang="en-US" sz="2000" dirty="0"/>
              <a:t> directory in </a:t>
            </a:r>
            <a:r>
              <a:rPr lang="en-US" sz="2000" b="1" dirty="0"/>
              <a:t>GENOMES/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Create a bowtie index for M. tuberculosis and place it in </a:t>
            </a:r>
            <a:r>
              <a:rPr lang="en-US" sz="2000" b="1" dirty="0" err="1"/>
              <a:t>bowtie_index</a:t>
            </a:r>
            <a:r>
              <a:rPr lang="en-US" sz="2000" b="1" dirty="0"/>
              <a:t>/ </a:t>
            </a:r>
            <a:r>
              <a:rPr lang="en-US" sz="2000" dirty="0"/>
              <a:t>folder inside in </a:t>
            </a:r>
            <a:r>
              <a:rPr lang="en-US" sz="2000" b="1" dirty="0" err="1"/>
              <a:t>M_tuber</a:t>
            </a:r>
            <a:r>
              <a:rPr lang="en-US" sz="2000" b="1" dirty="0"/>
              <a:t>/ </a:t>
            </a:r>
            <a:r>
              <a:rPr lang="en-US" sz="2000" dirty="0"/>
              <a:t>directory </a:t>
            </a:r>
          </a:p>
          <a:p>
            <a:endParaRPr lang="en-US" sz="2000" dirty="0"/>
          </a:p>
          <a:p>
            <a:r>
              <a:rPr lang="en-US" sz="2000" dirty="0"/>
              <a:t>Update README_GENOMES file accordingly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F03FD-838E-5100-C820-B16524084726}"/>
              </a:ext>
            </a:extLst>
          </p:cNvPr>
          <p:cNvSpPr txBox="1"/>
          <p:nvPr/>
        </p:nvSpPr>
        <p:spPr>
          <a:xfrm>
            <a:off x="5254455" y="101600"/>
            <a:ext cx="1683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78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4B60F8-450D-8B6F-D3D0-35E905FB81A1}"/>
              </a:ext>
            </a:extLst>
          </p:cNvPr>
          <p:cNvSpPr txBox="1"/>
          <p:nvPr/>
        </p:nvSpPr>
        <p:spPr>
          <a:xfrm>
            <a:off x="5254455" y="81280"/>
            <a:ext cx="1683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 format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5F27D-1C74-AF64-A9AC-893745D44A8D}"/>
              </a:ext>
            </a:extLst>
          </p:cNvPr>
          <p:cNvSpPr txBox="1"/>
          <p:nvPr/>
        </p:nvSpPr>
        <p:spPr>
          <a:xfrm>
            <a:off x="711200" y="586155"/>
            <a:ext cx="1050544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Manipulating SAM files with </a:t>
            </a:r>
            <a:r>
              <a:rPr lang="en-US" sz="2000" b="1" dirty="0" err="1"/>
              <a:t>samtools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Map the sub-sample to M. tuberculosis genome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bowtie --threads 2 -q --phred33-quals -n 1 -k 10  -l 28  --best GENOMES/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sz="2000" dirty="0" err="1">
                <a:solidFill>
                  <a:schemeClr val="accent1"/>
                </a:solidFill>
              </a:rPr>
              <a:t>bowtie_index</a:t>
            </a:r>
            <a:r>
              <a:rPr lang="en-US" sz="2000" dirty="0">
                <a:solidFill>
                  <a:schemeClr val="accent1"/>
                </a:solidFill>
              </a:rPr>
              <a:t>/M_tuber_H37Rv </a:t>
            </a:r>
            <a:r>
              <a:rPr lang="en-US" sz="2000" dirty="0" err="1">
                <a:solidFill>
                  <a:schemeClr val="accent1"/>
                </a:solidFill>
              </a:rPr>
              <a:t>Mtub_sub.fastq</a:t>
            </a:r>
            <a:r>
              <a:rPr lang="en-US" sz="2000" dirty="0">
                <a:solidFill>
                  <a:schemeClr val="accent1"/>
                </a:solidFill>
              </a:rPr>
              <a:t> -S </a:t>
            </a:r>
            <a:r>
              <a:rPr lang="en-US" sz="2000" dirty="0" err="1">
                <a:solidFill>
                  <a:schemeClr val="accent1"/>
                </a:solidFill>
              </a:rPr>
              <a:t>Mtub.sam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# --threads 2 – use 2 processor cores in parallel; -k 10 – allow up to 10 alignments per reads; -q – reads file is </a:t>
            </a:r>
            <a:r>
              <a:rPr lang="en-US" sz="2000" dirty="0" err="1"/>
              <a:t>fastq</a:t>
            </a:r>
            <a:r>
              <a:rPr lang="en-US" sz="2000" dirty="0"/>
              <a:t>; --phred33-quals – Phred 33 quality scores; -n 1 – allow up to 1 mismatches in the seed; -l 28 – lengths of the seed is 28 </a:t>
            </a:r>
            <a:r>
              <a:rPr lang="en-US" sz="2000" dirty="0" err="1"/>
              <a:t>nt</a:t>
            </a:r>
            <a:r>
              <a:rPr lang="en-US" sz="2000" dirty="0"/>
              <a:t> at leftmost end of the read; --best – guarantees to find the matches</a:t>
            </a:r>
          </a:p>
          <a:p>
            <a:endParaRPr lang="en-US" sz="2000" dirty="0"/>
          </a:p>
          <a:p>
            <a:r>
              <a:rPr lang="en-US" sz="2000" dirty="0"/>
              <a:t>Let’s take a look at the resulting SAM file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head </a:t>
            </a:r>
            <a:r>
              <a:rPr lang="en-US" sz="2000" dirty="0" err="1">
                <a:solidFill>
                  <a:schemeClr val="accent1"/>
                </a:solidFill>
              </a:rPr>
              <a:t>Mtub.sam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wc</a:t>
            </a:r>
            <a:r>
              <a:rPr lang="en-US" sz="2000" dirty="0">
                <a:solidFill>
                  <a:schemeClr val="accent1"/>
                </a:solidFill>
              </a:rPr>
              <a:t> -l </a:t>
            </a:r>
            <a:r>
              <a:rPr lang="en-US" sz="2000" dirty="0" err="1">
                <a:solidFill>
                  <a:schemeClr val="accent1"/>
                </a:solidFill>
              </a:rPr>
              <a:t>Mtub.sam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# What is the number of lines in the file, is it higher than the number of the reads?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Let’s take a look a </a:t>
            </a:r>
            <a:r>
              <a:rPr lang="en-US" sz="2000" dirty="0" err="1"/>
              <a:t>samtools</a:t>
            </a:r>
            <a:r>
              <a:rPr lang="en-US" sz="2000" dirty="0"/>
              <a:t> manual and get familiar with the syntax and the options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http://www.htslib.org/doc/samtools.html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There is a lot we can do with </a:t>
            </a:r>
            <a:r>
              <a:rPr lang="en-US" sz="2000" dirty="0" err="1"/>
              <a:t>samtools</a:t>
            </a:r>
            <a:r>
              <a:rPr lang="en-US" sz="2000" dirty="0"/>
              <a:t>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1823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F37A18-8F3C-95F6-9038-414DE1439D90}"/>
              </a:ext>
            </a:extLst>
          </p:cNvPr>
          <p:cNvSpPr txBox="1"/>
          <p:nvPr/>
        </p:nvSpPr>
        <p:spPr>
          <a:xfrm>
            <a:off x="5254455" y="81280"/>
            <a:ext cx="1683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 format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7C692-191E-C967-89A4-1C37DCE262F0}"/>
              </a:ext>
            </a:extLst>
          </p:cNvPr>
          <p:cNvSpPr txBox="1"/>
          <p:nvPr/>
        </p:nvSpPr>
        <p:spPr>
          <a:xfrm>
            <a:off x="711200" y="586155"/>
            <a:ext cx="105054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Manipulating SAM files with </a:t>
            </a:r>
            <a:r>
              <a:rPr lang="en-US" sz="2000" b="1" dirty="0" err="1"/>
              <a:t>samtools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A typical task in NGS analysis is to convert SAM files to BAM, sort, and index</a:t>
            </a:r>
          </a:p>
          <a:p>
            <a:r>
              <a:rPr lang="en-US" sz="2000" dirty="0"/>
              <a:t>BAM files are much smaller and faster to work with, while they contain the same data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view -b </a:t>
            </a:r>
            <a:r>
              <a:rPr lang="en-US" sz="2000" dirty="0" err="1">
                <a:solidFill>
                  <a:schemeClr val="accent1"/>
                </a:solidFill>
              </a:rPr>
              <a:t>Mtub.sam</a:t>
            </a:r>
            <a:r>
              <a:rPr lang="en-US" sz="2000" dirty="0">
                <a:solidFill>
                  <a:schemeClr val="accent1"/>
                </a:solidFill>
              </a:rPr>
              <a:t> &gt; </a:t>
            </a:r>
            <a:r>
              <a:rPr lang="en-US" sz="2000" dirty="0" err="1">
                <a:solidFill>
                  <a:schemeClr val="accent1"/>
                </a:solidFill>
              </a:rPr>
              <a:t>Mtub.bam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head </a:t>
            </a:r>
            <a:r>
              <a:rPr lang="en-US" sz="2000" dirty="0" err="1">
                <a:solidFill>
                  <a:schemeClr val="accent1"/>
                </a:solidFill>
              </a:rPr>
              <a:t>Mtub.bam</a:t>
            </a:r>
            <a:r>
              <a:rPr lang="en-US" sz="2000" dirty="0"/>
              <a:t> # This produces gibberish, since bam files are not human readable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sort </a:t>
            </a:r>
            <a:r>
              <a:rPr lang="en-US" sz="2000" dirty="0" err="1">
                <a:solidFill>
                  <a:schemeClr val="accent1"/>
                </a:solidFill>
              </a:rPr>
              <a:t>Mtub.bam</a:t>
            </a:r>
            <a:r>
              <a:rPr lang="en-US" sz="2000" dirty="0">
                <a:solidFill>
                  <a:schemeClr val="accent1"/>
                </a:solidFill>
              </a:rPr>
              <a:t> -o </a:t>
            </a:r>
            <a:r>
              <a:rPr lang="en-US" sz="2000" dirty="0" err="1">
                <a:solidFill>
                  <a:schemeClr val="accent1"/>
                </a:solidFill>
              </a:rPr>
              <a:t>Mtub.sorted.bam</a:t>
            </a:r>
            <a:r>
              <a:rPr lang="en-US" sz="2000" dirty="0"/>
              <a:t> # sort the alignments by chromosomal position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index </a:t>
            </a:r>
            <a:r>
              <a:rPr lang="en-US" sz="2000" dirty="0" err="1">
                <a:solidFill>
                  <a:schemeClr val="accent1"/>
                </a:solidFill>
              </a:rPr>
              <a:t>Mtub.sorted.bam</a:t>
            </a:r>
            <a:r>
              <a:rPr lang="en-US" sz="2000" dirty="0"/>
              <a:t> # index the file for fast random access, lots of bioinformatics tools require bam files to be sorted and indexed</a:t>
            </a:r>
          </a:p>
          <a:p>
            <a:endParaRPr lang="en-US" sz="2000" dirty="0"/>
          </a:p>
          <a:p>
            <a:r>
              <a:rPr lang="en-US" sz="2000" dirty="0"/>
              <a:t>Compare the size of SAM and BAM files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ls -</a:t>
            </a:r>
            <a:r>
              <a:rPr lang="en-US" sz="2000" dirty="0" err="1">
                <a:solidFill>
                  <a:schemeClr val="accent1"/>
                </a:solidFill>
              </a:rPr>
              <a:t>lh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Mtub.sam</a:t>
            </a:r>
            <a:r>
              <a:rPr lang="en-US" sz="2000" dirty="0">
                <a:solidFill>
                  <a:schemeClr val="accent1"/>
                </a:solidFill>
              </a:rPr>
              <a:t> | cut -d ' ' -f 5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ls -</a:t>
            </a:r>
            <a:r>
              <a:rPr lang="en-US" sz="2000" dirty="0" err="1">
                <a:solidFill>
                  <a:schemeClr val="accent1"/>
                </a:solidFill>
              </a:rPr>
              <a:t>lh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Mtub.bam</a:t>
            </a:r>
            <a:r>
              <a:rPr lang="en-US" sz="2000" dirty="0">
                <a:solidFill>
                  <a:schemeClr val="accent1"/>
                </a:solidFill>
              </a:rPr>
              <a:t> | cut -d ' ' -f 5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5913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BAC74-9A2F-6E32-571D-E397A64C5AD3}"/>
              </a:ext>
            </a:extLst>
          </p:cNvPr>
          <p:cNvSpPr txBox="1"/>
          <p:nvPr/>
        </p:nvSpPr>
        <p:spPr>
          <a:xfrm>
            <a:off x="5254455" y="81280"/>
            <a:ext cx="1683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 format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93D85-79FC-F662-8251-19BEA3F3E103}"/>
              </a:ext>
            </a:extLst>
          </p:cNvPr>
          <p:cNvSpPr txBox="1"/>
          <p:nvPr/>
        </p:nvSpPr>
        <p:spPr>
          <a:xfrm>
            <a:off x="711200" y="586155"/>
            <a:ext cx="105054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Manipulating SAM files with </a:t>
            </a:r>
            <a:r>
              <a:rPr lang="en-US" sz="2000" b="1" dirty="0" err="1"/>
              <a:t>samtools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A typical task in NGS analysis is to convert SAM files to BAM, sort, and index</a:t>
            </a:r>
          </a:p>
          <a:p>
            <a:r>
              <a:rPr lang="en-US" sz="2000" dirty="0"/>
              <a:t>BAM files are much smaller and faster to work with, while they contain the same data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view -b </a:t>
            </a:r>
            <a:r>
              <a:rPr lang="en-US" sz="2000" dirty="0" err="1">
                <a:solidFill>
                  <a:schemeClr val="accent1"/>
                </a:solidFill>
              </a:rPr>
              <a:t>Mtub.sam</a:t>
            </a:r>
            <a:r>
              <a:rPr lang="en-US" sz="2000" dirty="0">
                <a:solidFill>
                  <a:schemeClr val="accent1"/>
                </a:solidFill>
              </a:rPr>
              <a:t> &gt; </a:t>
            </a:r>
            <a:r>
              <a:rPr lang="en-US" sz="2000" dirty="0" err="1">
                <a:solidFill>
                  <a:schemeClr val="accent1"/>
                </a:solidFill>
              </a:rPr>
              <a:t>Mtub.bam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head </a:t>
            </a:r>
            <a:r>
              <a:rPr lang="en-US" sz="2000" dirty="0" err="1">
                <a:solidFill>
                  <a:schemeClr val="accent1"/>
                </a:solidFill>
              </a:rPr>
              <a:t>Mtub.bam</a:t>
            </a:r>
            <a:r>
              <a:rPr lang="en-US" sz="2000" dirty="0"/>
              <a:t> # This produces gibberish, since bam files are not human readable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sort </a:t>
            </a:r>
            <a:r>
              <a:rPr lang="en-US" sz="2000" dirty="0" err="1">
                <a:solidFill>
                  <a:schemeClr val="accent1"/>
                </a:solidFill>
              </a:rPr>
              <a:t>Mtub.bam</a:t>
            </a:r>
            <a:r>
              <a:rPr lang="en-US" sz="2000" dirty="0">
                <a:solidFill>
                  <a:schemeClr val="accent1"/>
                </a:solidFill>
              </a:rPr>
              <a:t> -o </a:t>
            </a:r>
            <a:r>
              <a:rPr lang="en-US" sz="2000" dirty="0" err="1">
                <a:solidFill>
                  <a:schemeClr val="accent1"/>
                </a:solidFill>
              </a:rPr>
              <a:t>Mtub.sorted.bam</a:t>
            </a:r>
            <a:r>
              <a:rPr lang="en-US" sz="2000" dirty="0"/>
              <a:t> # sort the alignments by chromosomal position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index </a:t>
            </a:r>
            <a:r>
              <a:rPr lang="en-US" sz="2000" dirty="0" err="1">
                <a:solidFill>
                  <a:schemeClr val="accent1"/>
                </a:solidFill>
              </a:rPr>
              <a:t>Mtub.sorted.bam</a:t>
            </a:r>
            <a:r>
              <a:rPr lang="en-US" sz="2000" dirty="0"/>
              <a:t> # index the file for fast random access, lots of bioinformatics tools require bam files to be sorted and indexed</a:t>
            </a:r>
          </a:p>
          <a:p>
            <a:endParaRPr lang="en-US" sz="2000" dirty="0"/>
          </a:p>
          <a:p>
            <a:r>
              <a:rPr lang="en-US" sz="2000" dirty="0"/>
              <a:t>Compare the size of SAM and BAM files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ls -</a:t>
            </a:r>
            <a:r>
              <a:rPr lang="en-US" sz="2000" dirty="0" err="1">
                <a:solidFill>
                  <a:schemeClr val="accent1"/>
                </a:solidFill>
              </a:rPr>
              <a:t>lh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Mtub.sam</a:t>
            </a:r>
            <a:r>
              <a:rPr lang="en-US" sz="2000" dirty="0">
                <a:solidFill>
                  <a:schemeClr val="accent1"/>
                </a:solidFill>
              </a:rPr>
              <a:t> | cut -d ' ' -f 5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ls -</a:t>
            </a:r>
            <a:r>
              <a:rPr lang="en-US" sz="2000" dirty="0" err="1">
                <a:solidFill>
                  <a:schemeClr val="accent1"/>
                </a:solidFill>
              </a:rPr>
              <a:t>lh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Mtub.bam</a:t>
            </a:r>
            <a:r>
              <a:rPr lang="en-US" sz="2000" dirty="0">
                <a:solidFill>
                  <a:schemeClr val="accent1"/>
                </a:solidFill>
              </a:rPr>
              <a:t> | cut -d ' ' -f 5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4517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5A6809-1C56-3855-FCAF-BED38A7C28F8}"/>
              </a:ext>
            </a:extLst>
          </p:cNvPr>
          <p:cNvSpPr txBox="1"/>
          <p:nvPr/>
        </p:nvSpPr>
        <p:spPr>
          <a:xfrm>
            <a:off x="5254455" y="50800"/>
            <a:ext cx="1683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 format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21131-D2A8-0CAE-30E3-D37C24264463}"/>
              </a:ext>
            </a:extLst>
          </p:cNvPr>
          <p:cNvSpPr txBox="1"/>
          <p:nvPr/>
        </p:nvSpPr>
        <p:spPr>
          <a:xfrm>
            <a:off x="711200" y="586155"/>
            <a:ext cx="1050544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Manipulating SAM files with </a:t>
            </a:r>
            <a:r>
              <a:rPr lang="en-US" sz="2000" b="1" dirty="0" err="1"/>
              <a:t>samtools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Extract matches restricted to a genomic interval and write them into a new bam file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view -b </a:t>
            </a:r>
            <a:r>
              <a:rPr lang="en-US" sz="2000" dirty="0" err="1">
                <a:solidFill>
                  <a:schemeClr val="accent1"/>
                </a:solidFill>
              </a:rPr>
              <a:t>Mtub.sorted.bam</a:t>
            </a:r>
            <a:r>
              <a:rPr lang="en-US" sz="2000" dirty="0">
                <a:solidFill>
                  <a:schemeClr val="accent1"/>
                </a:solidFill>
              </a:rPr>
              <a:t> "NC_000962.3:1000-10000" &gt; </a:t>
            </a:r>
            <a:r>
              <a:rPr lang="en-US" sz="2000" dirty="0" err="1">
                <a:solidFill>
                  <a:schemeClr val="accent1"/>
                </a:solidFill>
              </a:rPr>
              <a:t>region.bam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# -b option ensures that extracted alignments are saved as bam, otherwise they are output as </a:t>
            </a:r>
            <a:r>
              <a:rPr lang="en-US" sz="2000" dirty="0" err="1"/>
              <a:t>sam</a:t>
            </a:r>
            <a:r>
              <a:rPr lang="en-US" sz="2000" dirty="0"/>
              <a:t> by default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endParaRPr lang="en-US" sz="2000" dirty="0"/>
          </a:p>
          <a:p>
            <a:r>
              <a:rPr lang="en-US" sz="2000" dirty="0"/>
              <a:t>Count all alignments (including unmapped) with </a:t>
            </a:r>
            <a:r>
              <a:rPr lang="en-US" sz="2000" b="1" dirty="0" err="1"/>
              <a:t>samtools</a:t>
            </a:r>
            <a:r>
              <a:rPr lang="en-US" sz="2000" b="1" dirty="0"/>
              <a:t> view</a:t>
            </a:r>
            <a:r>
              <a:rPr lang="en-US" sz="2000" dirty="0"/>
              <a:t> and </a:t>
            </a:r>
            <a:r>
              <a:rPr lang="en-US" sz="2000" b="1" dirty="0"/>
              <a:t>-c</a:t>
            </a:r>
            <a:r>
              <a:rPr lang="en-US" sz="2000" dirty="0"/>
              <a:t> option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view -c </a:t>
            </a:r>
            <a:r>
              <a:rPr lang="en-US" sz="2000" dirty="0" err="1">
                <a:solidFill>
                  <a:schemeClr val="accent1"/>
                </a:solidFill>
              </a:rPr>
              <a:t>Mtub.sorted.bam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view -c </a:t>
            </a:r>
            <a:r>
              <a:rPr lang="en-US" sz="2000" dirty="0" err="1">
                <a:solidFill>
                  <a:schemeClr val="accent1"/>
                </a:solidFill>
              </a:rPr>
              <a:t>Mtub.sorted.bam</a:t>
            </a:r>
            <a:r>
              <a:rPr lang="en-US" sz="2000" dirty="0">
                <a:solidFill>
                  <a:schemeClr val="accent1"/>
                </a:solidFill>
              </a:rPr>
              <a:t> "NC_000962.3:1000-10000“ </a:t>
            </a:r>
            <a:r>
              <a:rPr lang="en-US" sz="2000" dirty="0"/>
              <a:t># -c can be combined with other options, like regions and filters</a:t>
            </a:r>
          </a:p>
          <a:p>
            <a:endParaRPr lang="en-US" sz="2000" dirty="0"/>
          </a:p>
          <a:p>
            <a:r>
              <a:rPr lang="en-US" sz="2000" dirty="0"/>
              <a:t>Filter alignments based in flags</a:t>
            </a:r>
          </a:p>
          <a:p>
            <a:r>
              <a:rPr lang="en-US" sz="2000" dirty="0"/>
              <a:t>Go to </a:t>
            </a:r>
            <a:r>
              <a:rPr lang="en-US" sz="2000" dirty="0">
                <a:hlinkClick r:id="rId2"/>
              </a:rPr>
              <a:t>http://broadinstitute.github.io/picard/explain-flags.html</a:t>
            </a:r>
            <a:r>
              <a:rPr lang="en-US" sz="2000" dirty="0"/>
              <a:t> and find a flag for unmapped reads (spoiler alert it is </a:t>
            </a:r>
            <a:r>
              <a:rPr lang="en-US" sz="2000" b="1" dirty="0"/>
              <a:t>4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view -b -F 4 </a:t>
            </a:r>
            <a:r>
              <a:rPr lang="en-US" sz="2000" dirty="0" err="1">
                <a:solidFill>
                  <a:schemeClr val="accent1"/>
                </a:solidFill>
              </a:rPr>
              <a:t>Mtub.sorted.bam</a:t>
            </a:r>
            <a:r>
              <a:rPr lang="en-US" sz="2000" dirty="0">
                <a:solidFill>
                  <a:schemeClr val="accent1"/>
                </a:solidFill>
              </a:rPr>
              <a:t> &gt; </a:t>
            </a:r>
            <a:r>
              <a:rPr lang="en-US" sz="2000" dirty="0" err="1">
                <a:solidFill>
                  <a:schemeClr val="accent1"/>
                </a:solidFill>
              </a:rPr>
              <a:t>Mtub.mapped.bam</a:t>
            </a:r>
            <a:r>
              <a:rPr lang="en-US" sz="2000" dirty="0"/>
              <a:t> # -F 4 – print all alignments excluding unmapped (flag 4), output as bam (-b option)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view -F 4 -c </a:t>
            </a:r>
            <a:r>
              <a:rPr lang="en-US" sz="2000" dirty="0" err="1">
                <a:solidFill>
                  <a:schemeClr val="accent1"/>
                </a:solidFill>
              </a:rPr>
              <a:t>Mtub.sorted.bam</a:t>
            </a:r>
            <a:r>
              <a:rPr lang="en-US" sz="2000" dirty="0"/>
              <a:t> # count all alignments (not reads!) for mapped reads 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8240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A00642-AED1-C09F-6EBD-F7909F3A579A}"/>
              </a:ext>
            </a:extLst>
          </p:cNvPr>
          <p:cNvSpPr txBox="1"/>
          <p:nvPr/>
        </p:nvSpPr>
        <p:spPr>
          <a:xfrm>
            <a:off x="5254455" y="50800"/>
            <a:ext cx="1683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 format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FCBB4-4942-F388-23E7-83ED06B4481F}"/>
              </a:ext>
            </a:extLst>
          </p:cNvPr>
          <p:cNvSpPr txBox="1"/>
          <p:nvPr/>
        </p:nvSpPr>
        <p:spPr>
          <a:xfrm>
            <a:off x="711200" y="545515"/>
            <a:ext cx="1050544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Manipulating SAM files with </a:t>
            </a:r>
            <a:r>
              <a:rPr lang="en-US" sz="2000" b="1" dirty="0" err="1"/>
              <a:t>samtools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Count all unmapped alignments (will be the same as unmapped reads)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view -f 4 -c </a:t>
            </a:r>
            <a:r>
              <a:rPr lang="en-US" sz="2000" dirty="0" err="1">
                <a:solidFill>
                  <a:schemeClr val="accent1"/>
                </a:solidFill>
              </a:rPr>
              <a:t>Mtub.sorted.bam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Count PCR/optical duplicates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view -f 1024 -c </a:t>
            </a:r>
            <a:r>
              <a:rPr lang="en-US" sz="2000" dirty="0" err="1">
                <a:solidFill>
                  <a:schemeClr val="accent1"/>
                </a:solidFill>
              </a:rPr>
              <a:t>Mtub.sorted.bam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Output SAM file statistics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flagstat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Mtub.sorted.bam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DE7B08-889E-FC8E-0D38-BD503F312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22" y="3870272"/>
            <a:ext cx="5895458" cy="26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82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AB3BD7-F56D-9AEC-5505-5A03095FB72B}"/>
              </a:ext>
            </a:extLst>
          </p:cNvPr>
          <p:cNvSpPr txBox="1"/>
          <p:nvPr/>
        </p:nvSpPr>
        <p:spPr>
          <a:xfrm>
            <a:off x="5254455" y="50800"/>
            <a:ext cx="1683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 format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3B5E8-FECD-7F33-FFFA-E9D19E6F6C3B}"/>
              </a:ext>
            </a:extLst>
          </p:cNvPr>
          <p:cNvSpPr txBox="1"/>
          <p:nvPr/>
        </p:nvSpPr>
        <p:spPr>
          <a:xfrm>
            <a:off x="680720" y="575995"/>
            <a:ext cx="1050544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Manipulating SAM files with </a:t>
            </a:r>
            <a:r>
              <a:rPr lang="en-US" sz="2000" b="1" dirty="0" err="1"/>
              <a:t>samtools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Task: Use </a:t>
            </a:r>
            <a:r>
              <a:rPr lang="en-US" sz="2000" dirty="0">
                <a:hlinkClick r:id="rId2"/>
              </a:rPr>
              <a:t>https://broadinstitute.github.io/picard/explain-flags.html</a:t>
            </a:r>
            <a:r>
              <a:rPr lang="en-US" sz="2000" dirty="0"/>
              <a:t> site to figure out how to output forward and reverse alignments using </a:t>
            </a:r>
            <a:r>
              <a:rPr lang="en-US" sz="2000" b="1" dirty="0" err="1"/>
              <a:t>samtools</a:t>
            </a:r>
            <a:r>
              <a:rPr lang="en-US" sz="2000" b="1" dirty="0"/>
              <a:t> </a:t>
            </a:r>
            <a:r>
              <a:rPr lang="en-US" sz="2000" dirty="0"/>
              <a:t>filtering based on flags</a:t>
            </a:r>
          </a:p>
          <a:p>
            <a:endParaRPr lang="en-US" sz="2000" dirty="0"/>
          </a:p>
          <a:p>
            <a:r>
              <a:rPr lang="en-US" sz="2000" dirty="0"/>
              <a:t>Hint: forward </a:t>
            </a:r>
            <a:r>
              <a:rPr lang="en-US" sz="2000" dirty="0">
                <a:sym typeface="Wingdings" panose="05000000000000000000" pitchFamily="2" charset="2"/>
              </a:rPr>
              <a:t> check unmapped and reverse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u="sng" dirty="0">
                <a:sym typeface="Wingdings" panose="05000000000000000000" pitchFamily="2" charset="2"/>
              </a:rPr>
              <a:t>Optional bowtie flags:</a:t>
            </a:r>
          </a:p>
          <a:p>
            <a:endParaRPr lang="en-US" sz="8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Take a look at the last 3 columns</a:t>
            </a:r>
          </a:p>
          <a:p>
            <a:r>
              <a:rPr 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$ </a:t>
            </a:r>
            <a:r>
              <a:rPr lang="en-US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samtools</a:t>
            </a:r>
            <a:r>
              <a:rPr 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 view </a:t>
            </a:r>
            <a:r>
              <a:rPr lang="en-US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Mtub.sorted.bam</a:t>
            </a:r>
            <a:r>
              <a:rPr 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 | cut -f 12-14 | head</a:t>
            </a:r>
            <a:br>
              <a:rPr lang="en-US" sz="2000" dirty="0">
                <a:sym typeface="Wingdings" panose="05000000000000000000" pitchFamily="2" charset="2"/>
              </a:rPr>
            </a:br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609A7-6C4C-13DC-7AD9-003A09CA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98" y="4453643"/>
            <a:ext cx="4367347" cy="16017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A01F2D-E69E-F56B-3DDC-E0DECB61F3EB}"/>
              </a:ext>
            </a:extLst>
          </p:cNvPr>
          <p:cNvSpPr/>
          <p:nvPr/>
        </p:nvSpPr>
        <p:spPr>
          <a:xfrm>
            <a:off x="680720" y="1168400"/>
            <a:ext cx="10505440" cy="1381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5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3B3114-4A2E-CDE0-859D-88AB5D46C3A2}"/>
              </a:ext>
            </a:extLst>
          </p:cNvPr>
          <p:cNvSpPr txBox="1"/>
          <p:nvPr/>
        </p:nvSpPr>
        <p:spPr>
          <a:xfrm>
            <a:off x="5254455" y="50800"/>
            <a:ext cx="1683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 format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2977C-DF73-BA46-903F-778F51233CDC}"/>
              </a:ext>
            </a:extLst>
          </p:cNvPr>
          <p:cNvSpPr txBox="1"/>
          <p:nvPr/>
        </p:nvSpPr>
        <p:spPr>
          <a:xfrm>
            <a:off x="680720" y="636955"/>
            <a:ext cx="105054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Manipulating SAM files with </a:t>
            </a:r>
            <a:r>
              <a:rPr lang="en-US" sz="2000" b="1" dirty="0" err="1"/>
              <a:t>samtools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Bowtie optional fields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err="1"/>
              <a:t>XA:i</a:t>
            </a:r>
            <a:r>
              <a:rPr lang="en-US" sz="2000" b="1" dirty="0"/>
              <a:t>:&lt;N&gt;</a:t>
            </a:r>
            <a:r>
              <a:rPr lang="en-US" sz="2000" dirty="0"/>
              <a:t> - aligned read belongs to stratum N, the stratum is defined by the number of mismatches in the seed regions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MD:Z:&lt;S&gt; </a:t>
            </a:r>
            <a:r>
              <a:rPr lang="en-US" sz="2000" dirty="0"/>
              <a:t>- &lt;S&gt; is a string representation of mismatches in the reference, for example MD:Z:38G46 means that 38 leftmost bases match, then base 39 is mismatch with G in the reference, and 46 next bases match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err="1"/>
              <a:t>NM:i</a:t>
            </a:r>
            <a:r>
              <a:rPr lang="en-US" sz="2000" b="1" dirty="0"/>
              <a:t>:&lt;INT&gt; </a:t>
            </a:r>
            <a:r>
              <a:rPr lang="en-US" sz="2000" dirty="0"/>
              <a:t>- Contains edit distance to reference stored as integer value &lt;INT&gt;. Edit distance is measure of similarity between sequences, it tells as how many edits we need to make to </a:t>
            </a:r>
            <a:endParaRPr lang="en-US" sz="2000" b="1" dirty="0"/>
          </a:p>
          <a:p>
            <a:endParaRPr lang="en-US" sz="2000" dirty="0"/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Optional field specifications: https://samtools.github.io/hts-specs/SAMtags.pdf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9991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2CECA4-FBEC-9C71-E130-AF5EFA403A7D}"/>
              </a:ext>
            </a:extLst>
          </p:cNvPr>
          <p:cNvSpPr txBox="1"/>
          <p:nvPr/>
        </p:nvSpPr>
        <p:spPr>
          <a:xfrm>
            <a:off x="5254455" y="50800"/>
            <a:ext cx="1683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 format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9B290-A53F-2EAA-1870-9AD0D3F81F5C}"/>
              </a:ext>
            </a:extLst>
          </p:cNvPr>
          <p:cNvSpPr txBox="1"/>
          <p:nvPr/>
        </p:nvSpPr>
        <p:spPr>
          <a:xfrm>
            <a:off x="731519" y="708184"/>
            <a:ext cx="1050544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Manipulating SAM files with </a:t>
            </a:r>
            <a:r>
              <a:rPr lang="en-US" sz="2000" b="1" dirty="0" err="1"/>
              <a:t>samtools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We can filter the alignments based on the optional fields</a:t>
            </a:r>
          </a:p>
          <a:p>
            <a:endParaRPr lang="en-US" sz="2000" dirty="0"/>
          </a:p>
          <a:p>
            <a:r>
              <a:rPr lang="en-US" sz="2000" dirty="0"/>
              <a:t>Example, count the number of alignments with 0 mismatches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view </a:t>
            </a:r>
            <a:r>
              <a:rPr lang="en-US" sz="2000" dirty="0" err="1">
                <a:solidFill>
                  <a:schemeClr val="accent1"/>
                </a:solidFill>
              </a:rPr>
              <a:t>Mtub.sorted.bam</a:t>
            </a:r>
            <a:r>
              <a:rPr lang="en-US" sz="2000" dirty="0">
                <a:solidFill>
                  <a:schemeClr val="accent1"/>
                </a:solidFill>
              </a:rPr>
              <a:t> | grep 'XA:i:0' | </a:t>
            </a:r>
            <a:r>
              <a:rPr lang="en-US" sz="2000" dirty="0" err="1">
                <a:solidFill>
                  <a:schemeClr val="accent1"/>
                </a:solidFill>
              </a:rPr>
              <a:t>wc</a:t>
            </a:r>
            <a:r>
              <a:rPr lang="en-US" sz="2000" dirty="0">
                <a:solidFill>
                  <a:schemeClr val="accent1"/>
                </a:solidFill>
              </a:rPr>
              <a:t> –l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How to get detailed help for </a:t>
            </a:r>
            <a:r>
              <a:rPr lang="en-US" sz="2000" dirty="0" err="1"/>
              <a:t>samtools</a:t>
            </a:r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view -?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sort -?</a:t>
            </a:r>
          </a:p>
          <a:p>
            <a:endParaRPr lang="en-US" sz="2000" dirty="0"/>
          </a:p>
          <a:p>
            <a:r>
              <a:rPr lang="en-US" sz="2000" dirty="0"/>
              <a:t>Using multiple processor cores with -@ option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time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sort </a:t>
            </a:r>
            <a:r>
              <a:rPr lang="en-US" sz="2000" dirty="0" err="1">
                <a:solidFill>
                  <a:schemeClr val="accent1"/>
                </a:solidFill>
              </a:rPr>
              <a:t>Mtub.sam</a:t>
            </a:r>
            <a:r>
              <a:rPr lang="en-US" sz="2000" dirty="0">
                <a:solidFill>
                  <a:schemeClr val="accent1"/>
                </a:solidFill>
              </a:rPr>
              <a:t> -o </a:t>
            </a:r>
            <a:r>
              <a:rPr lang="en-US" sz="2000" dirty="0" err="1">
                <a:solidFill>
                  <a:schemeClr val="accent1"/>
                </a:solidFill>
              </a:rPr>
              <a:t>Mtub.sorted.bam</a:t>
            </a:r>
            <a:r>
              <a:rPr lang="en-US" sz="2000" dirty="0"/>
              <a:t> # time the sorting time with </a:t>
            </a:r>
            <a:r>
              <a:rPr lang="en-US" sz="2000" b="1" dirty="0"/>
              <a:t>time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time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-@ 2 sort </a:t>
            </a:r>
            <a:r>
              <a:rPr lang="en-US" sz="2000" dirty="0" err="1">
                <a:solidFill>
                  <a:schemeClr val="accent1"/>
                </a:solidFill>
              </a:rPr>
              <a:t>Mtub.sam</a:t>
            </a:r>
            <a:r>
              <a:rPr lang="en-US" sz="2000" dirty="0">
                <a:solidFill>
                  <a:schemeClr val="accent1"/>
                </a:solidFill>
              </a:rPr>
              <a:t> -o </a:t>
            </a:r>
            <a:r>
              <a:rPr lang="en-US" sz="2000" dirty="0" err="1">
                <a:solidFill>
                  <a:schemeClr val="accent1"/>
                </a:solidFill>
              </a:rPr>
              <a:t>Mtub.sorted.bam</a:t>
            </a:r>
            <a:r>
              <a:rPr lang="en-US" sz="2000" dirty="0"/>
              <a:t> # </a:t>
            </a:r>
            <a:r>
              <a:rPr lang="en-US" sz="2000" b="1" dirty="0"/>
              <a:t>-@ 2 </a:t>
            </a:r>
            <a:r>
              <a:rPr lang="en-US" sz="2000" dirty="0"/>
              <a:t>tells to use 2 processor cores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204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1E7E47-9D5B-3224-66E4-4F478A86FBF4}"/>
              </a:ext>
            </a:extLst>
          </p:cNvPr>
          <p:cNvSpPr txBox="1"/>
          <p:nvPr/>
        </p:nvSpPr>
        <p:spPr>
          <a:xfrm>
            <a:off x="3730455" y="60960"/>
            <a:ext cx="50586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paired-end reads with Bowtie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D5CB5-46D5-8F8F-8B4D-0CB0BF2025EA}"/>
              </a:ext>
            </a:extLst>
          </p:cNvPr>
          <p:cNvSpPr txBox="1"/>
          <p:nvPr/>
        </p:nvSpPr>
        <p:spPr>
          <a:xfrm>
            <a:off x="731519" y="891064"/>
            <a:ext cx="105054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Download practice paired-end sample</a:t>
            </a:r>
          </a:p>
          <a:p>
            <a:endParaRPr lang="en-US" sz="2000" dirty="0"/>
          </a:p>
          <a:p>
            <a:r>
              <a:rPr lang="en-US" sz="2000" dirty="0"/>
              <a:t>To practice, we will download one sequencing samples from the following paper</a:t>
            </a:r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9CF63-06CF-53C0-FF04-7383BDA4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" y="2251612"/>
            <a:ext cx="6949441" cy="32416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2EB503-33C8-92B0-D756-8CA0BBF3B078}"/>
              </a:ext>
            </a:extLst>
          </p:cNvPr>
          <p:cNvSpPr txBox="1"/>
          <p:nvPr/>
        </p:nvSpPr>
        <p:spPr>
          <a:xfrm>
            <a:off x="731518" y="5782270"/>
            <a:ext cx="10505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the paper: </a:t>
            </a:r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https://www.ncbi.nlm.nih.gov/pmc/articles/PMC6399466/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2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8F895-F00B-5C46-8ABC-42C549606283}"/>
              </a:ext>
            </a:extLst>
          </p:cNvPr>
          <p:cNvSpPr txBox="1"/>
          <p:nvPr/>
        </p:nvSpPr>
        <p:spPr>
          <a:xfrm>
            <a:off x="4145280" y="101600"/>
            <a:ext cx="48717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 to short read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74788-C9BB-5BCC-2E3F-BDB66C1816E2}"/>
              </a:ext>
            </a:extLst>
          </p:cNvPr>
          <p:cNvSpPr txBox="1"/>
          <p:nvPr/>
        </p:nvSpPr>
        <p:spPr>
          <a:xfrm>
            <a:off x="508001" y="802640"/>
            <a:ext cx="109931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are the properties of short read alignments?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query sequences are short in range of 50 – 300 bp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reference sequences are much longer than the query, i.e. a set of short sequencing reads are matched to a genome or to a set of transcripts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Normally there is a large number of short sequence queries (millions) originating from high throughput sequencing platforms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Short read aligners solve the problem of locating the best match to reference as fast as possible, as opposed to trying every possible alternative to find an optimal alignment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Short reads aligners are not guaranteed to determine a best match or to locate all possible matches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6242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69A26F-0F30-B3C5-1E18-6A099F1F118B}"/>
              </a:ext>
            </a:extLst>
          </p:cNvPr>
          <p:cNvSpPr txBox="1"/>
          <p:nvPr/>
        </p:nvSpPr>
        <p:spPr>
          <a:xfrm>
            <a:off x="3730455" y="60960"/>
            <a:ext cx="50586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paired-end reads with Bowtie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C27D7-AE22-140E-B430-99F2E36D4367}"/>
              </a:ext>
            </a:extLst>
          </p:cNvPr>
          <p:cNvSpPr txBox="1"/>
          <p:nvPr/>
        </p:nvSpPr>
        <p:spPr>
          <a:xfrm>
            <a:off x="538479" y="901224"/>
            <a:ext cx="1050544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Download practice paired-end sample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Scan the methods section of the paper to understand what was done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Locate data availability section with </a:t>
            </a:r>
            <a:r>
              <a:rPr lang="en-US" sz="2000" dirty="0" err="1"/>
              <a:t>BioProject</a:t>
            </a:r>
            <a:r>
              <a:rPr lang="en-US" sz="2000" dirty="0"/>
              <a:t> accession number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Use the accession number to search NCBI SRA database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Locate and download one of the paired-end sequencing samples we will practice with. You can use </a:t>
            </a:r>
            <a:r>
              <a:rPr lang="en-US" sz="2000" b="1" dirty="0"/>
              <a:t>Entrez utilities</a:t>
            </a:r>
            <a:r>
              <a:rPr lang="en-US" sz="2000" dirty="0"/>
              <a:t> or </a:t>
            </a:r>
            <a:r>
              <a:rPr lang="en-US" sz="2000" b="1" dirty="0" err="1"/>
              <a:t>wget</a:t>
            </a:r>
            <a:r>
              <a:rPr lang="en-US" sz="2000" dirty="0"/>
              <a:t>  </a:t>
            </a:r>
          </a:p>
          <a:p>
            <a:endParaRPr lang="en-US" sz="2000" dirty="0"/>
          </a:p>
          <a:p>
            <a:r>
              <a:rPr lang="en-US" sz="2000" dirty="0"/>
              <a:t>Hints:</a:t>
            </a:r>
          </a:p>
          <a:p>
            <a:r>
              <a:rPr lang="en-US" sz="2000" dirty="0"/>
              <a:t>How to search for SRA accession number with </a:t>
            </a:r>
            <a:r>
              <a:rPr lang="en-US" sz="2000" dirty="0" err="1"/>
              <a:t>BioProject</a:t>
            </a:r>
            <a:r>
              <a:rPr lang="en-US" sz="2000" dirty="0"/>
              <a:t> accession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esearch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sra</a:t>
            </a:r>
            <a:r>
              <a:rPr lang="en-US" sz="2000" dirty="0">
                <a:solidFill>
                  <a:schemeClr val="accent1"/>
                </a:solidFill>
              </a:rPr>
              <a:t> -query &lt;</a:t>
            </a:r>
            <a:r>
              <a:rPr lang="en-US" sz="2000" dirty="0" err="1">
                <a:solidFill>
                  <a:schemeClr val="accent1"/>
                </a:solidFill>
              </a:rPr>
              <a:t>PRJNAxxxxxx</a:t>
            </a:r>
            <a:r>
              <a:rPr lang="en-US" sz="2000" dirty="0">
                <a:solidFill>
                  <a:schemeClr val="accent1"/>
                </a:solidFill>
              </a:rPr>
              <a:t>&gt; | </a:t>
            </a:r>
            <a:r>
              <a:rPr lang="en-US" sz="2000" dirty="0" err="1">
                <a:solidFill>
                  <a:schemeClr val="accent1"/>
                </a:solidFill>
              </a:rPr>
              <a:t>efetch</a:t>
            </a:r>
            <a:r>
              <a:rPr lang="en-US" sz="2000" dirty="0">
                <a:solidFill>
                  <a:schemeClr val="accent1"/>
                </a:solidFill>
              </a:rPr>
              <a:t> -format </a:t>
            </a:r>
            <a:r>
              <a:rPr lang="en-US" sz="2000" dirty="0" err="1">
                <a:solidFill>
                  <a:schemeClr val="accent1"/>
                </a:solidFill>
              </a:rPr>
              <a:t>runinfo</a:t>
            </a:r>
            <a:r>
              <a:rPr lang="en-US" sz="2000" dirty="0"/>
              <a:t> # this will print </a:t>
            </a:r>
            <a:r>
              <a:rPr lang="en-US" sz="2000" dirty="0" err="1"/>
              <a:t>RunInfo</a:t>
            </a:r>
            <a:r>
              <a:rPr lang="en-US" sz="2000" dirty="0"/>
              <a:t> file</a:t>
            </a:r>
          </a:p>
          <a:p>
            <a:endParaRPr lang="en-US" sz="2000" dirty="0"/>
          </a:p>
          <a:p>
            <a:r>
              <a:rPr lang="en-US" sz="2000" dirty="0"/>
              <a:t>How to fetch SRA file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~/programs/sratoolkit.3.0.1-ubuntu64/bin/prefetch -v -p &lt;</a:t>
            </a:r>
            <a:r>
              <a:rPr lang="en-US" sz="2000" dirty="0" err="1">
                <a:solidFill>
                  <a:schemeClr val="accent1"/>
                </a:solidFill>
              </a:rPr>
              <a:t>SRRxxxxxxx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61923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C53E8-9A83-F484-72FD-5718C5573A38}"/>
              </a:ext>
            </a:extLst>
          </p:cNvPr>
          <p:cNvSpPr txBox="1"/>
          <p:nvPr/>
        </p:nvSpPr>
        <p:spPr>
          <a:xfrm>
            <a:off x="538479" y="698024"/>
            <a:ext cx="105054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Download practice paired-end sample</a:t>
            </a:r>
          </a:p>
          <a:p>
            <a:endParaRPr lang="en-US" sz="2000" dirty="0"/>
          </a:p>
          <a:p>
            <a:r>
              <a:rPr lang="en-US" sz="2000" dirty="0"/>
              <a:t>Hints:</a:t>
            </a:r>
          </a:p>
          <a:p>
            <a:r>
              <a:rPr lang="en-US" sz="2000" dirty="0"/>
              <a:t>We can also download SRA files with </a:t>
            </a:r>
            <a:r>
              <a:rPr lang="en-US" sz="2000" b="1" dirty="0" err="1"/>
              <a:t>wget</a:t>
            </a:r>
            <a:r>
              <a:rPr lang="en-US" sz="2000" dirty="0"/>
              <a:t>, URLs can be found in </a:t>
            </a:r>
            <a:r>
              <a:rPr lang="en-US" sz="2000" dirty="0" err="1"/>
              <a:t>RunInfo</a:t>
            </a:r>
            <a:r>
              <a:rPr lang="en-US" sz="2000" dirty="0"/>
              <a:t> file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esearch</a:t>
            </a:r>
            <a:r>
              <a:rPr lang="en-US" sz="2000" dirty="0">
                <a:solidFill>
                  <a:schemeClr val="accent1"/>
                </a:solidFill>
              </a:rPr>
              <a:t> -</a:t>
            </a:r>
            <a:r>
              <a:rPr lang="en-US" sz="2000" dirty="0" err="1">
                <a:solidFill>
                  <a:schemeClr val="accent1"/>
                </a:solidFill>
              </a:rPr>
              <a:t>db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sra</a:t>
            </a:r>
            <a:r>
              <a:rPr lang="en-US" sz="2000" dirty="0">
                <a:solidFill>
                  <a:schemeClr val="accent1"/>
                </a:solidFill>
              </a:rPr>
              <a:t> -query PRJNA379070 | </a:t>
            </a:r>
            <a:r>
              <a:rPr lang="en-US" sz="2000" dirty="0" err="1">
                <a:solidFill>
                  <a:schemeClr val="accent1"/>
                </a:solidFill>
              </a:rPr>
              <a:t>efetch</a:t>
            </a:r>
            <a:r>
              <a:rPr lang="en-US" sz="2000" dirty="0">
                <a:solidFill>
                  <a:schemeClr val="accent1"/>
                </a:solidFill>
              </a:rPr>
              <a:t> -format </a:t>
            </a:r>
            <a:r>
              <a:rPr lang="en-US" sz="2000" dirty="0" err="1">
                <a:solidFill>
                  <a:schemeClr val="accent1"/>
                </a:solidFill>
              </a:rPr>
              <a:t>runinfo</a:t>
            </a:r>
            <a:r>
              <a:rPr lang="en-US" sz="2000" dirty="0">
                <a:solidFill>
                  <a:schemeClr val="accent1"/>
                </a:solidFill>
              </a:rPr>
              <a:t> | cut -d ',' -f 1,10</a:t>
            </a:r>
            <a:r>
              <a:rPr lang="en-US" sz="2000" dirty="0"/>
              <a:t> # This command will grab the SRA accession numbers and their URLs from </a:t>
            </a:r>
            <a:r>
              <a:rPr lang="en-US" sz="2000" dirty="0" err="1"/>
              <a:t>RunInfo</a:t>
            </a:r>
            <a:r>
              <a:rPr lang="en-US" sz="2000" dirty="0"/>
              <a:t> file</a:t>
            </a:r>
          </a:p>
          <a:p>
            <a:endParaRPr lang="en-US" sz="2000" dirty="0"/>
          </a:p>
          <a:p>
            <a:r>
              <a:rPr lang="en-US" sz="2000" dirty="0"/>
              <a:t>We can use SRA file URL to download a file directly with </a:t>
            </a:r>
            <a:r>
              <a:rPr lang="en-US" sz="2000" b="1" dirty="0" err="1"/>
              <a:t>wget</a:t>
            </a:r>
            <a:r>
              <a:rPr lang="en-US" sz="2000" dirty="0"/>
              <a:t>.</a:t>
            </a:r>
          </a:p>
          <a:p>
            <a:r>
              <a:rPr lang="da-DK" sz="2000" dirty="0">
                <a:solidFill>
                  <a:schemeClr val="accent1"/>
                </a:solidFill>
              </a:rPr>
              <a:t>$ wget https://sra-downloadb.be-md.ncbi.nlm.nih.gov/sos5/sra-pub-zq-14/SRR005/341/SRR5341272.sralite.1</a:t>
            </a:r>
            <a:r>
              <a:rPr lang="en-US" sz="2000" b="1" dirty="0"/>
              <a:t> </a:t>
            </a:r>
            <a:r>
              <a:rPr lang="en-US" sz="2000" dirty="0"/>
              <a:t># there is a possibility that SRA</a:t>
            </a:r>
            <a:r>
              <a:rPr lang="uk-UA" sz="2000" dirty="0"/>
              <a:t> </a:t>
            </a:r>
            <a:r>
              <a:rPr lang="en-US" sz="2000" dirty="0"/>
              <a:t>will block your IP if you are downloading too many files</a:t>
            </a:r>
          </a:p>
          <a:p>
            <a:endParaRPr lang="en-US" sz="2000" dirty="0"/>
          </a:p>
          <a:p>
            <a:r>
              <a:rPr lang="en-US" sz="2000" dirty="0"/>
              <a:t>Resulting file can be dumped to FASTQ using </a:t>
            </a:r>
            <a:r>
              <a:rPr lang="en-US" sz="2000" b="1" i="1" dirty="0" err="1"/>
              <a:t>fasterq</a:t>
            </a:r>
            <a:r>
              <a:rPr lang="en-US" sz="2000" b="1" i="1" dirty="0"/>
              <a:t>-dump </a:t>
            </a:r>
            <a:r>
              <a:rPr lang="en-US" sz="2000" dirty="0"/>
              <a:t>from</a:t>
            </a:r>
            <a:r>
              <a:rPr lang="en-US" sz="2000" b="1" i="1" dirty="0"/>
              <a:t> </a:t>
            </a:r>
            <a:r>
              <a:rPr lang="en-US" sz="2000" b="1" i="1" dirty="0" err="1"/>
              <a:t>sra</a:t>
            </a:r>
            <a:r>
              <a:rPr lang="en-US" sz="2000" b="1" i="1" dirty="0"/>
              <a:t>-tools</a:t>
            </a:r>
          </a:p>
          <a:p>
            <a:r>
              <a:rPr lang="sv-SE" sz="2000" dirty="0">
                <a:solidFill>
                  <a:schemeClr val="accent1"/>
                </a:solidFill>
              </a:rPr>
              <a:t>$ ~/programs/sratoolkit.3.0.1-ubuntu64/bin/fasterq-dump --split-3 SRR5341272.sralite.1</a:t>
            </a:r>
            <a:r>
              <a:rPr lang="sv-SE" sz="2000" dirty="0"/>
              <a:t> # --split-3 – option will split paired-end SRA into 2 properly formatted fastq files from Read1 and Read2</a:t>
            </a:r>
          </a:p>
          <a:p>
            <a:endParaRPr lang="sv-SE" sz="2000" dirty="0"/>
          </a:p>
          <a:p>
            <a:r>
              <a:rPr lang="sv-SE" sz="2000" dirty="0"/>
              <a:t>Now, use these commands to retrieve one of the sequencing samples from Advani et al, 2019, rename fastq files to </a:t>
            </a:r>
            <a:r>
              <a:rPr lang="sv-SE" sz="2000" b="1" dirty="0"/>
              <a:t>india.R1.fastq</a:t>
            </a:r>
            <a:r>
              <a:rPr lang="sv-SE" sz="2000" dirty="0"/>
              <a:t> and </a:t>
            </a:r>
            <a:r>
              <a:rPr lang="sv-SE" sz="2000" b="1" dirty="0"/>
              <a:t>india.R2.fastq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EF56E-8E7F-1429-F9FD-BB5CA9ADD948}"/>
              </a:ext>
            </a:extLst>
          </p:cNvPr>
          <p:cNvSpPr txBox="1"/>
          <p:nvPr/>
        </p:nvSpPr>
        <p:spPr>
          <a:xfrm>
            <a:off x="3730455" y="60960"/>
            <a:ext cx="50586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paired-end reads with Bowtie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3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0F08EC-BD09-8A81-D2A1-390F740BF198}"/>
              </a:ext>
            </a:extLst>
          </p:cNvPr>
          <p:cNvSpPr txBox="1"/>
          <p:nvPr/>
        </p:nvSpPr>
        <p:spPr>
          <a:xfrm>
            <a:off x="3740615" y="20320"/>
            <a:ext cx="50586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paired-end reads with Bowtie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191F5-50FA-96D1-D15F-84E968F8CB71}"/>
              </a:ext>
            </a:extLst>
          </p:cNvPr>
          <p:cNvSpPr txBox="1"/>
          <p:nvPr/>
        </p:nvSpPr>
        <p:spPr>
          <a:xfrm>
            <a:off x="538478" y="565944"/>
            <a:ext cx="10739121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Let’s view the basic stats for these </a:t>
            </a:r>
            <a:r>
              <a:rPr lang="en-US" sz="2000" dirty="0" err="1"/>
              <a:t>fastq</a:t>
            </a:r>
            <a:r>
              <a:rPr lang="en-US" sz="2000" dirty="0"/>
              <a:t> files and map the reads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seqkit</a:t>
            </a:r>
            <a:r>
              <a:rPr lang="en-US" sz="2000" dirty="0">
                <a:solidFill>
                  <a:schemeClr val="accent1"/>
                </a:solidFill>
              </a:rPr>
              <a:t> -j 2 stats </a:t>
            </a:r>
            <a:r>
              <a:rPr lang="en-US" sz="2000" dirty="0" err="1">
                <a:solidFill>
                  <a:schemeClr val="accent1"/>
                </a:solidFill>
              </a:rPr>
              <a:t>india.R</a:t>
            </a:r>
            <a:r>
              <a:rPr lang="en-US" sz="2000" dirty="0">
                <a:solidFill>
                  <a:schemeClr val="accent1"/>
                </a:solidFill>
              </a:rPr>
              <a:t>* -a</a:t>
            </a:r>
            <a:r>
              <a:rPr lang="en-US" sz="2000" dirty="0"/>
              <a:t> # -j 2 will use 2 processor cores, -a will print additional columns in summary stats</a:t>
            </a:r>
          </a:p>
          <a:p>
            <a:endParaRPr lang="en-US" sz="2000" dirty="0"/>
          </a:p>
          <a:p>
            <a:r>
              <a:rPr lang="en-US" sz="2000" dirty="0"/>
              <a:t>To reduce mapping types, let’s subsample 10,000 random reads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seqtk sample -s100 india.R1.fastq 10000 &gt; sub1.fq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seqtk sample -s100 india.R2.fastq 10000 &gt; sub2.fq</a:t>
            </a:r>
            <a:r>
              <a:rPr lang="en-US" sz="2000" dirty="0"/>
              <a:t> # when sub-sampling paired-end reds we need to set the same seed for random number algorithm for both commands </a:t>
            </a:r>
          </a:p>
          <a:p>
            <a:endParaRPr lang="en-US" sz="2000" dirty="0"/>
          </a:p>
          <a:p>
            <a:r>
              <a:rPr lang="en-US" sz="2000" dirty="0"/>
              <a:t>Map paired-end reads to </a:t>
            </a:r>
            <a:r>
              <a:rPr lang="en-US" sz="2000" dirty="0" err="1"/>
              <a:t>M.tuberculosis</a:t>
            </a:r>
            <a:r>
              <a:rPr lang="en-US" sz="2000" dirty="0"/>
              <a:t> genome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bowtie --threads 2 --</a:t>
            </a:r>
            <a:r>
              <a:rPr lang="en-US" sz="2000" dirty="0" err="1">
                <a:solidFill>
                  <a:schemeClr val="accent1"/>
                </a:solidFill>
              </a:rPr>
              <a:t>fr</a:t>
            </a:r>
            <a:r>
              <a:rPr lang="en-US" sz="2000" dirty="0">
                <a:solidFill>
                  <a:schemeClr val="accent1"/>
                </a:solidFill>
              </a:rPr>
              <a:t> GENOMES/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sz="2000" dirty="0" err="1">
                <a:solidFill>
                  <a:schemeClr val="accent1"/>
                </a:solidFill>
              </a:rPr>
              <a:t>bowtie_index</a:t>
            </a:r>
            <a:r>
              <a:rPr lang="en-US" sz="2000" dirty="0">
                <a:solidFill>
                  <a:schemeClr val="accent1"/>
                </a:solidFill>
              </a:rPr>
              <a:t>/M_tuber_H37Rv -1 sub1.fq -2 sub2.fq -S </a:t>
            </a:r>
            <a:r>
              <a:rPr lang="en-US" sz="2000" dirty="0" err="1">
                <a:solidFill>
                  <a:schemeClr val="accent1"/>
                </a:solidFill>
              </a:rPr>
              <a:t>india.sam</a:t>
            </a:r>
            <a:r>
              <a:rPr lang="en-US" sz="2000" dirty="0"/>
              <a:t> # --</a:t>
            </a:r>
            <a:r>
              <a:rPr lang="en-US" sz="2000" dirty="0" err="1"/>
              <a:t>fr</a:t>
            </a:r>
            <a:r>
              <a:rPr lang="en-US" sz="2000" dirty="0"/>
              <a:t> – is a paired-end specific option that tells the aligners that mate 1 is in forward direction and mate 2 is mapped in reverse. Note, the low number of mapped reads, bowtie is not a suitable aligner in this case!</a:t>
            </a:r>
          </a:p>
          <a:p>
            <a:endParaRPr lang="en-US" sz="2000" dirty="0"/>
          </a:p>
          <a:p>
            <a:r>
              <a:rPr lang="en-US" sz="2000" dirty="0"/>
              <a:t>What happens if we specify the </a:t>
            </a:r>
            <a:r>
              <a:rPr lang="en-US" sz="2000" b="1" dirty="0" err="1"/>
              <a:t>strandness</a:t>
            </a:r>
            <a:r>
              <a:rPr lang="en-US" sz="2000" b="1" dirty="0"/>
              <a:t> </a:t>
            </a:r>
            <a:r>
              <a:rPr lang="en-US" sz="2000" dirty="0"/>
              <a:t>of the library as --rf?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bowtie --threads 2 --rf GENOMES/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sz="2000" dirty="0" err="1">
                <a:solidFill>
                  <a:schemeClr val="accent1"/>
                </a:solidFill>
              </a:rPr>
              <a:t>bowtie_index</a:t>
            </a:r>
            <a:r>
              <a:rPr lang="en-US" sz="2000" dirty="0">
                <a:solidFill>
                  <a:schemeClr val="accent1"/>
                </a:solidFill>
              </a:rPr>
              <a:t>/M_tuber_H37Rv -1 sub1.fq -2 sub2.fq </a:t>
            </a:r>
            <a:r>
              <a:rPr lang="en-US" sz="2000" dirty="0" err="1">
                <a:solidFill>
                  <a:schemeClr val="accent1"/>
                </a:solidFill>
              </a:rPr>
              <a:t>test.aln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# Almost no reads are mapped, specifying </a:t>
            </a:r>
            <a:r>
              <a:rPr lang="en-US" sz="2000" dirty="0" err="1"/>
              <a:t>strandness</a:t>
            </a:r>
            <a:r>
              <a:rPr lang="en-US" sz="2000" dirty="0"/>
              <a:t> is important</a:t>
            </a:r>
          </a:p>
        </p:txBody>
      </p:sp>
    </p:spTree>
    <p:extLst>
      <p:ext uri="{BB962C8B-B14F-4D97-AF65-F5344CB8AC3E}">
        <p14:creationId xmlns:p14="http://schemas.microsoft.com/office/powerpoint/2010/main" val="2494645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0BEF69-23A8-DFCA-A5A8-89632AFE1939}"/>
              </a:ext>
            </a:extLst>
          </p:cNvPr>
          <p:cNvSpPr txBox="1"/>
          <p:nvPr/>
        </p:nvSpPr>
        <p:spPr>
          <a:xfrm>
            <a:off x="3740615" y="20320"/>
            <a:ext cx="50586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paired-end reads with Bowtie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59655-44F8-DDB2-F52E-57A43C52304D}"/>
              </a:ext>
            </a:extLst>
          </p:cNvPr>
          <p:cNvSpPr txBox="1"/>
          <p:nvPr/>
        </p:nvSpPr>
        <p:spPr>
          <a:xfrm>
            <a:off x="538478" y="728504"/>
            <a:ext cx="10739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Typed of sequencing library </a:t>
            </a:r>
            <a:r>
              <a:rPr lang="en-US" sz="2000" dirty="0" err="1"/>
              <a:t>strandness</a:t>
            </a:r>
            <a:endParaRPr lang="en-US" sz="2000" dirty="0"/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BFA4E2-6673-D231-CC30-FC1F87022558}"/>
              </a:ext>
            </a:extLst>
          </p:cNvPr>
          <p:cNvCxnSpPr/>
          <p:nvPr/>
        </p:nvCxnSpPr>
        <p:spPr>
          <a:xfrm>
            <a:off x="741680" y="2092960"/>
            <a:ext cx="426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C3241-DC2C-A275-69B7-A0BB0C7BFDBF}"/>
              </a:ext>
            </a:extLst>
          </p:cNvPr>
          <p:cNvCxnSpPr/>
          <p:nvPr/>
        </p:nvCxnSpPr>
        <p:spPr>
          <a:xfrm>
            <a:off x="1076960" y="2336800"/>
            <a:ext cx="9448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F61497-05FB-6E51-7B00-37308C40C5F6}"/>
              </a:ext>
            </a:extLst>
          </p:cNvPr>
          <p:cNvCxnSpPr>
            <a:cxnSpLocks/>
          </p:cNvCxnSpPr>
          <p:nvPr/>
        </p:nvCxnSpPr>
        <p:spPr>
          <a:xfrm flipH="1">
            <a:off x="3444240" y="2336800"/>
            <a:ext cx="9855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73D58B-6D23-69ED-B0D7-EDC110A8329E}"/>
              </a:ext>
            </a:extLst>
          </p:cNvPr>
          <p:cNvCxnSpPr>
            <a:cxnSpLocks/>
          </p:cNvCxnSpPr>
          <p:nvPr/>
        </p:nvCxnSpPr>
        <p:spPr>
          <a:xfrm>
            <a:off x="2082800" y="2336800"/>
            <a:ext cx="1290320" cy="0"/>
          </a:xfrm>
          <a:prstGeom prst="line">
            <a:avLst/>
          </a:prstGeom>
          <a:ln w="349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DA16639-019A-881B-0869-57C01F93F96B}"/>
              </a:ext>
            </a:extLst>
          </p:cNvPr>
          <p:cNvSpPr txBox="1"/>
          <p:nvPr/>
        </p:nvSpPr>
        <p:spPr>
          <a:xfrm>
            <a:off x="1219200" y="24734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E0B89F-42CC-E373-A587-FCF0968F4241}"/>
              </a:ext>
            </a:extLst>
          </p:cNvPr>
          <p:cNvSpPr txBox="1"/>
          <p:nvPr/>
        </p:nvSpPr>
        <p:spPr>
          <a:xfrm>
            <a:off x="3720295" y="24734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935938-EB06-5AC7-04BB-783A9A8338C7}"/>
              </a:ext>
            </a:extLst>
          </p:cNvPr>
          <p:cNvSpPr txBox="1"/>
          <p:nvPr/>
        </p:nvSpPr>
        <p:spPr>
          <a:xfrm>
            <a:off x="208597" y="19454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FBBB07-41E5-0677-9399-A8B6665B068E}"/>
              </a:ext>
            </a:extLst>
          </p:cNvPr>
          <p:cNvCxnSpPr/>
          <p:nvPr/>
        </p:nvCxnSpPr>
        <p:spPr>
          <a:xfrm>
            <a:off x="6339840" y="2103120"/>
            <a:ext cx="426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33DA2A-95BF-9FFC-95B5-3F71FDCAE46D}"/>
              </a:ext>
            </a:extLst>
          </p:cNvPr>
          <p:cNvCxnSpPr>
            <a:cxnSpLocks/>
          </p:cNvCxnSpPr>
          <p:nvPr/>
        </p:nvCxnSpPr>
        <p:spPr>
          <a:xfrm flipH="1">
            <a:off x="6512560" y="2357120"/>
            <a:ext cx="10464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F01BEA-A767-B1CC-CC71-A3D8A7B9BE9F}"/>
              </a:ext>
            </a:extLst>
          </p:cNvPr>
          <p:cNvCxnSpPr>
            <a:cxnSpLocks/>
          </p:cNvCxnSpPr>
          <p:nvPr/>
        </p:nvCxnSpPr>
        <p:spPr>
          <a:xfrm flipV="1">
            <a:off x="9103360" y="2346960"/>
            <a:ext cx="924560" cy="101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360394-C3B7-BC83-7219-41354F1E6E55}"/>
              </a:ext>
            </a:extLst>
          </p:cNvPr>
          <p:cNvCxnSpPr>
            <a:cxnSpLocks/>
          </p:cNvCxnSpPr>
          <p:nvPr/>
        </p:nvCxnSpPr>
        <p:spPr>
          <a:xfrm>
            <a:off x="7680960" y="2346960"/>
            <a:ext cx="1290320" cy="0"/>
          </a:xfrm>
          <a:prstGeom prst="line">
            <a:avLst/>
          </a:prstGeom>
          <a:ln w="349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C8746-66C0-00FB-9D03-9C8A9D6D9BBE}"/>
              </a:ext>
            </a:extLst>
          </p:cNvPr>
          <p:cNvSpPr txBox="1"/>
          <p:nvPr/>
        </p:nvSpPr>
        <p:spPr>
          <a:xfrm>
            <a:off x="6868160" y="245310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5534E4-B7EA-E917-518D-07101296348F}"/>
              </a:ext>
            </a:extLst>
          </p:cNvPr>
          <p:cNvSpPr txBox="1"/>
          <p:nvPr/>
        </p:nvSpPr>
        <p:spPr>
          <a:xfrm>
            <a:off x="9298135" y="243278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1AB5C6-D760-CB46-040A-BEAA2B9ADE79}"/>
              </a:ext>
            </a:extLst>
          </p:cNvPr>
          <p:cNvSpPr txBox="1"/>
          <p:nvPr/>
        </p:nvSpPr>
        <p:spPr>
          <a:xfrm>
            <a:off x="5806757" y="195556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5C16F7-7C86-AFC6-4051-27009BFFD3A8}"/>
              </a:ext>
            </a:extLst>
          </p:cNvPr>
          <p:cNvCxnSpPr/>
          <p:nvPr/>
        </p:nvCxnSpPr>
        <p:spPr>
          <a:xfrm>
            <a:off x="690880" y="4988560"/>
            <a:ext cx="426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C376D3-2452-BFA1-84B2-D71469BFBBEB}"/>
              </a:ext>
            </a:extLst>
          </p:cNvPr>
          <p:cNvCxnSpPr/>
          <p:nvPr/>
        </p:nvCxnSpPr>
        <p:spPr>
          <a:xfrm>
            <a:off x="1026160" y="5232400"/>
            <a:ext cx="9448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E0E929-C431-1B87-AC5C-6D3DDCD40479}"/>
              </a:ext>
            </a:extLst>
          </p:cNvPr>
          <p:cNvCxnSpPr>
            <a:cxnSpLocks/>
          </p:cNvCxnSpPr>
          <p:nvPr/>
        </p:nvCxnSpPr>
        <p:spPr>
          <a:xfrm>
            <a:off x="3454400" y="5232400"/>
            <a:ext cx="112776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0C9C64-7FD1-9E51-9506-50FFE95B27F0}"/>
              </a:ext>
            </a:extLst>
          </p:cNvPr>
          <p:cNvCxnSpPr>
            <a:cxnSpLocks/>
          </p:cNvCxnSpPr>
          <p:nvPr/>
        </p:nvCxnSpPr>
        <p:spPr>
          <a:xfrm>
            <a:off x="2032000" y="5232400"/>
            <a:ext cx="1290320" cy="0"/>
          </a:xfrm>
          <a:prstGeom prst="line">
            <a:avLst/>
          </a:prstGeom>
          <a:ln w="349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262E319-0960-4CA8-19B7-1316AD989E62}"/>
              </a:ext>
            </a:extLst>
          </p:cNvPr>
          <p:cNvSpPr txBox="1"/>
          <p:nvPr/>
        </p:nvSpPr>
        <p:spPr>
          <a:xfrm>
            <a:off x="1168400" y="53690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DD77DC-F088-95A4-E61B-1B72A160163D}"/>
              </a:ext>
            </a:extLst>
          </p:cNvPr>
          <p:cNvSpPr txBox="1"/>
          <p:nvPr/>
        </p:nvSpPr>
        <p:spPr>
          <a:xfrm>
            <a:off x="3669495" y="53690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48BCDA-F72A-E381-BC29-D13FD682B21B}"/>
              </a:ext>
            </a:extLst>
          </p:cNvPr>
          <p:cNvSpPr txBox="1"/>
          <p:nvPr/>
        </p:nvSpPr>
        <p:spPr>
          <a:xfrm>
            <a:off x="157797" y="4841002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FF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5B99BE-DDD9-009F-0451-F40FA342949E}"/>
              </a:ext>
            </a:extLst>
          </p:cNvPr>
          <p:cNvCxnSpPr/>
          <p:nvPr/>
        </p:nvCxnSpPr>
        <p:spPr>
          <a:xfrm>
            <a:off x="6390640" y="4988560"/>
            <a:ext cx="426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E8391F6-FFFC-B3B6-E870-DAF65E3857EB}"/>
              </a:ext>
            </a:extLst>
          </p:cNvPr>
          <p:cNvCxnSpPr>
            <a:cxnSpLocks/>
          </p:cNvCxnSpPr>
          <p:nvPr/>
        </p:nvCxnSpPr>
        <p:spPr>
          <a:xfrm flipH="1">
            <a:off x="6400800" y="5232400"/>
            <a:ext cx="12192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4F9489-9D65-CFB9-6F20-A4EE1EBD3F6B}"/>
              </a:ext>
            </a:extLst>
          </p:cNvPr>
          <p:cNvCxnSpPr>
            <a:cxnSpLocks/>
          </p:cNvCxnSpPr>
          <p:nvPr/>
        </p:nvCxnSpPr>
        <p:spPr>
          <a:xfrm flipH="1">
            <a:off x="9093200" y="5232400"/>
            <a:ext cx="9855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4D99AFA-E235-F434-4476-96E70388D90C}"/>
              </a:ext>
            </a:extLst>
          </p:cNvPr>
          <p:cNvCxnSpPr>
            <a:cxnSpLocks/>
          </p:cNvCxnSpPr>
          <p:nvPr/>
        </p:nvCxnSpPr>
        <p:spPr>
          <a:xfrm>
            <a:off x="7731760" y="5232400"/>
            <a:ext cx="1290320" cy="0"/>
          </a:xfrm>
          <a:prstGeom prst="line">
            <a:avLst/>
          </a:prstGeom>
          <a:ln w="349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6200D84-9648-5908-3D72-CC870C4FC690}"/>
              </a:ext>
            </a:extLst>
          </p:cNvPr>
          <p:cNvSpPr txBox="1"/>
          <p:nvPr/>
        </p:nvSpPr>
        <p:spPr>
          <a:xfrm>
            <a:off x="6888480" y="53182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75920C-FC84-0DF5-DD37-89E87D96B389}"/>
              </a:ext>
            </a:extLst>
          </p:cNvPr>
          <p:cNvSpPr txBox="1"/>
          <p:nvPr/>
        </p:nvSpPr>
        <p:spPr>
          <a:xfrm>
            <a:off x="9369255" y="53182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CD51C8-48ED-2896-2502-1363F03F2FEF}"/>
              </a:ext>
            </a:extLst>
          </p:cNvPr>
          <p:cNvSpPr txBox="1"/>
          <p:nvPr/>
        </p:nvSpPr>
        <p:spPr>
          <a:xfrm>
            <a:off x="5857557" y="4841002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2B07C9-559B-873D-FF2E-843B26DC17E9}"/>
              </a:ext>
            </a:extLst>
          </p:cNvPr>
          <p:cNvSpPr txBox="1"/>
          <p:nvPr/>
        </p:nvSpPr>
        <p:spPr>
          <a:xfrm>
            <a:off x="1650728" y="1615440"/>
            <a:ext cx="20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Illumina paired-end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E10B68-6577-8CC3-8AFC-33A0140F6D3C}"/>
              </a:ext>
            </a:extLst>
          </p:cNvPr>
          <p:cNvSpPr txBox="1"/>
          <p:nvPr/>
        </p:nvSpPr>
        <p:spPr>
          <a:xfrm>
            <a:off x="7248888" y="1645920"/>
            <a:ext cx="191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Illumina mate-pair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C2C213-3C40-082D-6EB5-78D5CB9C1447}"/>
              </a:ext>
            </a:extLst>
          </p:cNvPr>
          <p:cNvSpPr txBox="1"/>
          <p:nvPr/>
        </p:nvSpPr>
        <p:spPr>
          <a:xfrm>
            <a:off x="1650728" y="4490720"/>
            <a:ext cx="172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Solid paired-end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46636931-4DE2-A6A9-47C1-93E8758C49C6}"/>
              </a:ext>
            </a:extLst>
          </p:cNvPr>
          <p:cNvSpPr/>
          <p:nvPr/>
        </p:nvSpPr>
        <p:spPr>
          <a:xfrm rot="16200000">
            <a:off x="2460439" y="1438960"/>
            <a:ext cx="585844" cy="3352798"/>
          </a:xfrm>
          <a:prstGeom prst="leftBrace">
            <a:avLst/>
          </a:prstGeom>
          <a:ln w="31750">
            <a:solidFill>
              <a:schemeClr val="accent2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5D39CA-3C65-4AF7-7281-8ABEA83AF6F8}"/>
              </a:ext>
            </a:extLst>
          </p:cNvPr>
          <p:cNvSpPr txBox="1"/>
          <p:nvPr/>
        </p:nvSpPr>
        <p:spPr>
          <a:xfrm>
            <a:off x="1889760" y="3535680"/>
            <a:ext cx="178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 length </a:t>
            </a:r>
          </a:p>
        </p:txBody>
      </p:sp>
    </p:spTree>
    <p:extLst>
      <p:ext uri="{BB962C8B-B14F-4D97-AF65-F5344CB8AC3E}">
        <p14:creationId xmlns:p14="http://schemas.microsoft.com/office/powerpoint/2010/main" val="923344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6E2639-4B19-92CE-2C9A-A44FD97262EC}"/>
              </a:ext>
            </a:extLst>
          </p:cNvPr>
          <p:cNvSpPr txBox="1"/>
          <p:nvPr/>
        </p:nvSpPr>
        <p:spPr>
          <a:xfrm>
            <a:off x="3740615" y="20320"/>
            <a:ext cx="50586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paired-end reads with Bowtie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E846C-22DD-38EB-B7BD-95CD165A4FFF}"/>
              </a:ext>
            </a:extLst>
          </p:cNvPr>
          <p:cNvSpPr txBox="1"/>
          <p:nvPr/>
        </p:nvSpPr>
        <p:spPr>
          <a:xfrm>
            <a:off x="579121" y="576104"/>
            <a:ext cx="110642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Let’s take a look a the </a:t>
            </a:r>
            <a:r>
              <a:rPr lang="en-US" sz="2000" dirty="0" err="1"/>
              <a:t>sam</a:t>
            </a:r>
            <a:r>
              <a:rPr lang="en-US" sz="2000" dirty="0"/>
              <a:t> file format after paired-end alignments</a:t>
            </a:r>
          </a:p>
          <a:p>
            <a:endParaRPr lang="en-US" sz="2000" dirty="0"/>
          </a:p>
          <a:p>
            <a:r>
              <a:rPr lang="en-US" sz="2000" dirty="0"/>
              <a:t>View basic stats with </a:t>
            </a:r>
            <a:r>
              <a:rPr lang="en-US" sz="2000" dirty="0" err="1"/>
              <a:t>samtools</a:t>
            </a:r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flagstat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india.sam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Let’s take a look at some lines of the SAM file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view -h </a:t>
            </a:r>
            <a:r>
              <a:rPr lang="en-US" sz="2000" dirty="0" err="1">
                <a:solidFill>
                  <a:schemeClr val="accent1"/>
                </a:solidFill>
              </a:rPr>
              <a:t>india.sam</a:t>
            </a:r>
            <a:r>
              <a:rPr lang="en-US" sz="2000" dirty="0">
                <a:solidFill>
                  <a:schemeClr val="accent1"/>
                </a:solidFill>
              </a:rPr>
              <a:t> | head </a:t>
            </a:r>
            <a:r>
              <a:rPr lang="en-US" sz="2000" dirty="0"/>
              <a:t># -h – option will skip the header lines; most of the lines in this case are not aligned hence fields storing coordinates are 0</a:t>
            </a:r>
          </a:p>
          <a:p>
            <a:endParaRPr lang="en-US" sz="2000" dirty="0"/>
          </a:p>
          <a:p>
            <a:r>
              <a:rPr lang="en-US" sz="2000" dirty="0"/>
              <a:t>Let’s retain mapped reads only and take a look at paired-end specific columns 7, 8, 9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view -F 4 </a:t>
            </a:r>
            <a:r>
              <a:rPr lang="en-US" sz="2000" dirty="0" err="1">
                <a:solidFill>
                  <a:schemeClr val="accent1"/>
                </a:solidFill>
              </a:rPr>
              <a:t>india.sam</a:t>
            </a:r>
            <a:r>
              <a:rPr lang="en-US" sz="2000" dirty="0">
                <a:solidFill>
                  <a:schemeClr val="accent1"/>
                </a:solidFill>
              </a:rPr>
              <a:t> | head </a:t>
            </a:r>
            <a:r>
              <a:rPr lang="en-US" sz="2000" dirty="0"/>
              <a:t># take a look at mapped reads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view -F 4 </a:t>
            </a:r>
            <a:r>
              <a:rPr lang="en-US" sz="2000" dirty="0" err="1">
                <a:solidFill>
                  <a:schemeClr val="accent1"/>
                </a:solidFill>
              </a:rPr>
              <a:t>india.sam</a:t>
            </a:r>
            <a:r>
              <a:rPr lang="en-US" sz="2000" dirty="0">
                <a:solidFill>
                  <a:schemeClr val="accent1"/>
                </a:solidFill>
              </a:rPr>
              <a:t> | head | cut -f 7-9</a:t>
            </a:r>
            <a:r>
              <a:rPr lang="en-US" sz="2000" dirty="0"/>
              <a:t> # select columns specific to paired-end reads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FAD4B1-ADBC-04F5-A50C-4C90F161C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584905"/>
              </p:ext>
            </p:extLst>
          </p:nvPr>
        </p:nvGraphicFramePr>
        <p:xfrm>
          <a:off x="619761" y="4561840"/>
          <a:ext cx="9215119" cy="14782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90116">
                  <a:extLst>
                    <a:ext uri="{9D8B030D-6E8A-4147-A177-3AD203B41FA5}">
                      <a16:colId xmlns:a16="http://schemas.microsoft.com/office/drawing/2014/main" val="1021444444"/>
                    </a:ext>
                  </a:extLst>
                </a:gridCol>
                <a:gridCol w="2211629">
                  <a:extLst>
                    <a:ext uri="{9D8B030D-6E8A-4147-A177-3AD203B41FA5}">
                      <a16:colId xmlns:a16="http://schemas.microsoft.com/office/drawing/2014/main" val="1134136185"/>
                    </a:ext>
                  </a:extLst>
                </a:gridCol>
                <a:gridCol w="5713374">
                  <a:extLst>
                    <a:ext uri="{9D8B030D-6E8A-4147-A177-3AD203B41FA5}">
                      <a16:colId xmlns:a16="http://schemas.microsoft.com/office/drawing/2014/main" val="3228071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1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RNEXT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 name for the second mate alignment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50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Coordinate for the start for second mate alignment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13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Fragment length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87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230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BE00E6-523F-C623-970B-D71C431D83E3}"/>
              </a:ext>
            </a:extLst>
          </p:cNvPr>
          <p:cNvSpPr txBox="1"/>
          <p:nvPr/>
        </p:nvSpPr>
        <p:spPr>
          <a:xfrm>
            <a:off x="4472135" y="40640"/>
            <a:ext cx="3087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Bowtie2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62ACE-97B3-35BE-A783-F0AA67C9712E}"/>
              </a:ext>
            </a:extLst>
          </p:cNvPr>
          <p:cNvSpPr txBox="1"/>
          <p:nvPr/>
        </p:nvSpPr>
        <p:spPr>
          <a:xfrm>
            <a:off x="579121" y="698024"/>
            <a:ext cx="110642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Install bowtie2, take a look at bowtie2 documentation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05CE4-AAE4-32DE-073F-94CFDCE18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1" y="1810461"/>
            <a:ext cx="8236373" cy="2476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5EE22-8781-81F1-22D0-BD8E26F5E0E1}"/>
              </a:ext>
            </a:extLst>
          </p:cNvPr>
          <p:cNvSpPr txBox="1"/>
          <p:nvPr/>
        </p:nvSpPr>
        <p:spPr>
          <a:xfrm>
            <a:off x="558801" y="1314768"/>
            <a:ext cx="796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Bowtie2 paper: https://www.ncbi.nlm.nih.gov/pmc/articles/PMC3322381/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55C9B-9974-DDAC-2CF8-41EC57A9C16B}"/>
              </a:ext>
            </a:extLst>
          </p:cNvPr>
          <p:cNvSpPr txBox="1"/>
          <p:nvPr/>
        </p:nvSpPr>
        <p:spPr>
          <a:xfrm>
            <a:off x="629920" y="4632960"/>
            <a:ext cx="95768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Scan through bowtie2 alignments and try to understand software capabilities and options:</a:t>
            </a:r>
          </a:p>
          <a:p>
            <a:endParaRPr lang="en-US" sz="800" dirty="0">
              <a:hlinkClick r:id="rId3"/>
            </a:endParaRPr>
          </a:p>
          <a:p>
            <a:r>
              <a:rPr lang="en-US" sz="2000" dirty="0">
                <a:hlinkClick r:id="rId3"/>
              </a:rPr>
              <a:t>https://bowtie-bio.sourceforge.net/bowtie2/manual.shtml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55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7B76CA-65E9-69AF-1458-18707B644B6E}"/>
              </a:ext>
            </a:extLst>
          </p:cNvPr>
          <p:cNvSpPr txBox="1"/>
          <p:nvPr/>
        </p:nvSpPr>
        <p:spPr>
          <a:xfrm>
            <a:off x="4472135" y="40640"/>
            <a:ext cx="3087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Bowtie2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4B775-E0E7-D5E5-3C20-EC7396B3EB4E}"/>
              </a:ext>
            </a:extLst>
          </p:cNvPr>
          <p:cNvSpPr txBox="1"/>
          <p:nvPr/>
        </p:nvSpPr>
        <p:spPr>
          <a:xfrm>
            <a:off x="579121" y="698024"/>
            <a:ext cx="110642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 properties of bowtie2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Bowtie2 allows gaps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Bowtie2 is faster and more sensitive than bowtie for reads &lt; 50 bp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Supports both end-to-end and local alignments, bowtie only had end-to-end alignments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Can map long reads, over 1000 bp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Bowtie2 does have “strata”, the alignments have continuous mapping quality scores. Bowtie had only 2 values: 0 and 255 as mapping quality scores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In case of paired-end alignments, bowtie2 tries to find valid matches for individual pairs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12514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F1DEBC-0E90-D7FA-9742-FC0F2383D499}"/>
              </a:ext>
            </a:extLst>
          </p:cNvPr>
          <p:cNvSpPr txBox="1"/>
          <p:nvPr/>
        </p:nvSpPr>
        <p:spPr>
          <a:xfrm>
            <a:off x="4472135" y="40640"/>
            <a:ext cx="3087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Bowtie2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5094B-B8C9-E7B9-5FE4-4AEF514AFF95}"/>
              </a:ext>
            </a:extLst>
          </p:cNvPr>
          <p:cNvSpPr txBox="1"/>
          <p:nvPr/>
        </p:nvSpPr>
        <p:spPr>
          <a:xfrm>
            <a:off x="579121" y="698024"/>
            <a:ext cx="110642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Difference between </a:t>
            </a:r>
            <a:r>
              <a:rPr lang="en-US" sz="2000" b="1" dirty="0"/>
              <a:t>end-to-end</a:t>
            </a:r>
            <a:r>
              <a:rPr lang="en-US" sz="2000" dirty="0"/>
              <a:t> and </a:t>
            </a:r>
            <a:r>
              <a:rPr lang="en-US" sz="2000" b="1" dirty="0"/>
              <a:t>local </a:t>
            </a:r>
            <a:r>
              <a:rPr lang="en-US" sz="2000" dirty="0"/>
              <a:t>alignments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End-to-end alignment searches for matches that include all characters of a sequence.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By default, bowtie2 preforms end-to-end alignment</a:t>
            </a:r>
          </a:p>
          <a:p>
            <a:endParaRPr lang="en-US" sz="2000" dirty="0"/>
          </a:p>
          <a:p>
            <a:r>
              <a:rPr lang="en-US" sz="2000" dirty="0"/>
              <a:t>End-to-end alignment example: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A02AA-F4CF-6F32-3C72-28878AF6D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1" y="3095846"/>
            <a:ext cx="4993151" cy="265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520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987DD-243D-5343-8CDC-C3657DB69004}"/>
              </a:ext>
            </a:extLst>
          </p:cNvPr>
          <p:cNvSpPr txBox="1"/>
          <p:nvPr/>
        </p:nvSpPr>
        <p:spPr>
          <a:xfrm>
            <a:off x="4451815" y="53817"/>
            <a:ext cx="3087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Bowtie2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18887-80E8-42BF-1BC1-0567AB967E77}"/>
              </a:ext>
            </a:extLst>
          </p:cNvPr>
          <p:cNvSpPr txBox="1"/>
          <p:nvPr/>
        </p:nvSpPr>
        <p:spPr>
          <a:xfrm>
            <a:off x="579121" y="698024"/>
            <a:ext cx="11064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Difference between </a:t>
            </a:r>
            <a:r>
              <a:rPr lang="en-US" sz="2000" b="1" dirty="0"/>
              <a:t>end-to-end</a:t>
            </a:r>
            <a:r>
              <a:rPr lang="en-US" sz="2000" dirty="0"/>
              <a:t> and </a:t>
            </a:r>
            <a:r>
              <a:rPr lang="en-US" sz="2000" b="1" dirty="0"/>
              <a:t>local </a:t>
            </a:r>
            <a:r>
              <a:rPr lang="en-US" sz="2000" dirty="0"/>
              <a:t>alignments</a:t>
            </a:r>
          </a:p>
          <a:p>
            <a:endParaRPr lang="en-US" sz="2000" dirty="0"/>
          </a:p>
          <a:p>
            <a:r>
              <a:rPr lang="en-US" sz="2000" dirty="0"/>
              <a:t>In </a:t>
            </a:r>
            <a:r>
              <a:rPr lang="en-US" sz="2000" b="1" dirty="0"/>
              <a:t>“local”</a:t>
            </a:r>
            <a:r>
              <a:rPr lang="en-US" sz="2000" dirty="0"/>
              <a:t> alignment, some characters at the end of the read may not participate, bases at the start or end of a read that are omitted are called </a:t>
            </a:r>
            <a:r>
              <a:rPr lang="en-US" sz="2000" b="1" dirty="0"/>
              <a:t>“soft-clipped”</a:t>
            </a:r>
          </a:p>
          <a:p>
            <a:endParaRPr lang="en-US" sz="2000" dirty="0"/>
          </a:p>
          <a:p>
            <a:r>
              <a:rPr lang="en-US" sz="2000" dirty="0"/>
              <a:t>Local alignments are invoked with </a:t>
            </a:r>
            <a:r>
              <a:rPr lang="en-US" sz="2000" b="1" dirty="0"/>
              <a:t>--local</a:t>
            </a:r>
            <a:r>
              <a:rPr lang="en-US" sz="2000" dirty="0"/>
              <a:t> option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70BAF-1D67-00AE-2190-6C5BFBBB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1" y="3416262"/>
            <a:ext cx="5134183" cy="2618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CAAE6A-C5B8-ED39-823F-3C2D9AD2CA01}"/>
              </a:ext>
            </a:extLst>
          </p:cNvPr>
          <p:cNvSpPr txBox="1"/>
          <p:nvPr/>
        </p:nvSpPr>
        <p:spPr>
          <a:xfrm>
            <a:off x="629920" y="3037722"/>
            <a:ext cx="3166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 of a local alignment</a:t>
            </a:r>
          </a:p>
        </p:txBody>
      </p:sp>
    </p:spTree>
    <p:extLst>
      <p:ext uri="{BB962C8B-B14F-4D97-AF65-F5344CB8AC3E}">
        <p14:creationId xmlns:p14="http://schemas.microsoft.com/office/powerpoint/2010/main" val="13007241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0D9710-34C5-DFE7-6915-E57391FD2820}"/>
              </a:ext>
            </a:extLst>
          </p:cNvPr>
          <p:cNvSpPr txBox="1"/>
          <p:nvPr/>
        </p:nvSpPr>
        <p:spPr>
          <a:xfrm>
            <a:off x="4472135" y="40640"/>
            <a:ext cx="3087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Bowtie2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C54FB-0AFA-F551-3B77-5E2042BE4478}"/>
              </a:ext>
            </a:extLst>
          </p:cNvPr>
          <p:cNvSpPr txBox="1"/>
          <p:nvPr/>
        </p:nvSpPr>
        <p:spPr>
          <a:xfrm>
            <a:off x="579121" y="698024"/>
            <a:ext cx="1106424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Bowtie2 alignment scoring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Alignment score measures the similarity between aligned sequences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Higher score means higher similarity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In end-to-end mode the scores are calculated by subtracting penalties for gaps and mismatches, and in local alignments by adding “bonuses” for matches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End-to-end scoring scheme: mismatch at high quality base is </a:t>
            </a:r>
            <a:r>
              <a:rPr lang="en-US" sz="2000" b="1" dirty="0"/>
              <a:t>-6</a:t>
            </a:r>
            <a:r>
              <a:rPr lang="en-US" sz="2000" dirty="0"/>
              <a:t>; gap open </a:t>
            </a:r>
            <a:r>
              <a:rPr lang="en-US" sz="2000" b="1" dirty="0"/>
              <a:t>-5</a:t>
            </a:r>
            <a:r>
              <a:rPr lang="en-US" sz="2000" dirty="0"/>
              <a:t>, gap extend </a:t>
            </a:r>
            <a:r>
              <a:rPr lang="en-US" sz="2000" b="1" dirty="0"/>
              <a:t>-3</a:t>
            </a:r>
            <a:r>
              <a:rPr lang="en-US" sz="2000" dirty="0"/>
              <a:t> and second gap extend </a:t>
            </a:r>
            <a:r>
              <a:rPr lang="en-US" sz="2000" b="1" dirty="0"/>
              <a:t>-3</a:t>
            </a:r>
            <a:r>
              <a:rPr lang="en-US" sz="2000" dirty="0"/>
              <a:t>. The best possible match quality is 0.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In local alignments we have the same mismatch and gap penalties as in end-to-end mode, however, every match receives </a:t>
            </a:r>
            <a:r>
              <a:rPr lang="en-US" sz="2000" b="1" dirty="0"/>
              <a:t>+2</a:t>
            </a:r>
            <a:r>
              <a:rPr lang="en-US" sz="2000" dirty="0"/>
              <a:t> bonus. The score a perfectly matching reads will </a:t>
            </a:r>
            <a:r>
              <a:rPr lang="en-US" sz="2000" b="1" dirty="0"/>
              <a:t>2 * </a:t>
            </a:r>
            <a:r>
              <a:rPr lang="en-US" sz="2000" b="1" dirty="0" err="1"/>
              <a:t>read_length</a:t>
            </a:r>
            <a:endParaRPr lang="en-US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scoring schemes can be changes with corresponding options, however default schemes work the best in most cases</a:t>
            </a:r>
            <a:r>
              <a:rPr lang="en-US" sz="2000" b="1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010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58A189-5282-6D84-8896-8A9CAE44EC66}"/>
              </a:ext>
            </a:extLst>
          </p:cNvPr>
          <p:cNvSpPr txBox="1"/>
          <p:nvPr/>
        </p:nvSpPr>
        <p:spPr>
          <a:xfrm>
            <a:off x="4145280" y="101600"/>
            <a:ext cx="48717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 to short read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FBD4E-81D0-D2EA-27A6-2F6F622B0D79}"/>
              </a:ext>
            </a:extLst>
          </p:cNvPr>
          <p:cNvSpPr txBox="1"/>
          <p:nvPr/>
        </p:nvSpPr>
        <p:spPr>
          <a:xfrm>
            <a:off x="508001" y="802640"/>
            <a:ext cx="109931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Short read alignment software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tools used for this task are called short read aligners or short read mappers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Short read aligners are much faster than BLAST, and can match thousands of sequences per second against Human genome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They’re behavior can be tuned with numerous options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Different aligners may produce different results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NGS analysis may include looking for exact matches, partial matches, multiple alignments, detecting gaps and mismatches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Different aligners and different option combinations of the same aligner allow to gain efficiency in some NGS analysis domains while loosing them in others </a:t>
            </a:r>
          </a:p>
        </p:txBody>
      </p:sp>
    </p:spTree>
    <p:extLst>
      <p:ext uri="{BB962C8B-B14F-4D97-AF65-F5344CB8AC3E}">
        <p14:creationId xmlns:p14="http://schemas.microsoft.com/office/powerpoint/2010/main" val="29748865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9571C8-C485-6ADD-25EB-6EECD243A3B7}"/>
              </a:ext>
            </a:extLst>
          </p:cNvPr>
          <p:cNvSpPr txBox="1"/>
          <p:nvPr/>
        </p:nvSpPr>
        <p:spPr>
          <a:xfrm>
            <a:off x="4472135" y="40640"/>
            <a:ext cx="3087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Bowtie2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0E090-2607-77D4-CAC1-7CE2F1E68124}"/>
              </a:ext>
            </a:extLst>
          </p:cNvPr>
          <p:cNvSpPr txBox="1"/>
          <p:nvPr/>
        </p:nvSpPr>
        <p:spPr>
          <a:xfrm>
            <a:off x="579121" y="596424"/>
            <a:ext cx="1106424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Bowtie2 mapping quality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Higher mapping quality corresponds to higher uniqueness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A read can have equally good matches to multiple regions, and we have no basis to prefer one match to another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A preferred alignment can be selected based on mapping quality which is a measure of probability that a read may have a different point of origin than the one determined by a given match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Mapping quality is a non-negative integer </a:t>
            </a:r>
            <a:r>
              <a:rPr lang="en-US" sz="2000" b="1" dirty="0"/>
              <a:t>Q = -10 log p</a:t>
            </a:r>
            <a:r>
              <a:rPr lang="en-US" sz="2000" dirty="0"/>
              <a:t>, where </a:t>
            </a:r>
            <a:r>
              <a:rPr lang="en-US" sz="2000" b="1" dirty="0"/>
              <a:t>p</a:t>
            </a:r>
            <a:r>
              <a:rPr lang="en-US" sz="2000" dirty="0"/>
              <a:t> is an estimate of probability that the read can have a true origin in a different location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Mapping quality depends on the difference between the best and a second-best alignment, the bigger is this difference, the higher is the mapping quality and a “uniqueness” of this match 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For example, a quality of 10 or less means that there is 1 in 10 probability that the read originated some other locus than a given location of a match. Mapping qualities are recorded in MAPQ column of a SAM file (column 5). </a:t>
            </a:r>
          </a:p>
        </p:txBody>
      </p:sp>
    </p:spTree>
    <p:extLst>
      <p:ext uri="{BB962C8B-B14F-4D97-AF65-F5344CB8AC3E}">
        <p14:creationId xmlns:p14="http://schemas.microsoft.com/office/powerpoint/2010/main" val="3576376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64DCA8-2508-3218-7AD5-80228EEEAD9D}"/>
              </a:ext>
            </a:extLst>
          </p:cNvPr>
          <p:cNvSpPr txBox="1"/>
          <p:nvPr/>
        </p:nvSpPr>
        <p:spPr>
          <a:xfrm>
            <a:off x="4472135" y="40640"/>
            <a:ext cx="3087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Bowtie2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D3D60-9AF0-44BA-D60C-1F6DC61A665C}"/>
              </a:ext>
            </a:extLst>
          </p:cNvPr>
          <p:cNvSpPr txBox="1"/>
          <p:nvPr/>
        </p:nvSpPr>
        <p:spPr>
          <a:xfrm>
            <a:off x="619761" y="741680"/>
            <a:ext cx="108508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Assumptions in paired-end mapping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In case of paired-end libraries we sequence a DNA fragment from both ends resulting in mate 1 and mate 2 reads.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There are certain expectations as tow how both mate reads are supposed to match the reference based on the library preparation protocol.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For example, in first-stranded (FR) libraries mate 1 originates from the forward strand of the reference and mate 2, from the reverse.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In most of library construction protocols, we expect 200 – 500 interval between mates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Concordant</a:t>
            </a:r>
            <a:r>
              <a:rPr lang="en-US" sz="2000" dirty="0"/>
              <a:t> alignments match these expectations, while </a:t>
            </a:r>
            <a:r>
              <a:rPr lang="en-US" sz="2000" b="1" dirty="0"/>
              <a:t>discordant</a:t>
            </a:r>
            <a:r>
              <a:rPr lang="en-US" sz="2000" dirty="0"/>
              <a:t> do not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An example of discordant pair would be mate 1 mapping 2000 bp away  from mate 2 </a:t>
            </a:r>
          </a:p>
        </p:txBody>
      </p:sp>
    </p:spTree>
    <p:extLst>
      <p:ext uri="{BB962C8B-B14F-4D97-AF65-F5344CB8AC3E}">
        <p14:creationId xmlns:p14="http://schemas.microsoft.com/office/powerpoint/2010/main" val="27071495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F24D53-68DB-8552-3712-63309D5F15DD}"/>
              </a:ext>
            </a:extLst>
          </p:cNvPr>
          <p:cNvSpPr txBox="1"/>
          <p:nvPr/>
        </p:nvSpPr>
        <p:spPr>
          <a:xfrm>
            <a:off x="4472135" y="40640"/>
            <a:ext cx="3087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Bowtie2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A6A07-23D7-0D1A-91CF-69EEC64BC631}"/>
              </a:ext>
            </a:extLst>
          </p:cNvPr>
          <p:cNvSpPr txBox="1"/>
          <p:nvPr/>
        </p:nvSpPr>
        <p:spPr>
          <a:xfrm>
            <a:off x="467361" y="629920"/>
            <a:ext cx="108508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Practicing </a:t>
            </a:r>
            <a:r>
              <a:rPr lang="en-US" sz="2000" b="1" dirty="0"/>
              <a:t>bowtie2</a:t>
            </a:r>
            <a:r>
              <a:rPr lang="en-US" sz="2000" dirty="0"/>
              <a:t> alignments</a:t>
            </a:r>
          </a:p>
          <a:p>
            <a:endParaRPr lang="en-US" sz="2000" dirty="0"/>
          </a:p>
          <a:p>
            <a:r>
              <a:rPr lang="en-US" sz="2000" dirty="0"/>
              <a:t>Start with creating a bowtie2 index using M. tuberculosis genome</a:t>
            </a:r>
          </a:p>
          <a:p>
            <a:endParaRPr lang="en-US" sz="2000" dirty="0"/>
          </a:p>
          <a:p>
            <a:r>
              <a:rPr lang="en-US" sz="2000" dirty="0"/>
              <a:t>Create bowtie2 index and place it in </a:t>
            </a:r>
            <a:r>
              <a:rPr lang="en-US" sz="2000" b="1" dirty="0"/>
              <a:t>/GENOMES/</a:t>
            </a:r>
            <a:r>
              <a:rPr lang="en-US" sz="2000" b="1" dirty="0" err="1"/>
              <a:t>M_tuber</a:t>
            </a:r>
            <a:r>
              <a:rPr lang="en-US" sz="2000" b="1" dirty="0"/>
              <a:t>/bowtie2 </a:t>
            </a:r>
            <a:r>
              <a:rPr lang="en-US" sz="2000" dirty="0"/>
              <a:t>directory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bowtie2-build ../M_tuber_H37Rv.fasta M_tuber_H37Rv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dirty="0"/>
              <a:t>Bowtie2 syntax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86E7705-3AD0-93D8-4B39-92DEDD17D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1" y="3214151"/>
            <a:ext cx="959237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bowtie2 [options] -x &lt;bt2-idx&gt; {-1 &lt;m1&gt; -2 &lt;m2&gt; | -U &lt;r&gt;}  -S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DCB4A-B8D5-67D4-EE81-65170D712D16}"/>
              </a:ext>
            </a:extLst>
          </p:cNvPr>
          <p:cNvSpPr txBox="1"/>
          <p:nvPr/>
        </p:nvSpPr>
        <p:spPr>
          <a:xfrm>
            <a:off x="528321" y="3850461"/>
            <a:ext cx="1085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EA4EE-D792-B255-A911-E16149DF2DF1}"/>
              </a:ext>
            </a:extLst>
          </p:cNvPr>
          <p:cNvSpPr txBox="1"/>
          <p:nvPr/>
        </p:nvSpPr>
        <p:spPr>
          <a:xfrm>
            <a:off x="579121" y="3830320"/>
            <a:ext cx="10850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Run a single-end alignment with bowtie2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bowtie2 -p 2 --sensitive -x GENOMES/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/bowtie2_index/M_tuber_H37Rv  -U sub1.fq -S </a:t>
            </a:r>
            <a:r>
              <a:rPr lang="en-US" sz="2000" dirty="0" err="1">
                <a:solidFill>
                  <a:schemeClr val="accent1"/>
                </a:solidFill>
              </a:rPr>
              <a:t>test_SE.sam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# Take a look at the summary of alignments printed to screen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Now, let’s try to map paired-end reads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bowtie2 -p 2 --</a:t>
            </a:r>
            <a:r>
              <a:rPr lang="en-US" sz="2000" dirty="0" err="1">
                <a:solidFill>
                  <a:schemeClr val="accent1"/>
                </a:solidFill>
              </a:rPr>
              <a:t>fr</a:t>
            </a:r>
            <a:r>
              <a:rPr lang="en-US" sz="2000" dirty="0">
                <a:solidFill>
                  <a:schemeClr val="accent1"/>
                </a:solidFill>
              </a:rPr>
              <a:t> --sensitive -x GENOMES/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/bowtie2_index/M_tuber_H37Rv -1 sub1.fq -2 sub2.fq -S </a:t>
            </a:r>
            <a:r>
              <a:rPr lang="en-US" sz="2000" dirty="0" err="1">
                <a:solidFill>
                  <a:schemeClr val="accent1"/>
                </a:solidFill>
              </a:rPr>
              <a:t>test_PE.sam</a:t>
            </a:r>
            <a:r>
              <a:rPr lang="en-US" sz="2000" dirty="0">
                <a:solidFill>
                  <a:schemeClr val="accent1"/>
                </a:solidFill>
              </a:rPr>
              <a:t> 2&gt; align_stats.txt </a:t>
            </a:r>
            <a:r>
              <a:rPr lang="en-US" sz="2000" dirty="0"/>
              <a:t># We can re-direct alignment statistics to file from </a:t>
            </a:r>
            <a:r>
              <a:rPr lang="en-US" sz="2000" dirty="0" err="1"/>
              <a:t>StdErr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2008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279BB-6A3B-2BDB-0405-4FFCFC6A252E}"/>
              </a:ext>
            </a:extLst>
          </p:cNvPr>
          <p:cNvSpPr txBox="1"/>
          <p:nvPr/>
        </p:nvSpPr>
        <p:spPr>
          <a:xfrm>
            <a:off x="3740615" y="20320"/>
            <a:ext cx="52141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paired-end reads with Bowtie2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F09D6-AFC2-8605-AE49-885FDDF908C3}"/>
              </a:ext>
            </a:extLst>
          </p:cNvPr>
          <p:cNvSpPr txBox="1"/>
          <p:nvPr/>
        </p:nvSpPr>
        <p:spPr>
          <a:xfrm>
            <a:off x="579121" y="576104"/>
            <a:ext cx="110642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Flagstat</a:t>
            </a:r>
            <a:r>
              <a:rPr lang="en-US" sz="2000" dirty="0"/>
              <a:t> output for paired alignments</a:t>
            </a:r>
          </a:p>
          <a:p>
            <a:endParaRPr lang="en-US" sz="2000" dirty="0"/>
          </a:p>
          <a:p>
            <a:r>
              <a:rPr lang="en-US" sz="2000" dirty="0"/>
              <a:t>Let’s take a look at the output of </a:t>
            </a:r>
            <a:r>
              <a:rPr lang="en-US" sz="2000" b="1" dirty="0" err="1"/>
              <a:t>samtools</a:t>
            </a:r>
            <a:r>
              <a:rPr lang="en-US" sz="2000" b="1" dirty="0"/>
              <a:t> </a:t>
            </a:r>
            <a:r>
              <a:rPr lang="en-US" sz="2000" b="1" dirty="0" err="1"/>
              <a:t>flagstat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flagstat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test_PE.sam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A6C05-3547-B5C6-CFD3-03336DBB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2075860"/>
            <a:ext cx="7531755" cy="34511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65B40D-CA9B-1E8E-147E-3C12126D0BAD}"/>
              </a:ext>
            </a:extLst>
          </p:cNvPr>
          <p:cNvSpPr txBox="1"/>
          <p:nvPr/>
        </p:nvSpPr>
        <p:spPr>
          <a:xfrm>
            <a:off x="660401" y="5716845"/>
            <a:ext cx="7319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samtools</a:t>
            </a:r>
            <a:r>
              <a:rPr lang="en-US" dirty="0"/>
              <a:t> </a:t>
            </a:r>
            <a:r>
              <a:rPr lang="en-US" dirty="0" err="1"/>
              <a:t>flagstat</a:t>
            </a:r>
            <a:r>
              <a:rPr lang="en-US" dirty="0"/>
              <a:t> manual: </a:t>
            </a:r>
            <a:r>
              <a:rPr lang="en-US" dirty="0">
                <a:hlinkClick r:id="rId3"/>
              </a:rPr>
              <a:t>http://www.htslib.org/doc/samtools-flagstat.html</a:t>
            </a:r>
            <a:endParaRPr lang="en-US" dirty="0"/>
          </a:p>
          <a:p>
            <a:r>
              <a:rPr lang="en-US" dirty="0"/>
              <a:t>Explain SAM flags: </a:t>
            </a:r>
            <a:r>
              <a:rPr lang="en-US" dirty="0">
                <a:hlinkClick r:id="rId4"/>
              </a:rPr>
              <a:t>https://broadinstitute.github.io/picard/explain-flags.html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707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7D7DF5-7164-2362-23D8-6B898BA61232}"/>
              </a:ext>
            </a:extLst>
          </p:cNvPr>
          <p:cNvSpPr txBox="1"/>
          <p:nvPr/>
        </p:nvSpPr>
        <p:spPr>
          <a:xfrm>
            <a:off x="3659335" y="20320"/>
            <a:ext cx="52141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paired-end reads with Bowtie2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5121E-8985-6BA4-0B80-5731E8908650}"/>
              </a:ext>
            </a:extLst>
          </p:cNvPr>
          <p:cNvSpPr txBox="1"/>
          <p:nvPr/>
        </p:nvSpPr>
        <p:spPr>
          <a:xfrm>
            <a:off x="579121" y="576104"/>
            <a:ext cx="11064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Flagstat</a:t>
            </a:r>
            <a:r>
              <a:rPr lang="en-US" sz="2000" dirty="0"/>
              <a:t> output for paired alignments</a:t>
            </a:r>
          </a:p>
          <a:p>
            <a:endParaRPr lang="en-US" sz="2000" dirty="0"/>
          </a:p>
          <a:p>
            <a:r>
              <a:rPr lang="en-US" sz="2000" dirty="0"/>
              <a:t>Some cryptic terms in </a:t>
            </a:r>
            <a:r>
              <a:rPr lang="en-US" sz="2000" b="1" dirty="0" err="1"/>
              <a:t>flagstat</a:t>
            </a:r>
            <a:r>
              <a:rPr lang="en-US" sz="2000" b="1" dirty="0"/>
              <a:t> </a:t>
            </a:r>
            <a:r>
              <a:rPr lang="en-US" sz="2000" dirty="0"/>
              <a:t>output:</a:t>
            </a:r>
          </a:p>
          <a:p>
            <a:endParaRPr lang="en-US" sz="2000" b="1" dirty="0"/>
          </a:p>
          <a:p>
            <a:r>
              <a:rPr lang="en-US" sz="2000" b="1" dirty="0"/>
              <a:t>Secondary alignments – </a:t>
            </a:r>
            <a:r>
              <a:rPr lang="en-US" sz="2000" dirty="0"/>
              <a:t>refers to multimapping reads, one of the </a:t>
            </a:r>
            <a:r>
              <a:rPr lang="en-US" sz="2000" dirty="0" err="1"/>
              <a:t>mutimappers</a:t>
            </a:r>
            <a:r>
              <a:rPr lang="en-US" sz="2000" dirty="0"/>
              <a:t> is considered “primary”, and the rest are secondary alignments</a:t>
            </a:r>
            <a:r>
              <a:rPr lang="en-US" sz="2000" b="1" dirty="0"/>
              <a:t> 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 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2E4584-9DCE-B36D-128D-E041C7DCEAF0}"/>
              </a:ext>
            </a:extLst>
          </p:cNvPr>
          <p:cNvGrpSpPr/>
          <p:nvPr/>
        </p:nvGrpSpPr>
        <p:grpSpPr>
          <a:xfrm>
            <a:off x="579121" y="3190240"/>
            <a:ext cx="7630159" cy="1706880"/>
            <a:chOff x="690881" y="2875280"/>
            <a:chExt cx="7406639" cy="145288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BD390FC-EA8D-6D4A-EC19-E3AAC76DD960}"/>
                </a:ext>
              </a:extLst>
            </p:cNvPr>
            <p:cNvCxnSpPr>
              <a:cxnSpLocks/>
            </p:cNvCxnSpPr>
            <p:nvPr/>
          </p:nvCxnSpPr>
          <p:spPr>
            <a:xfrm>
              <a:off x="690881" y="2875280"/>
              <a:ext cx="7406639" cy="0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3C75AB0-0F0E-0619-936C-726CAE7862C2}"/>
                </a:ext>
              </a:extLst>
            </p:cNvPr>
            <p:cNvCxnSpPr/>
            <p:nvPr/>
          </p:nvCxnSpPr>
          <p:spPr>
            <a:xfrm>
              <a:off x="1087120" y="3007360"/>
              <a:ext cx="83312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4CD68F-30DE-3A2E-7CC3-C474238E59FF}"/>
                </a:ext>
              </a:extLst>
            </p:cNvPr>
            <p:cNvCxnSpPr/>
            <p:nvPr/>
          </p:nvCxnSpPr>
          <p:spPr>
            <a:xfrm>
              <a:off x="2824480" y="3048000"/>
              <a:ext cx="83312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E55BF99-46FC-132C-6EE9-89DBD4685B52}"/>
                </a:ext>
              </a:extLst>
            </p:cNvPr>
            <p:cNvCxnSpPr/>
            <p:nvPr/>
          </p:nvCxnSpPr>
          <p:spPr>
            <a:xfrm>
              <a:off x="4724400" y="3027680"/>
              <a:ext cx="83312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A3A2EC-1DC4-3DF0-E81B-CC408C0270B8}"/>
                </a:ext>
              </a:extLst>
            </p:cNvPr>
            <p:cNvCxnSpPr/>
            <p:nvPr/>
          </p:nvCxnSpPr>
          <p:spPr>
            <a:xfrm>
              <a:off x="6512560" y="3048000"/>
              <a:ext cx="83312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849BE57-FF40-C1FC-3268-3BF8EE961CC8}"/>
                </a:ext>
              </a:extLst>
            </p:cNvPr>
            <p:cNvCxnSpPr/>
            <p:nvPr/>
          </p:nvCxnSpPr>
          <p:spPr>
            <a:xfrm>
              <a:off x="3576320" y="4328160"/>
              <a:ext cx="83312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9ABBA00-768E-8913-1091-E270D5B918F7}"/>
                </a:ext>
              </a:extLst>
            </p:cNvPr>
            <p:cNvCxnSpPr/>
            <p:nvPr/>
          </p:nvCxnSpPr>
          <p:spPr>
            <a:xfrm flipH="1" flipV="1">
              <a:off x="1706880" y="3271520"/>
              <a:ext cx="1706880" cy="863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ECB9AA8-5748-61AE-0078-009B148EBC42}"/>
                </a:ext>
              </a:extLst>
            </p:cNvPr>
            <p:cNvCxnSpPr/>
            <p:nvPr/>
          </p:nvCxnSpPr>
          <p:spPr>
            <a:xfrm flipH="1" flipV="1">
              <a:off x="3393440" y="3312160"/>
              <a:ext cx="375920" cy="73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4695B43-110B-DF24-391A-85433E48DDED}"/>
                </a:ext>
              </a:extLst>
            </p:cNvPr>
            <p:cNvCxnSpPr/>
            <p:nvPr/>
          </p:nvCxnSpPr>
          <p:spPr>
            <a:xfrm flipV="1">
              <a:off x="4328160" y="3200400"/>
              <a:ext cx="792480" cy="934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D1D0BC8-1E68-890C-879A-99EAE64F783A}"/>
                </a:ext>
              </a:extLst>
            </p:cNvPr>
            <p:cNvCxnSpPr/>
            <p:nvPr/>
          </p:nvCxnSpPr>
          <p:spPr>
            <a:xfrm flipV="1">
              <a:off x="4724400" y="3200400"/>
              <a:ext cx="2164080" cy="1005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87774C-F42E-B39F-8A80-05C1AC0EAEF8}"/>
                </a:ext>
              </a:extLst>
            </p:cNvPr>
            <p:cNvSpPr txBox="1"/>
            <p:nvPr/>
          </p:nvSpPr>
          <p:spPr>
            <a:xfrm>
              <a:off x="708811" y="3086854"/>
              <a:ext cx="9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Primary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23D798-CC06-FFBE-6784-E3CBD0214F64}"/>
                </a:ext>
              </a:extLst>
            </p:cNvPr>
            <p:cNvSpPr txBox="1"/>
            <p:nvPr/>
          </p:nvSpPr>
          <p:spPr>
            <a:xfrm>
              <a:off x="3944614" y="3011608"/>
              <a:ext cx="1163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Secondary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18B77C-433F-1325-23BF-727F94F33A44}"/>
                </a:ext>
              </a:extLst>
            </p:cNvPr>
            <p:cNvSpPr txBox="1"/>
            <p:nvPr/>
          </p:nvSpPr>
          <p:spPr>
            <a:xfrm>
              <a:off x="2184399" y="3018751"/>
              <a:ext cx="1163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Secondary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35BB1C-8F4F-E796-A664-EAD6111A71EC}"/>
                </a:ext>
              </a:extLst>
            </p:cNvPr>
            <p:cNvSpPr txBox="1"/>
            <p:nvPr/>
          </p:nvSpPr>
          <p:spPr>
            <a:xfrm>
              <a:off x="5628640" y="2993242"/>
              <a:ext cx="1163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Secondary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8227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18305-BADF-DE0D-E671-DF19CE6AE369}"/>
              </a:ext>
            </a:extLst>
          </p:cNvPr>
          <p:cNvSpPr txBox="1"/>
          <p:nvPr/>
        </p:nvSpPr>
        <p:spPr>
          <a:xfrm>
            <a:off x="3659335" y="20320"/>
            <a:ext cx="52141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paired-end reads with Bowtie2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F3BBB-3EC7-D873-BB85-37C678AEAF9F}"/>
              </a:ext>
            </a:extLst>
          </p:cNvPr>
          <p:cNvSpPr txBox="1"/>
          <p:nvPr/>
        </p:nvSpPr>
        <p:spPr>
          <a:xfrm>
            <a:off x="563880" y="819944"/>
            <a:ext cx="110642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Flagstat</a:t>
            </a:r>
            <a:r>
              <a:rPr lang="en-US" sz="2000" dirty="0"/>
              <a:t> output for paired alignments</a:t>
            </a:r>
          </a:p>
          <a:p>
            <a:endParaRPr lang="en-US" sz="2000" dirty="0"/>
          </a:p>
          <a:p>
            <a:r>
              <a:rPr lang="en-US" sz="2000" dirty="0"/>
              <a:t>Some cryptic terms in </a:t>
            </a:r>
            <a:r>
              <a:rPr lang="en-US" sz="2000" b="1" dirty="0" err="1"/>
              <a:t>flagstat</a:t>
            </a:r>
            <a:r>
              <a:rPr lang="en-US" sz="2000" b="1" dirty="0"/>
              <a:t> </a:t>
            </a:r>
            <a:r>
              <a:rPr lang="en-US" sz="2000" dirty="0"/>
              <a:t>output: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Supplementary alignments – </a:t>
            </a:r>
            <a:r>
              <a:rPr lang="en-US" sz="2000" dirty="0"/>
              <a:t>are related to non-linear/fusion/chimeric alignments, where the sequence is broken into segments to align. One of the segment will be considered “primary” and another “supplementary”. This choice can be arbitrary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AFC09A-B249-599D-4378-3E398CD71DE3}"/>
              </a:ext>
            </a:extLst>
          </p:cNvPr>
          <p:cNvCxnSpPr>
            <a:cxnSpLocks/>
          </p:cNvCxnSpPr>
          <p:nvPr/>
        </p:nvCxnSpPr>
        <p:spPr>
          <a:xfrm>
            <a:off x="721361" y="4704080"/>
            <a:ext cx="7406639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66283A-D67A-6EB7-DE54-058161AB4A1A}"/>
              </a:ext>
            </a:extLst>
          </p:cNvPr>
          <p:cNvCxnSpPr/>
          <p:nvPr/>
        </p:nvCxnSpPr>
        <p:spPr>
          <a:xfrm>
            <a:off x="1534160" y="4094480"/>
            <a:ext cx="83312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F45BAD-DC3F-1090-8837-4B52C39C3265}"/>
              </a:ext>
            </a:extLst>
          </p:cNvPr>
          <p:cNvCxnSpPr/>
          <p:nvPr/>
        </p:nvCxnSpPr>
        <p:spPr>
          <a:xfrm>
            <a:off x="4358640" y="4511040"/>
            <a:ext cx="83312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A0ADC1-A4A3-A69E-9F00-F7EE67A2A16B}"/>
              </a:ext>
            </a:extLst>
          </p:cNvPr>
          <p:cNvCxnSpPr>
            <a:cxnSpLocks/>
          </p:cNvCxnSpPr>
          <p:nvPr/>
        </p:nvCxnSpPr>
        <p:spPr>
          <a:xfrm>
            <a:off x="680721" y="3921760"/>
            <a:ext cx="7406639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48FFAD-47A1-FA95-CF51-8259FC2BBC23}"/>
              </a:ext>
            </a:extLst>
          </p:cNvPr>
          <p:cNvCxnSpPr/>
          <p:nvPr/>
        </p:nvCxnSpPr>
        <p:spPr>
          <a:xfrm>
            <a:off x="2367280" y="4094480"/>
            <a:ext cx="2057400" cy="416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E110B5-ABC5-AA8F-F33D-B1660B0734D4}"/>
              </a:ext>
            </a:extLst>
          </p:cNvPr>
          <p:cNvSpPr txBox="1"/>
          <p:nvPr/>
        </p:nvSpPr>
        <p:spPr>
          <a:xfrm>
            <a:off x="8077200" y="3688080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chr1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328FD1-720E-D22A-379D-A10C3BA9B530}"/>
              </a:ext>
            </a:extLst>
          </p:cNvPr>
          <p:cNvSpPr txBox="1"/>
          <p:nvPr/>
        </p:nvSpPr>
        <p:spPr>
          <a:xfrm>
            <a:off x="8107680" y="4450080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chr2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F7D347-8811-7040-8D94-A3BC6CC5791D}"/>
              </a:ext>
            </a:extLst>
          </p:cNvPr>
          <p:cNvSpPr txBox="1"/>
          <p:nvPr/>
        </p:nvSpPr>
        <p:spPr>
          <a:xfrm>
            <a:off x="1534160" y="4080748"/>
            <a:ext cx="9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9E0DFC-6349-F35A-708E-BE6194AEC1CF}"/>
              </a:ext>
            </a:extLst>
          </p:cNvPr>
          <p:cNvSpPr txBox="1"/>
          <p:nvPr/>
        </p:nvSpPr>
        <p:spPr>
          <a:xfrm>
            <a:off x="4196080" y="4172188"/>
            <a:ext cx="116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Secondary</a:t>
            </a:r>
          </a:p>
        </p:txBody>
      </p:sp>
    </p:spTree>
    <p:extLst>
      <p:ext uri="{BB962C8B-B14F-4D97-AF65-F5344CB8AC3E}">
        <p14:creationId xmlns:p14="http://schemas.microsoft.com/office/powerpoint/2010/main" val="32032985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DCB0D6-285C-6B90-CF92-9C9BB7E25E0A}"/>
              </a:ext>
            </a:extLst>
          </p:cNvPr>
          <p:cNvSpPr txBox="1"/>
          <p:nvPr/>
        </p:nvSpPr>
        <p:spPr>
          <a:xfrm>
            <a:off x="4817575" y="40640"/>
            <a:ext cx="25892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BWA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E8224-7BF3-9C64-F608-FD330F028928}"/>
              </a:ext>
            </a:extLst>
          </p:cNvPr>
          <p:cNvSpPr txBox="1"/>
          <p:nvPr/>
        </p:nvSpPr>
        <p:spPr>
          <a:xfrm>
            <a:off x="304801" y="690880"/>
            <a:ext cx="1085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Install BWA (Burrows-Wheelers Aligner) and take a look at the manual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4CE9D-CE9F-DCDB-599A-24C4689E2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0" y="1238132"/>
            <a:ext cx="8547275" cy="35878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D0C034-C017-9432-2BF7-97E2F9954E93}"/>
              </a:ext>
            </a:extLst>
          </p:cNvPr>
          <p:cNvSpPr txBox="1"/>
          <p:nvPr/>
        </p:nvSpPr>
        <p:spPr>
          <a:xfrm>
            <a:off x="457200" y="5130800"/>
            <a:ext cx="82944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paper - </a:t>
            </a:r>
            <a:r>
              <a:rPr lang="en-US" dirty="0">
                <a:hlinkClick r:id="rId3"/>
              </a:rPr>
              <a:t>https://academic.oup.com/bioinformatics/article/25/14/1754/225615</a:t>
            </a:r>
            <a:endParaRPr lang="en-US" dirty="0"/>
          </a:p>
          <a:p>
            <a:r>
              <a:rPr lang="en-US" dirty="0"/>
              <a:t>BWA mem paper - </a:t>
            </a:r>
            <a:r>
              <a:rPr lang="en-US" dirty="0">
                <a:hlinkClick r:id="rId4"/>
              </a:rPr>
              <a:t>https://arxiv.org/pdf/1303.3997v2.pdf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Manual: </a:t>
            </a:r>
            <a:r>
              <a:rPr lang="en-US" dirty="0">
                <a:hlinkClick r:id="rId5"/>
              </a:rPr>
              <a:t>https://bio-bwa.sourceforge.net/bwa.shtml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172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175B5A-5906-5860-B2AA-E5320C1B67BC}"/>
              </a:ext>
            </a:extLst>
          </p:cNvPr>
          <p:cNvSpPr txBox="1"/>
          <p:nvPr/>
        </p:nvSpPr>
        <p:spPr>
          <a:xfrm>
            <a:off x="4817575" y="40640"/>
            <a:ext cx="25892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BWA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B3F65-5F6E-48CC-D81E-784651DA4322}"/>
              </a:ext>
            </a:extLst>
          </p:cNvPr>
          <p:cNvSpPr txBox="1"/>
          <p:nvPr/>
        </p:nvSpPr>
        <p:spPr>
          <a:xfrm>
            <a:off x="304801" y="731520"/>
            <a:ext cx="1085088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Different algorithms within BWA</a:t>
            </a:r>
          </a:p>
          <a:p>
            <a:endParaRPr lang="en-US" sz="2000" dirty="0"/>
          </a:p>
          <a:p>
            <a:r>
              <a:rPr lang="en-US" sz="2000" dirty="0"/>
              <a:t>BWA employes 3 different algorithms: BWA-backtrack, BWA-MEM, and BWA-SW</a:t>
            </a:r>
          </a:p>
          <a:p>
            <a:endParaRPr lang="en-US" sz="2000" dirty="0"/>
          </a:p>
          <a:p>
            <a:r>
              <a:rPr lang="en-US" sz="2000" dirty="0"/>
              <a:t>The syntax of alignments for all 3 algorithms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bwa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ref.fa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short_read.fq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aln_sa.sai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# BWA-backtrack, best for short reads below 100 bp</a:t>
            </a:r>
            <a:endParaRPr lang="en-US" sz="2000" dirty="0"/>
          </a:p>
          <a:p>
            <a:endParaRPr lang="en-US" sz="2000" dirty="0"/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bwa mem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ref.fa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reads.fq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aln-se.sam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# BWA-MEM single-end</a:t>
            </a:r>
          </a:p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bwa mem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ref.fa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read1.fq read2.fq &gt;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aln-pe.sam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# BWA-MEM paired-end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bwa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ref.fa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aln_sa.sai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short_read.fq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aln-se.sam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# converts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sai</a:t>
            </a:r>
            <a:r>
              <a:rPr lang="en-US" sz="2000" dirty="0">
                <a:solidFill>
                  <a:srgbClr val="000000"/>
                </a:solidFill>
              </a:rPr>
              <a:t> file to </a:t>
            </a:r>
            <a:r>
              <a:rPr lang="en-US" sz="2000" dirty="0" err="1">
                <a:solidFill>
                  <a:srgbClr val="000000"/>
                </a:solidFill>
              </a:rPr>
              <a:t>sam</a:t>
            </a:r>
            <a:r>
              <a:rPr lang="en-US" sz="2000" dirty="0">
                <a:solidFill>
                  <a:srgbClr val="000000"/>
                </a:solidFill>
              </a:rPr>
              <a:t> for single-end reads</a:t>
            </a:r>
          </a:p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43585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6C0BC6-65DB-7BD6-6196-2C1CA1284F27}"/>
              </a:ext>
            </a:extLst>
          </p:cNvPr>
          <p:cNvSpPr txBox="1"/>
          <p:nvPr/>
        </p:nvSpPr>
        <p:spPr>
          <a:xfrm>
            <a:off x="4817575" y="40640"/>
            <a:ext cx="25892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BWA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1B758-802E-8D8F-5238-E98D747D5CCE}"/>
              </a:ext>
            </a:extLst>
          </p:cNvPr>
          <p:cNvSpPr txBox="1"/>
          <p:nvPr/>
        </p:nvSpPr>
        <p:spPr>
          <a:xfrm>
            <a:off x="304801" y="589280"/>
            <a:ext cx="108508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Different algorithms within BWA</a:t>
            </a:r>
          </a:p>
          <a:p>
            <a:endParaRPr lang="en-US" sz="2000" dirty="0"/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bwa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sampe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ref.fa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aln_sa1.sai aln_sa2.sai read1.fq read2.fq &gt;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aln-pe.sam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#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converts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sai</a:t>
            </a:r>
            <a:r>
              <a:rPr lang="en-US" sz="2000" dirty="0">
                <a:solidFill>
                  <a:srgbClr val="000000"/>
                </a:solidFill>
              </a:rPr>
              <a:t> file to </a:t>
            </a:r>
            <a:r>
              <a:rPr lang="en-US" sz="2000" dirty="0" err="1">
                <a:solidFill>
                  <a:srgbClr val="000000"/>
                </a:solidFill>
              </a:rPr>
              <a:t>sam</a:t>
            </a:r>
            <a:r>
              <a:rPr lang="en-US" sz="2000" dirty="0">
                <a:solidFill>
                  <a:srgbClr val="000000"/>
                </a:solidFill>
              </a:rPr>
              <a:t> for paired-end reads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bwa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bwasw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ref.fa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long_read.fq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aln.sam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# 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BWA SW 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algorithm for reads longer than 100 bp, now superseded by 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BWA MEM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7791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AC7EC4-C5B3-25D6-8F3C-085D03673001}"/>
              </a:ext>
            </a:extLst>
          </p:cNvPr>
          <p:cNvSpPr txBox="1"/>
          <p:nvPr/>
        </p:nvSpPr>
        <p:spPr>
          <a:xfrm>
            <a:off x="4817575" y="40640"/>
            <a:ext cx="25892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BWA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3E7F4-35CE-25DF-CE6D-897A4800C43D}"/>
              </a:ext>
            </a:extLst>
          </p:cNvPr>
          <p:cNvSpPr txBox="1"/>
          <p:nvPr/>
        </p:nvSpPr>
        <p:spPr>
          <a:xfrm>
            <a:off x="426721" y="626904"/>
            <a:ext cx="108508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Different algorithms within BWA</a:t>
            </a:r>
          </a:p>
          <a:p>
            <a:endParaRPr lang="en-US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BWA-backtrack invoked with 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bwa </a:t>
            </a:r>
            <a:r>
              <a:rPr lang="en-US" sz="2000" b="1" i="0" dirty="0" err="1">
                <a:solidFill>
                  <a:srgbClr val="000000"/>
                </a:solidFill>
                <a:effectLst/>
              </a:rPr>
              <a:t>aln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command is recommended for short reads below 100 bp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rgbClr val="000000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BWA SW (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bwa </a:t>
            </a:r>
            <a:r>
              <a:rPr lang="en-US" sz="2000" b="1" i="0" dirty="0" err="1">
                <a:solidFill>
                  <a:srgbClr val="000000"/>
                </a:solidFill>
                <a:effectLst/>
              </a:rPr>
              <a:t>samse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 and 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bwa </a:t>
            </a:r>
            <a:r>
              <a:rPr lang="en-US" sz="2000" b="1" i="0" dirty="0" err="1">
                <a:solidFill>
                  <a:srgbClr val="000000"/>
                </a:solidFill>
                <a:effectLst/>
              </a:rPr>
              <a:t>sampe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) commands are now deprecated, the author of BWA recommends using BWA-MEM instead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rgbClr val="000000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BWA MEM is current version of the algorithm that should be </a:t>
            </a:r>
            <a:r>
              <a:rPr lang="en-US" sz="2000" dirty="0">
                <a:solidFill>
                  <a:srgbClr val="000000"/>
                </a:solidFill>
              </a:rPr>
              <a:t>used for the reads longer than 100 bp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 </a:t>
            </a:r>
          </a:p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310C3-E9CE-26D9-4DC7-BF6FE29CB1CA}"/>
              </a:ext>
            </a:extLst>
          </p:cNvPr>
          <p:cNvSpPr txBox="1"/>
          <p:nvPr/>
        </p:nvSpPr>
        <p:spPr>
          <a:xfrm>
            <a:off x="934720" y="3373120"/>
            <a:ext cx="11084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Backtrack algorithm searches for exact end-to-end matches. If an exact match is not found, the program tries all single edits, all possible 2-character edits, etc.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This is problematic since the time of execution grows exponentially with increasing number of errors and, I expect, increasing read length. To avoid this the program is instructed to stop and throw out a read once the divergence between the query and reference increases over a certain threshold set in </a:t>
            </a:r>
            <a:r>
              <a:rPr lang="en-US" sz="2000" b="1" dirty="0"/>
              <a:t>-</a:t>
            </a:r>
            <a:r>
              <a:rPr lang="en-US" sz="2000" b="1" dirty="0" err="1"/>
              <a:t>maxDiff</a:t>
            </a:r>
            <a:r>
              <a:rPr lang="en-US" sz="2000" b="1" dirty="0"/>
              <a:t> </a:t>
            </a:r>
            <a:r>
              <a:rPr lang="en-US" sz="2000" dirty="0"/>
              <a:t>option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i="0" dirty="0">
                <a:solidFill>
                  <a:srgbClr val="232629"/>
                </a:solidFill>
                <a:effectLst/>
                <a:latin typeface="-apple-system"/>
              </a:rPr>
              <a:t>BWA-MEM</a:t>
            </a:r>
            <a:r>
              <a:rPr lang="en-US" sz="2000" b="0" i="0" dirty="0">
                <a:solidFill>
                  <a:srgbClr val="232629"/>
                </a:solidFill>
                <a:effectLst/>
                <a:latin typeface="-apple-system"/>
              </a:rPr>
              <a:t>  detects long exact matches between the read and the reference, and chains them into local or global alignments, based on what is more appropriate in that specific case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277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39AAD3-791F-8E5D-5ED4-0468B0286345}"/>
              </a:ext>
            </a:extLst>
          </p:cNvPr>
          <p:cNvSpPr txBox="1"/>
          <p:nvPr/>
        </p:nvSpPr>
        <p:spPr>
          <a:xfrm>
            <a:off x="4145280" y="101600"/>
            <a:ext cx="48717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 to short read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DA62C-9712-F641-1AA1-8B436D1CC4A9}"/>
              </a:ext>
            </a:extLst>
          </p:cNvPr>
          <p:cNvSpPr txBox="1"/>
          <p:nvPr/>
        </p:nvSpPr>
        <p:spPr>
          <a:xfrm>
            <a:off x="508001" y="660400"/>
            <a:ext cx="109931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Software limitations to keep in mind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query sequences must be quite similar to a target, short read algorithm typically quit searching after a certain similarity threshold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They will not work with the query sequences that are too short or too long, the size limitation should be described in the software manual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Repetitive regions cause problems for short read aligners, for example if the reference contains lots of AAAAAAAAAAAAA repeats and a short sequence is AAAAAA, we would not be able to tell where this read had originated from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3BC6CA-D4E1-08F9-D4B4-C09ADEECA344}"/>
              </a:ext>
            </a:extLst>
          </p:cNvPr>
          <p:cNvCxnSpPr>
            <a:cxnSpLocks/>
          </p:cNvCxnSpPr>
          <p:nvPr/>
        </p:nvCxnSpPr>
        <p:spPr>
          <a:xfrm>
            <a:off x="508001" y="4500880"/>
            <a:ext cx="7406639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0DB6C7-9270-5C39-7304-C1FAC402ECA2}"/>
              </a:ext>
            </a:extLst>
          </p:cNvPr>
          <p:cNvCxnSpPr/>
          <p:nvPr/>
        </p:nvCxnSpPr>
        <p:spPr>
          <a:xfrm>
            <a:off x="904240" y="4632960"/>
            <a:ext cx="83312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A2CB05-EFBC-F081-6A2D-55CB6F6DBD20}"/>
              </a:ext>
            </a:extLst>
          </p:cNvPr>
          <p:cNvCxnSpPr/>
          <p:nvPr/>
        </p:nvCxnSpPr>
        <p:spPr>
          <a:xfrm>
            <a:off x="2641600" y="4673600"/>
            <a:ext cx="83312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436FB3-E953-12D4-A6D0-96F762835B13}"/>
              </a:ext>
            </a:extLst>
          </p:cNvPr>
          <p:cNvCxnSpPr/>
          <p:nvPr/>
        </p:nvCxnSpPr>
        <p:spPr>
          <a:xfrm>
            <a:off x="4541520" y="4653280"/>
            <a:ext cx="83312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4305EB-6E1E-0535-7C2F-AC4924B63F29}"/>
              </a:ext>
            </a:extLst>
          </p:cNvPr>
          <p:cNvCxnSpPr/>
          <p:nvPr/>
        </p:nvCxnSpPr>
        <p:spPr>
          <a:xfrm>
            <a:off x="6329680" y="4673600"/>
            <a:ext cx="83312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E163B6-29ED-C24C-2C01-292D1450DCE2}"/>
              </a:ext>
            </a:extLst>
          </p:cNvPr>
          <p:cNvCxnSpPr/>
          <p:nvPr/>
        </p:nvCxnSpPr>
        <p:spPr>
          <a:xfrm>
            <a:off x="3393440" y="5953760"/>
            <a:ext cx="83312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6C957C-9F89-DD92-9DB6-6EE84453DA7D}"/>
              </a:ext>
            </a:extLst>
          </p:cNvPr>
          <p:cNvCxnSpPr/>
          <p:nvPr/>
        </p:nvCxnSpPr>
        <p:spPr>
          <a:xfrm flipH="1" flipV="1">
            <a:off x="1524000" y="4897120"/>
            <a:ext cx="1706880" cy="86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949407-B4A6-F573-1F7C-B3EEFEC449CD}"/>
              </a:ext>
            </a:extLst>
          </p:cNvPr>
          <p:cNvCxnSpPr/>
          <p:nvPr/>
        </p:nvCxnSpPr>
        <p:spPr>
          <a:xfrm flipH="1" flipV="1">
            <a:off x="3210560" y="4937760"/>
            <a:ext cx="37592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AE5BB0-89B2-8F58-B0B4-7A875E79B877}"/>
              </a:ext>
            </a:extLst>
          </p:cNvPr>
          <p:cNvCxnSpPr/>
          <p:nvPr/>
        </p:nvCxnSpPr>
        <p:spPr>
          <a:xfrm flipV="1">
            <a:off x="4145280" y="4826000"/>
            <a:ext cx="792480" cy="93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A381B8-E75A-1AB9-7169-E7C47D47A8DB}"/>
              </a:ext>
            </a:extLst>
          </p:cNvPr>
          <p:cNvCxnSpPr/>
          <p:nvPr/>
        </p:nvCxnSpPr>
        <p:spPr>
          <a:xfrm flipV="1">
            <a:off x="4541520" y="4826000"/>
            <a:ext cx="2164080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70774E-B7DE-EEFC-4477-F539DF5994B3}"/>
              </a:ext>
            </a:extLst>
          </p:cNvPr>
          <p:cNvSpPr txBox="1"/>
          <p:nvPr/>
        </p:nvSpPr>
        <p:spPr>
          <a:xfrm>
            <a:off x="8310879" y="4330952"/>
            <a:ext cx="2255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Repeat problem – we cannot really tell where the repetitive sequence is located</a:t>
            </a:r>
          </a:p>
        </p:txBody>
      </p:sp>
    </p:spTree>
    <p:extLst>
      <p:ext uri="{BB962C8B-B14F-4D97-AF65-F5344CB8AC3E}">
        <p14:creationId xmlns:p14="http://schemas.microsoft.com/office/powerpoint/2010/main" val="25057259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A8122C-AAD0-8258-4707-8F092387A86B}"/>
              </a:ext>
            </a:extLst>
          </p:cNvPr>
          <p:cNvSpPr txBox="1"/>
          <p:nvPr/>
        </p:nvSpPr>
        <p:spPr>
          <a:xfrm>
            <a:off x="4817575" y="40640"/>
            <a:ext cx="25892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BWA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62429-1628-E794-2959-7FC8C6672EFC}"/>
              </a:ext>
            </a:extLst>
          </p:cNvPr>
          <p:cNvSpPr txBox="1"/>
          <p:nvPr/>
        </p:nvSpPr>
        <p:spPr>
          <a:xfrm>
            <a:off x="426721" y="626904"/>
            <a:ext cx="108508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Practice mapping with BWA</a:t>
            </a:r>
          </a:p>
          <a:p>
            <a:endParaRPr lang="en-US" sz="2000" dirty="0"/>
          </a:p>
          <a:p>
            <a:pPr algn="just"/>
            <a:r>
              <a:rPr lang="en-US" sz="2000" dirty="0">
                <a:solidFill>
                  <a:srgbClr val="000000"/>
                </a:solidFill>
              </a:rPr>
              <a:t>First, create an index of M. tuberculosis genome in </a:t>
            </a:r>
            <a:r>
              <a:rPr lang="en-US" sz="2000" b="1" dirty="0">
                <a:solidFill>
                  <a:srgbClr val="000000"/>
                </a:solidFill>
              </a:rPr>
              <a:t>GENOMES/</a:t>
            </a:r>
            <a:r>
              <a:rPr lang="en-US" sz="2000" b="1" dirty="0" err="1">
                <a:solidFill>
                  <a:srgbClr val="000000"/>
                </a:solidFill>
              </a:rPr>
              <a:t>M_tuber</a:t>
            </a:r>
            <a:r>
              <a:rPr lang="en-US" sz="2000" b="1" dirty="0">
                <a:solidFill>
                  <a:srgbClr val="000000"/>
                </a:solidFill>
              </a:rPr>
              <a:t>/</a:t>
            </a:r>
            <a:r>
              <a:rPr lang="en-US" sz="2000" b="1" dirty="0" err="1">
                <a:solidFill>
                  <a:srgbClr val="000000"/>
                </a:solidFill>
              </a:rPr>
              <a:t>bwa_index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endParaRPr lang="en-US" sz="2000" b="1" i="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bwa index ../M_tuber_H37Rv.fasta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Let’s map the reads with BWA-backtrack algorithm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bwa </a:t>
            </a:r>
            <a:r>
              <a:rPr lang="en-US" sz="2000" dirty="0" err="1">
                <a:solidFill>
                  <a:schemeClr val="accent1"/>
                </a:solidFill>
              </a:rPr>
              <a:t>aln</a:t>
            </a:r>
            <a:r>
              <a:rPr lang="en-US" sz="2000" dirty="0">
                <a:solidFill>
                  <a:schemeClr val="accent1"/>
                </a:solidFill>
              </a:rPr>
              <a:t> GENOMES/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sz="2000" dirty="0" err="1">
                <a:solidFill>
                  <a:schemeClr val="accent1"/>
                </a:solidFill>
              </a:rPr>
              <a:t>bwa_index</a:t>
            </a:r>
            <a:r>
              <a:rPr lang="en-US" sz="2000" dirty="0">
                <a:solidFill>
                  <a:schemeClr val="accent1"/>
                </a:solidFill>
              </a:rPr>
              <a:t>/M_tuber_H37Rv.fasta sub1.fq &gt; sub1_sa.sai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Now we need to convert an intermediate </a:t>
            </a:r>
            <a:r>
              <a:rPr lang="en-US" sz="2000" b="1" i="1" dirty="0"/>
              <a:t>.</a:t>
            </a:r>
            <a:r>
              <a:rPr lang="en-US" sz="2000" b="1" i="1" dirty="0" err="1"/>
              <a:t>sai</a:t>
            </a:r>
            <a:r>
              <a:rPr lang="en-US" sz="2000" i="1" dirty="0"/>
              <a:t> </a:t>
            </a:r>
            <a:r>
              <a:rPr lang="en-US" sz="2000" dirty="0"/>
              <a:t>file to </a:t>
            </a:r>
            <a:r>
              <a:rPr lang="en-US" sz="2000" b="1" i="1" dirty="0"/>
              <a:t>.</a:t>
            </a:r>
            <a:r>
              <a:rPr lang="en-US" sz="2000" b="1" i="1" dirty="0" err="1"/>
              <a:t>sam</a:t>
            </a:r>
            <a:endParaRPr lang="en-US" sz="2000" b="1" i="1" dirty="0"/>
          </a:p>
          <a:p>
            <a:r>
              <a:rPr lang="en-US" sz="2000" b="0" i="0" dirty="0">
                <a:solidFill>
                  <a:schemeClr val="accent1"/>
                </a:solidFill>
                <a:effectLst/>
              </a:rPr>
              <a:t>$ bwa </a:t>
            </a:r>
            <a:r>
              <a:rPr lang="en-US" sz="2000" b="0" i="0" dirty="0" err="1">
                <a:solidFill>
                  <a:schemeClr val="accent1"/>
                </a:solidFill>
                <a:effectLst/>
              </a:rPr>
              <a:t>samse</a:t>
            </a:r>
            <a:r>
              <a:rPr lang="en-US" sz="2000" b="0" i="0" dirty="0">
                <a:solidFill>
                  <a:schemeClr val="accent1"/>
                </a:solidFill>
                <a:effectLst/>
              </a:rPr>
              <a:t> GENOMES/</a:t>
            </a:r>
            <a:r>
              <a:rPr lang="en-US" sz="2000" b="0" i="0" dirty="0" err="1">
                <a:solidFill>
                  <a:schemeClr val="accent1"/>
                </a:solidFill>
                <a:effectLst/>
              </a:rPr>
              <a:t>M_tuber</a:t>
            </a:r>
            <a:r>
              <a:rPr lang="en-US" sz="2000" b="0" i="0" dirty="0">
                <a:solidFill>
                  <a:schemeClr val="accent1"/>
                </a:solidFill>
                <a:effectLst/>
              </a:rPr>
              <a:t>/</a:t>
            </a:r>
            <a:r>
              <a:rPr lang="en-US" sz="2000" b="0" i="0" dirty="0" err="1">
                <a:solidFill>
                  <a:schemeClr val="accent1"/>
                </a:solidFill>
                <a:effectLst/>
              </a:rPr>
              <a:t>bwa_index</a:t>
            </a:r>
            <a:r>
              <a:rPr lang="en-US" sz="2000" b="0" i="0" dirty="0">
                <a:solidFill>
                  <a:schemeClr val="accent1"/>
                </a:solidFill>
                <a:effectLst/>
              </a:rPr>
              <a:t>/M_tuber_H37Rv.fasta sub1_sa.sai sub1.fq &gt; sub1.sam</a:t>
            </a:r>
            <a:endParaRPr lang="en-US" sz="2000" b="1" i="1" dirty="0">
              <a:solidFill>
                <a:schemeClr val="accent1"/>
              </a:solidFill>
            </a:endParaRPr>
          </a:p>
          <a:p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flagstat</a:t>
            </a:r>
            <a:r>
              <a:rPr lang="en-US" sz="2000" dirty="0">
                <a:solidFill>
                  <a:schemeClr val="accent1"/>
                </a:solidFill>
              </a:rPr>
              <a:t> sub1.sam </a:t>
            </a:r>
            <a:r>
              <a:rPr lang="en-US" sz="2000" dirty="0"/>
              <a:t># take a look at mapping stats</a:t>
            </a:r>
          </a:p>
          <a:p>
            <a:endParaRPr lang="en-US" sz="2000" dirty="0"/>
          </a:p>
          <a:p>
            <a:r>
              <a:rPr lang="en-US" sz="2000" dirty="0"/>
              <a:t>Let’s map paired-end reads with </a:t>
            </a:r>
            <a:r>
              <a:rPr lang="en-US" sz="2000" b="1" dirty="0"/>
              <a:t>bwa </a:t>
            </a:r>
            <a:r>
              <a:rPr lang="en-US" sz="2000" b="1" dirty="0" err="1"/>
              <a:t>aln</a:t>
            </a:r>
            <a:endParaRPr lang="en-US" sz="2000" b="1" dirty="0"/>
          </a:p>
          <a:p>
            <a:r>
              <a:rPr lang="en-US" sz="2000" dirty="0">
                <a:solidFill>
                  <a:schemeClr val="accent1"/>
                </a:solidFill>
              </a:rPr>
              <a:t>$ bwa </a:t>
            </a:r>
            <a:r>
              <a:rPr lang="en-US" sz="2000" dirty="0" err="1">
                <a:solidFill>
                  <a:schemeClr val="accent1"/>
                </a:solidFill>
              </a:rPr>
              <a:t>aln</a:t>
            </a:r>
            <a:r>
              <a:rPr lang="en-US" sz="2000" dirty="0">
                <a:solidFill>
                  <a:schemeClr val="accent1"/>
                </a:solidFill>
              </a:rPr>
              <a:t> GENOMES/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sz="2000" dirty="0" err="1">
                <a:solidFill>
                  <a:schemeClr val="accent1"/>
                </a:solidFill>
              </a:rPr>
              <a:t>bwa_index</a:t>
            </a:r>
            <a:r>
              <a:rPr lang="en-US" sz="2000" dirty="0">
                <a:solidFill>
                  <a:schemeClr val="accent1"/>
                </a:solidFill>
              </a:rPr>
              <a:t>/M_tuber_H37Rv.fasta sub1.fq &gt; sub1_sa.sai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bwa </a:t>
            </a:r>
            <a:r>
              <a:rPr lang="en-US" sz="2000" dirty="0" err="1">
                <a:solidFill>
                  <a:schemeClr val="accent1"/>
                </a:solidFill>
              </a:rPr>
              <a:t>aln</a:t>
            </a:r>
            <a:r>
              <a:rPr lang="en-US" sz="2000" dirty="0">
                <a:solidFill>
                  <a:schemeClr val="accent1"/>
                </a:solidFill>
              </a:rPr>
              <a:t> GENOMES/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sz="2000" dirty="0" err="1">
                <a:solidFill>
                  <a:schemeClr val="accent1"/>
                </a:solidFill>
              </a:rPr>
              <a:t>bwa_index</a:t>
            </a:r>
            <a:r>
              <a:rPr lang="en-US" sz="2000" dirty="0">
                <a:solidFill>
                  <a:schemeClr val="accent1"/>
                </a:solidFill>
              </a:rPr>
              <a:t>/M_tuber_H37Rv.fasta sub2.fq &gt; sub2_sa.sai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bwa </a:t>
            </a:r>
            <a:r>
              <a:rPr lang="en-US" sz="2000" dirty="0" err="1">
                <a:solidFill>
                  <a:schemeClr val="accent1"/>
                </a:solidFill>
              </a:rPr>
              <a:t>sampe</a:t>
            </a:r>
            <a:r>
              <a:rPr lang="en-US" sz="2000" dirty="0">
                <a:solidFill>
                  <a:schemeClr val="accent1"/>
                </a:solidFill>
              </a:rPr>
              <a:t> GENOMES/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sz="2000" dirty="0" err="1">
                <a:solidFill>
                  <a:schemeClr val="accent1"/>
                </a:solidFill>
              </a:rPr>
              <a:t>bwa_index</a:t>
            </a:r>
            <a:r>
              <a:rPr lang="en-US" sz="2000" dirty="0">
                <a:solidFill>
                  <a:schemeClr val="accent1"/>
                </a:solidFill>
              </a:rPr>
              <a:t>/M_tuber_H37Rv.fasta sub1_sa.sai sub2_sa.sai sub1.fq sub2.fq &gt; </a:t>
            </a:r>
            <a:r>
              <a:rPr lang="en-US" sz="2000" dirty="0" err="1">
                <a:solidFill>
                  <a:schemeClr val="accent1"/>
                </a:solidFill>
              </a:rPr>
              <a:t>sub_pe.sam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sv-SE" sz="2000" dirty="0">
                <a:solidFill>
                  <a:schemeClr val="accent1"/>
                </a:solidFill>
              </a:rPr>
              <a:t>samtools flagstat sub_pe.sam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7275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0B40E7-CF91-284C-1FD7-38AA041F2691}"/>
              </a:ext>
            </a:extLst>
          </p:cNvPr>
          <p:cNvSpPr txBox="1"/>
          <p:nvPr/>
        </p:nvSpPr>
        <p:spPr>
          <a:xfrm>
            <a:off x="4817575" y="40640"/>
            <a:ext cx="25892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Mapping with BWA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FD461-7CAB-BA97-B3CD-8AF39DE19BE5}"/>
              </a:ext>
            </a:extLst>
          </p:cNvPr>
          <p:cNvSpPr txBox="1"/>
          <p:nvPr/>
        </p:nvSpPr>
        <p:spPr>
          <a:xfrm>
            <a:off x="426721" y="626904"/>
            <a:ext cx="10850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Practice mapping with BWA</a:t>
            </a:r>
          </a:p>
          <a:p>
            <a:endParaRPr lang="en-US" sz="2000" dirty="0"/>
          </a:p>
          <a:p>
            <a:pPr algn="just"/>
            <a:r>
              <a:rPr lang="en-US" sz="2000" dirty="0"/>
              <a:t>Map single end reads with bwa mem</a:t>
            </a:r>
          </a:p>
          <a:p>
            <a:pPr algn="just"/>
            <a:r>
              <a:rPr lang="en-US" sz="2000" dirty="0">
                <a:solidFill>
                  <a:schemeClr val="accent1"/>
                </a:solidFill>
              </a:rPr>
              <a:t>$ bwa mem GENOMES/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sz="2000" dirty="0" err="1">
                <a:solidFill>
                  <a:schemeClr val="accent1"/>
                </a:solidFill>
              </a:rPr>
              <a:t>bwa_index</a:t>
            </a:r>
            <a:r>
              <a:rPr lang="en-US" sz="2000" dirty="0">
                <a:solidFill>
                  <a:schemeClr val="accent1"/>
                </a:solidFill>
              </a:rPr>
              <a:t>/M_tuber_H37Rv.fasta sub1.fq &gt; </a:t>
            </a:r>
            <a:r>
              <a:rPr lang="en-US" sz="2000" dirty="0" err="1">
                <a:solidFill>
                  <a:schemeClr val="accent1"/>
                </a:solidFill>
              </a:rPr>
              <a:t>mem_se.sam</a:t>
            </a:r>
            <a:endParaRPr lang="en-US" sz="2000" dirty="0">
              <a:solidFill>
                <a:schemeClr val="accent1"/>
              </a:solidFill>
            </a:endParaRPr>
          </a:p>
          <a:p>
            <a:pPr algn="just"/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sv-SE" sz="2000" dirty="0">
                <a:solidFill>
                  <a:schemeClr val="accent1"/>
                </a:solidFill>
              </a:rPr>
              <a:t>samtools flagstat mem_se.sam</a:t>
            </a:r>
            <a:endParaRPr lang="en-US" sz="2000" dirty="0">
              <a:solidFill>
                <a:schemeClr val="accent1"/>
              </a:solidFill>
            </a:endParaRPr>
          </a:p>
          <a:p>
            <a:pPr algn="just"/>
            <a:endParaRPr lang="en-US" sz="2000" dirty="0">
              <a:solidFill>
                <a:schemeClr val="accent1"/>
              </a:solidFill>
            </a:endParaRPr>
          </a:p>
          <a:p>
            <a:pPr algn="just"/>
            <a:r>
              <a:rPr lang="en-US" sz="2000" dirty="0"/>
              <a:t>Map paired end reads with bwa mem</a:t>
            </a:r>
          </a:p>
          <a:p>
            <a:pPr algn="just"/>
            <a:r>
              <a:rPr lang="en-US" sz="2000" dirty="0">
                <a:solidFill>
                  <a:schemeClr val="accent1"/>
                </a:solidFill>
              </a:rPr>
              <a:t>$ bwa mem GENOMES/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sz="2000" dirty="0" err="1">
                <a:solidFill>
                  <a:schemeClr val="accent1"/>
                </a:solidFill>
              </a:rPr>
              <a:t>bwa_index</a:t>
            </a:r>
            <a:r>
              <a:rPr lang="en-US" sz="2000" dirty="0">
                <a:solidFill>
                  <a:schemeClr val="accent1"/>
                </a:solidFill>
              </a:rPr>
              <a:t>/M_tuber_H37Rv.fasta sub1.fq sub2.fq &gt; </a:t>
            </a:r>
            <a:r>
              <a:rPr lang="en-US" sz="2000" dirty="0" err="1">
                <a:solidFill>
                  <a:schemeClr val="accent1"/>
                </a:solidFill>
              </a:rPr>
              <a:t>mem_pe.sam</a:t>
            </a:r>
            <a:endParaRPr lang="en-US" sz="2000" dirty="0">
              <a:solidFill>
                <a:schemeClr val="accent1"/>
              </a:solidFill>
            </a:endParaRPr>
          </a:p>
          <a:p>
            <a:pPr algn="just"/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sv-SE" sz="2000" dirty="0">
                <a:solidFill>
                  <a:schemeClr val="accent1"/>
                </a:solidFill>
              </a:rPr>
              <a:t>samtools flagstat mem_pe.sam</a:t>
            </a:r>
          </a:p>
          <a:p>
            <a:pPr algn="just"/>
            <a:endParaRPr lang="sv-SE" sz="2000" dirty="0">
              <a:solidFill>
                <a:schemeClr val="accent1"/>
              </a:solidFill>
            </a:endParaRPr>
          </a:p>
          <a:p>
            <a:pPr algn="just"/>
            <a:r>
              <a:rPr lang="sv-SE" sz="2000" dirty="0"/>
              <a:t>Take a look at the alignments</a:t>
            </a:r>
          </a:p>
          <a:p>
            <a:pPr algn="just"/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view -h </a:t>
            </a:r>
            <a:r>
              <a:rPr lang="en-US" sz="2000" dirty="0" err="1">
                <a:solidFill>
                  <a:schemeClr val="accent1"/>
                </a:solidFill>
              </a:rPr>
              <a:t>mem_pe.sam</a:t>
            </a:r>
            <a:endParaRPr lang="en-US" sz="2000" dirty="0">
              <a:solidFill>
                <a:schemeClr val="accent1"/>
              </a:solidFill>
            </a:endParaRPr>
          </a:p>
          <a:p>
            <a:pPr algn="just"/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view </a:t>
            </a:r>
            <a:r>
              <a:rPr lang="en-US" sz="2000" dirty="0" err="1">
                <a:solidFill>
                  <a:schemeClr val="accent1"/>
                </a:solidFill>
              </a:rPr>
              <a:t>mem_pe.sam</a:t>
            </a:r>
            <a:r>
              <a:rPr lang="en-US" sz="2000" dirty="0">
                <a:solidFill>
                  <a:schemeClr val="accent1"/>
                </a:solidFill>
              </a:rPr>
              <a:t> | head | cut -f 5 </a:t>
            </a:r>
            <a:r>
              <a:rPr lang="en-US" sz="2000" dirty="0"/>
              <a:t># BWA produces proper MAPQ scores (mapping quality) recorded in column 5 of the SAM file</a:t>
            </a:r>
          </a:p>
        </p:txBody>
      </p:sp>
    </p:spTree>
    <p:extLst>
      <p:ext uri="{BB962C8B-B14F-4D97-AF65-F5344CB8AC3E}">
        <p14:creationId xmlns:p14="http://schemas.microsoft.com/office/powerpoint/2010/main" val="14711151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6F48D5-9973-C6EF-0FD3-C6D99467BEC9}"/>
              </a:ext>
            </a:extLst>
          </p:cNvPr>
          <p:cNvSpPr txBox="1"/>
          <p:nvPr/>
        </p:nvSpPr>
        <p:spPr>
          <a:xfrm>
            <a:off x="4817575" y="40640"/>
            <a:ext cx="3012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Visualizing alignments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F00B1-5564-A54D-EAA2-744AC6EE4D4D}"/>
              </a:ext>
            </a:extLst>
          </p:cNvPr>
          <p:cNvSpPr txBox="1"/>
          <p:nvPr/>
        </p:nvSpPr>
        <p:spPr>
          <a:xfrm>
            <a:off x="670560" y="779304"/>
            <a:ext cx="1046966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Let’s create a larger subsample from </a:t>
            </a:r>
            <a:r>
              <a:rPr lang="en-US" sz="2000" b="1" dirty="0" err="1"/>
              <a:t>india.Rx.fastq</a:t>
            </a:r>
            <a:r>
              <a:rPr lang="en-US" sz="2000" dirty="0"/>
              <a:t> files, this time will sample 200,000 files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seqtk sample -s100 india.R1.fastq 200000 &gt; sub1.fq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seqtk sample -s100 india.R2.fastq 100000 &gt; sub2.fq</a:t>
            </a:r>
          </a:p>
          <a:p>
            <a:endParaRPr lang="en-US" sz="2000" dirty="0"/>
          </a:p>
          <a:p>
            <a:r>
              <a:rPr lang="en-US" sz="2000" dirty="0"/>
              <a:t>Verify that the number of sequences is the same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'@SRR' sub1.fq | </a:t>
            </a:r>
            <a:r>
              <a:rPr lang="en-US" sz="2000" dirty="0" err="1">
                <a:solidFill>
                  <a:schemeClr val="accent1"/>
                </a:solidFill>
              </a:rPr>
              <a:t>wc</a:t>
            </a:r>
            <a:r>
              <a:rPr lang="en-US" sz="2000" dirty="0">
                <a:solidFill>
                  <a:schemeClr val="accent1"/>
                </a:solidFill>
              </a:rPr>
              <a:t> -l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'@SRR' sub1.fq | </a:t>
            </a:r>
            <a:r>
              <a:rPr lang="en-US" sz="2000" dirty="0" err="1">
                <a:solidFill>
                  <a:schemeClr val="accent1"/>
                </a:solidFill>
              </a:rPr>
              <a:t>wc</a:t>
            </a:r>
            <a:r>
              <a:rPr lang="en-US" sz="2000" dirty="0">
                <a:solidFill>
                  <a:schemeClr val="accent1"/>
                </a:solidFill>
              </a:rPr>
              <a:t> –l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Map the reads to M. tuberculosis genome with BWA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bwa mem GENOMES/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sz="2000" dirty="0" err="1">
                <a:solidFill>
                  <a:schemeClr val="accent1"/>
                </a:solidFill>
              </a:rPr>
              <a:t>bwa_index</a:t>
            </a:r>
            <a:r>
              <a:rPr lang="en-US" sz="2000" dirty="0">
                <a:solidFill>
                  <a:schemeClr val="accent1"/>
                </a:solidFill>
              </a:rPr>
              <a:t>/M_tuber_H37Rv.fasta sub1.fq sub2.fq &gt; </a:t>
            </a:r>
            <a:r>
              <a:rPr lang="en-US" sz="2000" dirty="0" err="1">
                <a:solidFill>
                  <a:schemeClr val="accent1"/>
                </a:solidFill>
              </a:rPr>
              <a:t>mem_pe.sam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Convert resulting file to bam, sort and index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view -b </a:t>
            </a:r>
            <a:r>
              <a:rPr lang="en-US" sz="2000" dirty="0" err="1">
                <a:solidFill>
                  <a:schemeClr val="accent1"/>
                </a:solidFill>
              </a:rPr>
              <a:t>mem_pe.sam</a:t>
            </a:r>
            <a:r>
              <a:rPr lang="en-US" sz="2000" dirty="0">
                <a:solidFill>
                  <a:schemeClr val="accent1"/>
                </a:solidFill>
              </a:rPr>
              <a:t> &gt; </a:t>
            </a:r>
            <a:r>
              <a:rPr lang="en-US" sz="2000" dirty="0" err="1">
                <a:solidFill>
                  <a:schemeClr val="accent1"/>
                </a:solidFill>
              </a:rPr>
              <a:t>mem_pe.bam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pt-BR" sz="2000" dirty="0">
                <a:solidFill>
                  <a:schemeClr val="accent1"/>
                </a:solidFill>
              </a:rPr>
              <a:t>samtools sort mem_pe.bam -o mem_pe.sorted.bam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index </a:t>
            </a:r>
            <a:r>
              <a:rPr lang="en-US" sz="2000" dirty="0" err="1">
                <a:solidFill>
                  <a:schemeClr val="accent1"/>
                </a:solidFill>
              </a:rPr>
              <a:t>mem_pe.sorted.bam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471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3048A5-93E0-D92B-698C-A1EBBA5B31CB}"/>
              </a:ext>
            </a:extLst>
          </p:cNvPr>
          <p:cNvSpPr txBox="1"/>
          <p:nvPr/>
        </p:nvSpPr>
        <p:spPr>
          <a:xfrm>
            <a:off x="4817575" y="40640"/>
            <a:ext cx="3012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Visualizing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A0981-62E2-DB92-BDF0-ECB9578BFDCD}"/>
              </a:ext>
            </a:extLst>
          </p:cNvPr>
          <p:cNvSpPr txBox="1"/>
          <p:nvPr/>
        </p:nvSpPr>
        <p:spPr>
          <a:xfrm>
            <a:off x="670561" y="779304"/>
            <a:ext cx="10820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View the alignments with </a:t>
            </a:r>
            <a:r>
              <a:rPr lang="en-US" sz="2000" b="1" dirty="0" err="1"/>
              <a:t>samtools</a:t>
            </a:r>
            <a:r>
              <a:rPr lang="en-US" sz="2000" b="1" dirty="0"/>
              <a:t> </a:t>
            </a:r>
            <a:r>
              <a:rPr lang="en-US" sz="2000" b="1" dirty="0" err="1"/>
              <a:t>tview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Manual: </a:t>
            </a:r>
            <a:r>
              <a:rPr lang="en-US" sz="2000" b="1" dirty="0">
                <a:hlinkClick r:id="rId2"/>
              </a:rPr>
              <a:t>http://www.htslib.org/doc/samtools-tview.html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 err="1"/>
              <a:t>samtools</a:t>
            </a:r>
            <a:r>
              <a:rPr lang="en-US" sz="2000" b="1" dirty="0"/>
              <a:t> </a:t>
            </a:r>
            <a:r>
              <a:rPr lang="en-US" sz="2000" b="1" dirty="0" err="1"/>
              <a:t>tview</a:t>
            </a:r>
            <a:r>
              <a:rPr lang="en-US" sz="2000" b="1" dirty="0"/>
              <a:t> </a:t>
            </a:r>
            <a:r>
              <a:rPr lang="en-US" sz="2000" dirty="0"/>
              <a:t>is a fast text-based interactive browser, that allows to view the alignments in Linux terminal</a:t>
            </a:r>
          </a:p>
          <a:p>
            <a:endParaRPr lang="en-US" sz="2000" b="1" dirty="0"/>
          </a:p>
          <a:p>
            <a:r>
              <a:rPr lang="en-US" sz="2000" dirty="0"/>
              <a:t>Command syntax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samtools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tview</a:t>
            </a:r>
            <a:r>
              <a:rPr lang="en-US" sz="2000" b="1" dirty="0">
                <a:latin typeface="Consolas" panose="020B0609020204030204" pitchFamily="49" charset="0"/>
              </a:rPr>
              <a:t> -p &lt;</a:t>
            </a:r>
            <a:r>
              <a:rPr lang="en-US" sz="2000" b="1" dirty="0" err="1">
                <a:latin typeface="Consolas" panose="020B0609020204030204" pitchFamily="49" charset="0"/>
              </a:rPr>
              <a:t>chr:start-end</a:t>
            </a:r>
            <a:r>
              <a:rPr lang="en-US" sz="2000" b="1" dirty="0">
                <a:latin typeface="Consolas" panose="020B0609020204030204" pitchFamily="49" charset="0"/>
              </a:rPr>
              <a:t>&gt; -d display -s STR &lt;</a:t>
            </a:r>
            <a:r>
              <a:rPr lang="en-US" sz="2000" b="1" dirty="0" err="1">
                <a:latin typeface="Consolas" panose="020B0609020204030204" pitchFamily="49" charset="0"/>
              </a:rPr>
              <a:t>sorted.bam</a:t>
            </a:r>
            <a:r>
              <a:rPr lang="en-US" sz="2000" b="1" dirty="0">
                <a:latin typeface="Consolas" panose="020B0609020204030204" pitchFamily="49" charset="0"/>
              </a:rPr>
              <a:t>&gt; &lt;</a:t>
            </a:r>
            <a:r>
              <a:rPr lang="en-US" sz="2000" b="1" dirty="0" err="1">
                <a:latin typeface="Consolas" panose="020B0609020204030204" pitchFamily="49" charset="0"/>
              </a:rPr>
              <a:t>reference.fasta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/>
              <a:t>We need to know the name of the chromosomes (or a single chromosome in our case), to navigate across the genome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head GENOMES/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/M_tuber_H37Rv.fasta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9AFD37-0C41-0A03-7E90-50EACB98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59" y="5263495"/>
            <a:ext cx="8319964" cy="124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989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A28567-96A9-7777-2EE8-6957D12C17F4}"/>
              </a:ext>
            </a:extLst>
          </p:cNvPr>
          <p:cNvSpPr txBox="1"/>
          <p:nvPr/>
        </p:nvSpPr>
        <p:spPr>
          <a:xfrm>
            <a:off x="4451815" y="50800"/>
            <a:ext cx="3012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Visualizing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17EAC-307B-7E67-96CB-5A43BCB2DB3D}"/>
              </a:ext>
            </a:extLst>
          </p:cNvPr>
          <p:cNvSpPr txBox="1"/>
          <p:nvPr/>
        </p:nvSpPr>
        <p:spPr>
          <a:xfrm>
            <a:off x="670561" y="779304"/>
            <a:ext cx="1082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View the alignments with </a:t>
            </a:r>
            <a:r>
              <a:rPr lang="en-US" sz="2000" b="1" dirty="0" err="1"/>
              <a:t>samtools</a:t>
            </a:r>
            <a:r>
              <a:rPr lang="en-US" sz="2000" b="1" dirty="0"/>
              <a:t> </a:t>
            </a:r>
            <a:r>
              <a:rPr lang="en-US" sz="2000" b="1" dirty="0" err="1"/>
              <a:t>tview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dirty="0"/>
              <a:t>Let’s view the alignments 5000 bp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tview</a:t>
            </a:r>
            <a:r>
              <a:rPr lang="en-US" sz="2000" dirty="0">
                <a:solidFill>
                  <a:schemeClr val="accent1"/>
                </a:solidFill>
              </a:rPr>
              <a:t> -p NC_000962.3:5000 </a:t>
            </a:r>
            <a:r>
              <a:rPr lang="en-US" sz="2000" dirty="0" err="1">
                <a:solidFill>
                  <a:schemeClr val="accent1"/>
                </a:solidFill>
              </a:rPr>
              <a:t>mem_pe.sorted.bam</a:t>
            </a:r>
            <a:r>
              <a:rPr lang="en-US" sz="2000" dirty="0">
                <a:solidFill>
                  <a:schemeClr val="accent1"/>
                </a:solidFill>
              </a:rPr>
              <a:t> GENOMES/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/M_tuber_H37Rv.fasta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71C1CF-27FE-852E-E696-75118B919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01" y="2588226"/>
            <a:ext cx="10057939" cy="2024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7957DB-8F56-5830-C2BF-309BC77B7C1C}"/>
              </a:ext>
            </a:extLst>
          </p:cNvPr>
          <p:cNvSpPr txBox="1"/>
          <p:nvPr/>
        </p:nvSpPr>
        <p:spPr>
          <a:xfrm>
            <a:off x="711661" y="4866640"/>
            <a:ext cx="103017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Top line is a reference sequence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Below the reference sequence we see a consensus sequence in dot notation. In dot notation, ‘.’ are characters matching the reference, ‘,’ matching the reference in reverse, only mismatches are shown as characters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98811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FA4380-E1CC-99B7-B8B8-336A2A6A7055}"/>
              </a:ext>
            </a:extLst>
          </p:cNvPr>
          <p:cNvSpPr txBox="1"/>
          <p:nvPr/>
        </p:nvSpPr>
        <p:spPr>
          <a:xfrm>
            <a:off x="4451815" y="50800"/>
            <a:ext cx="3012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Visualizing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BB507-C015-8D8C-93FF-D4A808FC046C}"/>
              </a:ext>
            </a:extLst>
          </p:cNvPr>
          <p:cNvSpPr txBox="1"/>
          <p:nvPr/>
        </p:nvSpPr>
        <p:spPr>
          <a:xfrm>
            <a:off x="650241" y="728504"/>
            <a:ext cx="1082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View the alignments with </a:t>
            </a:r>
            <a:r>
              <a:rPr lang="en-US" sz="2000" b="1" dirty="0" err="1"/>
              <a:t>samtools</a:t>
            </a:r>
            <a:r>
              <a:rPr lang="en-US" sz="2000" b="1" dirty="0"/>
              <a:t> </a:t>
            </a:r>
            <a:r>
              <a:rPr lang="en-US" sz="2000" b="1" dirty="0" err="1"/>
              <a:t>tview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dirty="0"/>
              <a:t>Let’s view the alignments 5000 bp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tview</a:t>
            </a:r>
            <a:r>
              <a:rPr lang="en-US" sz="2000" dirty="0">
                <a:solidFill>
                  <a:schemeClr val="accent1"/>
                </a:solidFill>
              </a:rPr>
              <a:t> -p NC_000962.3:5000 </a:t>
            </a:r>
            <a:r>
              <a:rPr lang="en-US" sz="2000" dirty="0" err="1">
                <a:solidFill>
                  <a:schemeClr val="accent1"/>
                </a:solidFill>
              </a:rPr>
              <a:t>mem_pe.sorted.bam</a:t>
            </a:r>
            <a:r>
              <a:rPr lang="en-US" sz="2000" dirty="0">
                <a:solidFill>
                  <a:schemeClr val="accent1"/>
                </a:solidFill>
              </a:rPr>
              <a:t> GENOMES/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/M_tuber_H37Rv.fasta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85BBF5-5662-B5B4-E027-3322C7A58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2522702"/>
            <a:ext cx="9956801" cy="2165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66AA3C-8A19-5800-1779-801D00C820F0}"/>
              </a:ext>
            </a:extLst>
          </p:cNvPr>
          <p:cNvSpPr txBox="1"/>
          <p:nvPr/>
        </p:nvSpPr>
        <p:spPr>
          <a:xfrm>
            <a:off x="660400" y="4968240"/>
            <a:ext cx="10668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Here we observe a T/A mismatch highlighted in green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Sequence of dots under the reference is a consensus sequence – theoretical representation of sequence of where each character is the most frequent character observed in aligned reads </a:t>
            </a:r>
          </a:p>
        </p:txBody>
      </p:sp>
    </p:spTree>
    <p:extLst>
      <p:ext uri="{BB962C8B-B14F-4D97-AF65-F5344CB8AC3E}">
        <p14:creationId xmlns:p14="http://schemas.microsoft.com/office/powerpoint/2010/main" val="22832531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27C5A-F801-A61D-8C99-35E97965C1E6}"/>
              </a:ext>
            </a:extLst>
          </p:cNvPr>
          <p:cNvSpPr txBox="1"/>
          <p:nvPr/>
        </p:nvSpPr>
        <p:spPr>
          <a:xfrm>
            <a:off x="4451815" y="50800"/>
            <a:ext cx="3012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Visualizing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2CFD49-E6DA-EB71-A9C7-D16AFA029C7C}"/>
              </a:ext>
            </a:extLst>
          </p:cNvPr>
          <p:cNvSpPr txBox="1"/>
          <p:nvPr/>
        </p:nvSpPr>
        <p:spPr>
          <a:xfrm>
            <a:off x="558801" y="992664"/>
            <a:ext cx="10820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View the alignments with </a:t>
            </a:r>
            <a:r>
              <a:rPr lang="en-US" sz="2000" b="1" dirty="0"/>
              <a:t>Integrative Genomic Viewer (IGV)</a:t>
            </a:r>
          </a:p>
          <a:p>
            <a:endParaRPr lang="en-US" sz="2000" b="1" dirty="0"/>
          </a:p>
          <a:p>
            <a:r>
              <a:rPr lang="en-US" sz="2000" dirty="0"/>
              <a:t>Home page: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hlinkClick r:id="rId2"/>
              </a:rPr>
              <a:t>https://software.broadinstitute.org/software/igv/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User guide: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hlinkClick r:id="rId3"/>
              </a:rPr>
              <a:t>https://software.broadinstitute.org/software/igv/UserGuide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IGV is a powerful genomic viewer designed in Broad Institute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IGV has a graphical user integrate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It can show alignments, coverage data, genomic intervals, genomic variants and other forms of genomic data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In addition, IGV’s functionality permits data transformation and export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60204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3AAE8E-09D9-6C8A-C270-A0AB37C51122}"/>
              </a:ext>
            </a:extLst>
          </p:cNvPr>
          <p:cNvSpPr txBox="1"/>
          <p:nvPr/>
        </p:nvSpPr>
        <p:spPr>
          <a:xfrm>
            <a:off x="4451815" y="50800"/>
            <a:ext cx="3012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Visualizing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7303C-C3BB-BEEB-15F8-4A8F29E87EA4}"/>
              </a:ext>
            </a:extLst>
          </p:cNvPr>
          <p:cNvSpPr txBox="1"/>
          <p:nvPr/>
        </p:nvSpPr>
        <p:spPr>
          <a:xfrm>
            <a:off x="558801" y="850424"/>
            <a:ext cx="1082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View the alignments with </a:t>
            </a:r>
            <a:r>
              <a:rPr lang="en-US" sz="2000" b="1" dirty="0"/>
              <a:t>Integrative Genomic Viewer (IGV)</a:t>
            </a:r>
          </a:p>
          <a:p>
            <a:endParaRPr lang="en-US" sz="2000" b="1" dirty="0"/>
          </a:p>
          <a:p>
            <a:r>
              <a:rPr lang="en-US" sz="2000" dirty="0"/>
              <a:t>Let’s obtain gene annotation for M. tuberculosis H37Rv with the accession number NC_000962.3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5DF77-EF48-D23C-0BEF-A84A5B4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99" y="1978574"/>
            <a:ext cx="9413461" cy="364841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446EEE-2162-0710-2A56-80B1BFC6BA45}"/>
              </a:ext>
            </a:extLst>
          </p:cNvPr>
          <p:cNvCxnSpPr>
            <a:cxnSpLocks/>
          </p:cNvCxnSpPr>
          <p:nvPr/>
        </p:nvCxnSpPr>
        <p:spPr>
          <a:xfrm flipH="1" flipV="1">
            <a:off x="3474720" y="5171440"/>
            <a:ext cx="152400" cy="5516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219162-22D4-B963-3699-9492B16A8414}"/>
              </a:ext>
            </a:extLst>
          </p:cNvPr>
          <p:cNvSpPr txBox="1"/>
          <p:nvPr/>
        </p:nvSpPr>
        <p:spPr>
          <a:xfrm>
            <a:off x="655099" y="5913120"/>
            <a:ext cx="760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need GFF file containing annotation data for NC_000962.3 genome </a:t>
            </a:r>
          </a:p>
        </p:txBody>
      </p:sp>
    </p:spTree>
    <p:extLst>
      <p:ext uri="{BB962C8B-B14F-4D97-AF65-F5344CB8AC3E}">
        <p14:creationId xmlns:p14="http://schemas.microsoft.com/office/powerpoint/2010/main" val="23599427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7BF5E8-34DD-0001-B7EA-8D2033CE3C95}"/>
              </a:ext>
            </a:extLst>
          </p:cNvPr>
          <p:cNvSpPr txBox="1"/>
          <p:nvPr/>
        </p:nvSpPr>
        <p:spPr>
          <a:xfrm>
            <a:off x="4451815" y="50800"/>
            <a:ext cx="3012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Visualizing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905E2-DC54-28B1-DF64-E33A29154129}"/>
              </a:ext>
            </a:extLst>
          </p:cNvPr>
          <p:cNvSpPr txBox="1"/>
          <p:nvPr/>
        </p:nvSpPr>
        <p:spPr>
          <a:xfrm>
            <a:off x="558801" y="850424"/>
            <a:ext cx="106476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View the alignments with </a:t>
            </a:r>
            <a:r>
              <a:rPr lang="en-US" sz="2000" b="1" dirty="0"/>
              <a:t>Integrative Genomic Viewer (IGV)</a:t>
            </a:r>
          </a:p>
          <a:p>
            <a:endParaRPr lang="en-US" sz="2000" b="1" dirty="0"/>
          </a:p>
          <a:p>
            <a:r>
              <a:rPr lang="en-US" sz="2000" dirty="0"/>
              <a:t>Create </a:t>
            </a:r>
            <a:r>
              <a:rPr lang="en-US" sz="2000" b="1" dirty="0"/>
              <a:t>annotation/ </a:t>
            </a:r>
            <a:r>
              <a:rPr lang="en-US" sz="2000" dirty="0"/>
              <a:t>directory in </a:t>
            </a:r>
            <a:r>
              <a:rPr lang="en-US" sz="2000" b="1" dirty="0"/>
              <a:t>GENOMES/</a:t>
            </a:r>
            <a:r>
              <a:rPr lang="en-US" sz="2000" b="1" dirty="0" err="1"/>
              <a:t>M_tuber</a:t>
            </a:r>
            <a:r>
              <a:rPr lang="en-US" sz="2000" b="1" dirty="0"/>
              <a:t> </a:t>
            </a:r>
            <a:r>
              <a:rPr lang="en-US" sz="2000" dirty="0"/>
              <a:t>folder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mkdir</a:t>
            </a:r>
            <a:r>
              <a:rPr lang="en-US" sz="2000" dirty="0">
                <a:solidFill>
                  <a:schemeClr val="accent1"/>
                </a:solidFill>
              </a:rPr>
              <a:t> -p GENOMES/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/annotation</a:t>
            </a:r>
          </a:p>
          <a:p>
            <a:endParaRPr lang="en-US" sz="2000" dirty="0"/>
          </a:p>
          <a:p>
            <a:r>
              <a:rPr lang="en-US" sz="2000" dirty="0"/>
              <a:t>Download GFF file using </a:t>
            </a:r>
            <a:r>
              <a:rPr lang="en-US" sz="2000" b="1" dirty="0" err="1"/>
              <a:t>wget</a:t>
            </a:r>
            <a:endParaRPr lang="en-US" sz="2000" b="1" dirty="0"/>
          </a:p>
          <a:p>
            <a:r>
              <a:rPr lang="en-US" sz="2000" dirty="0">
                <a:solidFill>
                  <a:schemeClr val="accent1"/>
                </a:solidFill>
              </a:rPr>
              <a:t>$</a:t>
            </a:r>
            <a:r>
              <a:rPr lang="da-DK" sz="2000" dirty="0">
                <a:solidFill>
                  <a:schemeClr val="accent1"/>
                </a:solidFill>
              </a:rPr>
              <a:t> wget https://ftp.ncbi.nlm.nih.gov/genomes/all/GCF/000/195/955/GCF_000195955.2_ASM19595v2/GCF_000195955.2_ASM19595v2_genomic.gff.gz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Unzip GFF file and move it to </a:t>
            </a:r>
            <a:r>
              <a:rPr lang="en-US" sz="2000" b="1" dirty="0"/>
              <a:t>GENOMES/</a:t>
            </a:r>
            <a:r>
              <a:rPr lang="en-US" sz="2000" b="1" dirty="0" err="1"/>
              <a:t>M_tuber</a:t>
            </a:r>
            <a:r>
              <a:rPr lang="en-US" sz="2000" b="1" dirty="0"/>
              <a:t>/annotation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gunzip</a:t>
            </a:r>
            <a:r>
              <a:rPr lang="en-US" sz="2000" dirty="0">
                <a:solidFill>
                  <a:schemeClr val="accent1"/>
                </a:solidFill>
              </a:rPr>
              <a:t> GCF_000195955.2_ASM19595v2_genomic.gff.gz &amp;&amp; mv GCF_000195955.2_ASM19595v2_genomic.gff GENOMES/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r>
              <a:rPr lang="en-US" sz="2000" dirty="0">
                <a:solidFill>
                  <a:schemeClr val="accent1"/>
                </a:solidFill>
              </a:rPr>
              <a:t>/annotation/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45989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60F17C-C061-B600-A2F8-DEE74A52D886}"/>
              </a:ext>
            </a:extLst>
          </p:cNvPr>
          <p:cNvSpPr txBox="1"/>
          <p:nvPr/>
        </p:nvSpPr>
        <p:spPr>
          <a:xfrm>
            <a:off x="4451815" y="81280"/>
            <a:ext cx="3012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Visualizing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4BACC-EF40-7F3E-4086-49271746CB8C}"/>
              </a:ext>
            </a:extLst>
          </p:cNvPr>
          <p:cNvSpPr txBox="1"/>
          <p:nvPr/>
        </p:nvSpPr>
        <p:spPr>
          <a:xfrm>
            <a:off x="558801" y="718344"/>
            <a:ext cx="1064768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reference </a:t>
            </a:r>
            <a:r>
              <a:rPr lang="en-US" sz="2000" dirty="0" err="1"/>
              <a:t>fasta</a:t>
            </a:r>
            <a:r>
              <a:rPr lang="en-US" sz="2000" dirty="0"/>
              <a:t> index</a:t>
            </a:r>
          </a:p>
          <a:p>
            <a:endParaRPr lang="en-US" sz="2000" b="1" dirty="0"/>
          </a:p>
          <a:p>
            <a:r>
              <a:rPr lang="en-US" sz="2000" dirty="0"/>
              <a:t>Reference index is created using </a:t>
            </a:r>
            <a:r>
              <a:rPr lang="en-US" sz="2000" b="1" dirty="0" err="1"/>
              <a:t>samtools</a:t>
            </a:r>
            <a:r>
              <a:rPr lang="en-US" sz="2000" b="1" dirty="0"/>
              <a:t> </a:t>
            </a:r>
            <a:r>
              <a:rPr lang="en-US" sz="2000" b="1" dirty="0" err="1"/>
              <a:t>faidx</a:t>
            </a:r>
            <a:r>
              <a:rPr lang="en-US" sz="2000" dirty="0"/>
              <a:t> command</a:t>
            </a:r>
          </a:p>
          <a:p>
            <a:endParaRPr lang="en-US" sz="2000" dirty="0"/>
          </a:p>
          <a:p>
            <a:r>
              <a:rPr lang="en-US" sz="2000" dirty="0"/>
              <a:t>Read the manual: </a:t>
            </a:r>
            <a:r>
              <a:rPr lang="en-US" sz="2000" dirty="0">
                <a:hlinkClick r:id="rId2"/>
              </a:rPr>
              <a:t>http://www.htslib.org/doc/samtools-faidx.html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Command syntax</a:t>
            </a:r>
          </a:p>
          <a:p>
            <a:r>
              <a:rPr lang="en-US" sz="2000" b="0" i="0" dirty="0" err="1">
                <a:effectLst/>
                <a:latin typeface="Consolas" panose="020B0609020204030204" pitchFamily="49" charset="0"/>
              </a:rPr>
              <a:t>samtools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faidx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 &lt;</a:t>
            </a:r>
            <a:r>
              <a:rPr lang="en-US" sz="2000" b="0" i="1" dirty="0" err="1">
                <a:effectLst/>
                <a:latin typeface="Consolas" panose="020B0609020204030204" pitchFamily="49" charset="0"/>
              </a:rPr>
              <a:t>ref.fasta</a:t>
            </a:r>
            <a:r>
              <a:rPr lang="en-US" sz="2000" b="0" i="1" dirty="0">
                <a:effectLst/>
                <a:latin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/>
          </a:p>
          <a:p>
            <a:r>
              <a:rPr lang="en-US" sz="2000" dirty="0"/>
              <a:t>Create index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cd GENOMES/</a:t>
            </a:r>
            <a:r>
              <a:rPr lang="en-US" sz="2000" dirty="0" err="1">
                <a:solidFill>
                  <a:schemeClr val="accent1"/>
                </a:solidFill>
              </a:rPr>
              <a:t>M_tuber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samtools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faidx</a:t>
            </a:r>
            <a:r>
              <a:rPr lang="en-US" sz="2000" dirty="0">
                <a:solidFill>
                  <a:schemeClr val="accent1"/>
                </a:solidFill>
              </a:rPr>
              <a:t> M_tuber_H37Rv.fasta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ls -</a:t>
            </a:r>
            <a:r>
              <a:rPr lang="en-US" sz="2000" dirty="0" err="1">
                <a:solidFill>
                  <a:schemeClr val="accent1"/>
                </a:solidFill>
              </a:rPr>
              <a:t>lh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We will see a newly created </a:t>
            </a:r>
            <a:r>
              <a:rPr lang="pt-BR" sz="2000" b="1" i="1" dirty="0"/>
              <a:t>M_tuber_H37Rv.fasta.fai</a:t>
            </a:r>
          </a:p>
          <a:p>
            <a:r>
              <a:rPr lang="pt-BR" sz="2000" dirty="0">
                <a:solidFill>
                  <a:schemeClr val="accent1"/>
                </a:solidFill>
              </a:rPr>
              <a:t>$ cat M_tuber_H37Rv.fasta.fai </a:t>
            </a:r>
            <a:r>
              <a:rPr lang="pt-BR" sz="2000" dirty="0"/>
              <a:t># the output is a 5 column text file, like below</a:t>
            </a:r>
            <a:endParaRPr lang="en-US" sz="2000" dirty="0"/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fr-FR" sz="2000" dirty="0">
                <a:solidFill>
                  <a:schemeClr val="accent1"/>
                </a:solidFill>
              </a:rPr>
              <a:t>NC_000962.3     4411532 63      70      71 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400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A81D75-4EC4-40E0-D597-2AA27E092B8D}"/>
              </a:ext>
            </a:extLst>
          </p:cNvPr>
          <p:cNvSpPr txBox="1"/>
          <p:nvPr/>
        </p:nvSpPr>
        <p:spPr>
          <a:xfrm>
            <a:off x="634998" y="891461"/>
            <a:ext cx="8351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 difference between mapping and alignment</a:t>
            </a:r>
          </a:p>
          <a:p>
            <a:endParaRPr lang="en-US" sz="18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/>
              <a:t>Mapping solves a problem of locating the genomic origin of the read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/>
              <a:t>The alignment tries to find the optimal arrangement of bases between sequences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/>
              <a:t>Mapping oriented methods forgo search for optimal arrangement for efficient read placement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err="1"/>
              <a:t>ChIP</a:t>
            </a:r>
            <a:r>
              <a:rPr lang="en-US" sz="1800" dirty="0"/>
              <a:t>-seq, RNA-seq, ATAC-seq rely on mapping, while variant calling also requires alignment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60ED9-4967-79B4-5649-6D20C6657798}"/>
              </a:ext>
            </a:extLst>
          </p:cNvPr>
          <p:cNvSpPr txBox="1"/>
          <p:nvPr/>
        </p:nvSpPr>
        <p:spPr>
          <a:xfrm>
            <a:off x="4145280" y="101600"/>
            <a:ext cx="48717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 to short read alignments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548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FF3C38-A55D-B5A7-3B81-307D8C676D4B}"/>
              </a:ext>
            </a:extLst>
          </p:cNvPr>
          <p:cNvSpPr txBox="1"/>
          <p:nvPr/>
        </p:nvSpPr>
        <p:spPr>
          <a:xfrm>
            <a:off x="4451815" y="81280"/>
            <a:ext cx="3012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Visualizing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1A2D7-6099-979F-0529-62580104CF62}"/>
              </a:ext>
            </a:extLst>
          </p:cNvPr>
          <p:cNvSpPr txBox="1"/>
          <p:nvPr/>
        </p:nvSpPr>
        <p:spPr>
          <a:xfrm>
            <a:off x="558801" y="616744"/>
            <a:ext cx="106476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reference </a:t>
            </a:r>
            <a:r>
              <a:rPr lang="en-US" sz="2000" dirty="0" err="1"/>
              <a:t>fasta</a:t>
            </a:r>
            <a:r>
              <a:rPr lang="en-US" sz="2000" dirty="0"/>
              <a:t> index</a:t>
            </a:r>
          </a:p>
          <a:p>
            <a:endParaRPr lang="en-US" sz="2000" b="1" dirty="0"/>
          </a:p>
          <a:p>
            <a:r>
              <a:rPr lang="en-US" sz="2000" dirty="0"/>
              <a:t>Format of the </a:t>
            </a:r>
            <a:r>
              <a:rPr lang="en-US" sz="2000" i="1" dirty="0"/>
              <a:t>.</a:t>
            </a:r>
            <a:r>
              <a:rPr lang="en-US" sz="2000" i="1" dirty="0" err="1"/>
              <a:t>fai</a:t>
            </a:r>
            <a:r>
              <a:rPr lang="en-US" sz="2000" i="1" dirty="0"/>
              <a:t> </a:t>
            </a:r>
            <a:r>
              <a:rPr lang="en-US" sz="2000" dirty="0"/>
              <a:t>file</a:t>
            </a:r>
          </a:p>
          <a:p>
            <a:endParaRPr lang="en-US" sz="2000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Calibri "/>
              </a:rPr>
              <a:t>Column 1: The contig name. In your FASTA file, this is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Calibri "/>
              </a:rPr>
              <a:t>preceeded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alibri "/>
              </a:rPr>
              <a:t> by '&gt;’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000" b="0" i="0" dirty="0">
              <a:solidFill>
                <a:srgbClr val="333333"/>
              </a:solidFill>
              <a:effectLst/>
              <a:latin typeface="Calibri 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Calibri "/>
              </a:rPr>
              <a:t>Column 2: The number of bases in the contig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000" b="0" i="0" dirty="0">
              <a:solidFill>
                <a:srgbClr val="333333"/>
              </a:solidFill>
              <a:effectLst/>
              <a:latin typeface="Calibri 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Calibri "/>
              </a:rPr>
              <a:t>Column 3: The byte index of the file where the contig sequence begins. (Notice how it constantly increases by roughly the amount in column 2?)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000" b="0" i="0" dirty="0">
              <a:solidFill>
                <a:srgbClr val="333333"/>
              </a:solidFill>
              <a:effectLst/>
              <a:latin typeface="Calibri 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Calibri "/>
              </a:rPr>
              <a:t>Column 4: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Calibri "/>
              </a:rPr>
              <a:t>bases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alibri "/>
              </a:rPr>
              <a:t>per line in the FASTA file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000" b="0" i="0" dirty="0">
              <a:solidFill>
                <a:srgbClr val="333333"/>
              </a:solidFill>
              <a:effectLst/>
              <a:latin typeface="Calibri 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Calibri "/>
              </a:rPr>
              <a:t>Column 5: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Calibri "/>
              </a:rPr>
              <a:t>bytes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alibri "/>
              </a:rPr>
              <a:t>per line in the FASTA file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333333"/>
              </a:solidFill>
              <a:latin typeface="Calibri "/>
            </a:endParaRPr>
          </a:p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  <a:latin typeface="Calibri "/>
              </a:rPr>
              <a:t>We can also use 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Calibri "/>
              </a:rPr>
              <a:t>samtools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Calibri "/>
              </a:rPr>
              <a:t> 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Calibri "/>
              </a:rPr>
              <a:t>faidx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Calibri "/>
              </a:rPr>
              <a:t> </a:t>
            </a:r>
            <a:r>
              <a:rPr lang="en-US" sz="2000" i="0" dirty="0">
                <a:solidFill>
                  <a:srgbClr val="333333"/>
                </a:solidFill>
                <a:effectLst/>
                <a:latin typeface="Calibri "/>
              </a:rPr>
              <a:t>to extract subsequences from a </a:t>
            </a:r>
            <a:r>
              <a:rPr lang="en-US" sz="2000" i="0" dirty="0" err="1">
                <a:solidFill>
                  <a:srgbClr val="333333"/>
                </a:solidFill>
                <a:effectLst/>
                <a:latin typeface="Calibri "/>
              </a:rPr>
              <a:t>fasta</a:t>
            </a:r>
            <a:r>
              <a:rPr lang="en-US" sz="2000" i="0" dirty="0">
                <a:solidFill>
                  <a:srgbClr val="333333"/>
                </a:solidFill>
                <a:effectLst/>
                <a:latin typeface="Calibri "/>
              </a:rPr>
              <a:t> file: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alibri "/>
              </a:rPr>
              <a:t>$ </a:t>
            </a:r>
            <a:r>
              <a:rPr lang="en-US" sz="2000" dirty="0" err="1">
                <a:solidFill>
                  <a:srgbClr val="333333"/>
                </a:solidFill>
                <a:latin typeface="Calibri "/>
              </a:rPr>
              <a:t>samtools</a:t>
            </a:r>
            <a:r>
              <a:rPr lang="en-US" sz="2000" dirty="0">
                <a:solidFill>
                  <a:srgbClr val="333333"/>
                </a:solidFill>
                <a:latin typeface="Calibri 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Calibri "/>
              </a:rPr>
              <a:t>faidx</a:t>
            </a:r>
            <a:r>
              <a:rPr lang="en-US" sz="2000" dirty="0">
                <a:solidFill>
                  <a:srgbClr val="333333"/>
                </a:solidFill>
                <a:latin typeface="Calibri "/>
              </a:rPr>
              <a:t> M_tuber_H37Rv.fasta NC_000962.3:2000-3000 </a:t>
            </a:r>
            <a:r>
              <a:rPr lang="en-US" sz="2000" dirty="0">
                <a:solidFill>
                  <a:schemeClr val="accent1"/>
                </a:solidFill>
                <a:latin typeface="Calibri "/>
              </a:rPr>
              <a:t># this will extract a sequence between 2000 and 3000 bp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Calibri "/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39673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6DC1EA-9AF1-C081-CB10-95AAFD3A84BC}"/>
              </a:ext>
            </a:extLst>
          </p:cNvPr>
          <p:cNvSpPr txBox="1"/>
          <p:nvPr/>
        </p:nvSpPr>
        <p:spPr>
          <a:xfrm>
            <a:off x="4451815" y="81280"/>
            <a:ext cx="3012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Visualizing alignments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7AE74-5A68-D3EB-5BB2-3E25F4489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57" y="1843303"/>
            <a:ext cx="6981702" cy="4284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6D5F13-15DC-15E5-3482-329A43401B7E}"/>
              </a:ext>
            </a:extLst>
          </p:cNvPr>
          <p:cNvSpPr txBox="1"/>
          <p:nvPr/>
        </p:nvSpPr>
        <p:spPr>
          <a:xfrm>
            <a:off x="924910" y="1030014"/>
            <a:ext cx="5632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Launch IGV and load the genome reference from file</a:t>
            </a:r>
          </a:p>
        </p:txBody>
      </p:sp>
    </p:spTree>
    <p:extLst>
      <p:ext uri="{BB962C8B-B14F-4D97-AF65-F5344CB8AC3E}">
        <p14:creationId xmlns:p14="http://schemas.microsoft.com/office/powerpoint/2010/main" val="24807066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A39D82-1F31-C045-60D6-D1844B2F2CD9}"/>
              </a:ext>
            </a:extLst>
          </p:cNvPr>
          <p:cNvSpPr txBox="1"/>
          <p:nvPr/>
        </p:nvSpPr>
        <p:spPr>
          <a:xfrm>
            <a:off x="4451815" y="81280"/>
            <a:ext cx="3012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Visualizing alignments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135825-5397-1DB9-8363-427F9250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05" y="1516922"/>
            <a:ext cx="7972695" cy="4284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48E55-D0ED-4AAF-9707-373D15932E9F}"/>
              </a:ext>
            </a:extLst>
          </p:cNvPr>
          <p:cNvSpPr txBox="1"/>
          <p:nvPr/>
        </p:nvSpPr>
        <p:spPr>
          <a:xfrm>
            <a:off x="681070" y="847134"/>
            <a:ext cx="9597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Load GFF and bam file using “</a:t>
            </a:r>
            <a:r>
              <a:rPr lang="en-US" sz="2000" b="1" dirty="0"/>
              <a:t>Load from File</a:t>
            </a:r>
            <a:r>
              <a:rPr lang="en-US" sz="2000" dirty="0"/>
              <a:t>” tab, bam file needs to be sorted and indexed</a:t>
            </a:r>
          </a:p>
        </p:txBody>
      </p:sp>
    </p:spTree>
    <p:extLst>
      <p:ext uri="{BB962C8B-B14F-4D97-AF65-F5344CB8AC3E}">
        <p14:creationId xmlns:p14="http://schemas.microsoft.com/office/powerpoint/2010/main" val="9704335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E028A-34AA-5469-71C4-B5BB8EFDF0F3}"/>
              </a:ext>
            </a:extLst>
          </p:cNvPr>
          <p:cNvSpPr txBox="1"/>
          <p:nvPr/>
        </p:nvSpPr>
        <p:spPr>
          <a:xfrm>
            <a:off x="4451815" y="81280"/>
            <a:ext cx="3012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Visualizing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729B8-6E75-8576-90D7-548CBAE19477}"/>
              </a:ext>
            </a:extLst>
          </p:cNvPr>
          <p:cNvSpPr txBox="1"/>
          <p:nvPr/>
        </p:nvSpPr>
        <p:spPr>
          <a:xfrm>
            <a:off x="681071" y="847134"/>
            <a:ext cx="10220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Now we can expand the tracks for better view, play around with IGV to explore it’s interface and capabilities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C0571A-4086-2441-83ED-1219F9112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71" y="1749962"/>
            <a:ext cx="9494093" cy="42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5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7986A8-7834-6B1C-A143-24EC37F0E5BA}"/>
              </a:ext>
            </a:extLst>
          </p:cNvPr>
          <p:cNvSpPr txBox="1"/>
          <p:nvPr/>
        </p:nvSpPr>
        <p:spPr>
          <a:xfrm>
            <a:off x="4145280" y="101600"/>
            <a:ext cx="48717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 to short read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75816-6762-41ED-5B3B-2289FC8C46C5}"/>
              </a:ext>
            </a:extLst>
          </p:cNvPr>
          <p:cNvSpPr txBox="1"/>
          <p:nvPr/>
        </p:nvSpPr>
        <p:spPr>
          <a:xfrm>
            <a:off x="508001" y="802640"/>
            <a:ext cx="10993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alignment tools (short read and others) are available</a:t>
            </a:r>
          </a:p>
          <a:p>
            <a:endParaRPr lang="en-US" sz="2000" dirty="0"/>
          </a:p>
          <a:p>
            <a:r>
              <a:rPr lang="en-US" sz="2000" dirty="0"/>
              <a:t>Take a look at a comprehensive table of 107 alignment tools published since 1988 to 2020</a:t>
            </a:r>
          </a:p>
          <a:p>
            <a:endParaRPr lang="en-US" sz="2000" dirty="0"/>
          </a:p>
          <a:p>
            <a:r>
              <a:rPr lang="en-US" sz="2000" dirty="0"/>
              <a:t>https://genomebiology.biomedcentral.com/articles/10.1186/s13059-021-02443-7/tables/1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5C76F-95E4-8938-E035-9C7D06FD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17" y="2489757"/>
            <a:ext cx="8655032" cy="356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2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5E292-5724-87ED-8F53-E8B60E93B231}"/>
              </a:ext>
            </a:extLst>
          </p:cNvPr>
          <p:cNvSpPr txBox="1"/>
          <p:nvPr/>
        </p:nvSpPr>
        <p:spPr>
          <a:xfrm>
            <a:off x="4145280" y="101600"/>
            <a:ext cx="48717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 to short read alignments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028B8-9335-F896-E55D-C6C7D87CC495}"/>
              </a:ext>
            </a:extLst>
          </p:cNvPr>
          <p:cNvSpPr txBox="1"/>
          <p:nvPr/>
        </p:nvSpPr>
        <p:spPr>
          <a:xfrm>
            <a:off x="508001" y="619760"/>
            <a:ext cx="1099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Popular and established short read aligners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3491EA-E3E3-6822-64A0-4484963D5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04903"/>
              </p:ext>
            </p:extLst>
          </p:nvPr>
        </p:nvGraphicFramePr>
        <p:xfrm>
          <a:off x="548640" y="1176866"/>
          <a:ext cx="10353040" cy="530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7920">
                  <a:extLst>
                    <a:ext uri="{9D8B030D-6E8A-4147-A177-3AD203B41FA5}">
                      <a16:colId xmlns:a16="http://schemas.microsoft.com/office/drawing/2014/main" val="4150993218"/>
                    </a:ext>
                  </a:extLst>
                </a:gridCol>
                <a:gridCol w="3515360">
                  <a:extLst>
                    <a:ext uri="{9D8B030D-6E8A-4147-A177-3AD203B41FA5}">
                      <a16:colId xmlns:a16="http://schemas.microsoft.com/office/drawing/2014/main" val="1880671526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233795473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1410110843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1329366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4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http://daehwankimlab.github.io/hisat2/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RNA-seq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Splice-aware aligner popular, my primary choice for RNA-seq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https://github.com/alexdobin/STAR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RNA-seq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Splice-aware aligner, used by both researchers and genome centers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29749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10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https://github.com/lh3/bwa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DNA-seq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Probably most popular in variant calling and other domains of DNA-seq (WGS, exome seq, </a:t>
                      </a:r>
                      <a:r>
                        <a:rPr lang="en-US" dirty="0" err="1"/>
                        <a:t>ChIP</a:t>
                      </a:r>
                      <a:r>
                        <a:rPr lang="en-US" dirty="0"/>
                        <a:t>-seq,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55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bowtie2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https://github.com/BenLangmead/bowtie2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DNA-seq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Another good and well cited DNA-seq alignment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38517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3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minimap2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https://github.com/lh3/minimap2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DNA-seq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Recommended for long reads from PacBio and Oxford nanopore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9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BBMap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https://sourceforge.net/projects/bbmap/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DNA- and RNA-seq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Versatile aligner written in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77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3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12407</TotalTime>
  <Words>7966</Words>
  <Application>Microsoft Office PowerPoint</Application>
  <PresentationFormat>Widescreen</PresentationFormat>
  <Paragraphs>1011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4" baseType="lpstr">
      <vt:lpstr>-apple-system</vt:lpstr>
      <vt:lpstr>Arial</vt:lpstr>
      <vt:lpstr>Calibri</vt:lpstr>
      <vt:lpstr>Calibri </vt:lpstr>
      <vt:lpstr>Calibri Light</vt:lpstr>
      <vt:lpstr>consolas</vt:lpstr>
      <vt:lpstr>consolas</vt:lpstr>
      <vt:lpstr>Courier New</vt:lpstr>
      <vt:lpstr>Lato</vt:lpstr>
      <vt:lpstr>Wingdings</vt:lpstr>
      <vt:lpstr>Office Theme</vt:lpstr>
      <vt:lpstr>Short read alignment  Introduction to short read alignment, mapping with bowtie, bowtie2, and BWA, visualizing alignments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read alignment  </dc:title>
  <dc:creator>Ilnytskyy, Slava</dc:creator>
  <cp:lastModifiedBy>Ilnytskyy, Slava</cp:lastModifiedBy>
  <cp:revision>28</cp:revision>
  <dcterms:created xsi:type="dcterms:W3CDTF">2023-04-03T23:44:02Z</dcterms:created>
  <dcterms:modified xsi:type="dcterms:W3CDTF">2023-04-28T23:59:58Z</dcterms:modified>
</cp:coreProperties>
</file>