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9" r:id="rId11"/>
    <p:sldId id="270" r:id="rId12"/>
    <p:sldId id="271" r:id="rId13"/>
    <p:sldId id="262" r:id="rId14"/>
    <p:sldId id="263" r:id="rId15"/>
    <p:sldId id="264" r:id="rId16"/>
    <p:sldId id="265" r:id="rId17"/>
    <p:sldId id="266" r:id="rId18"/>
    <p:sldId id="267" r:id="rId19"/>
    <p:sldId id="268"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F6B99-3770-4A86-AFA5-7D02696DE6A6}" v="112" dt="2023-03-12T03:09:14.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nytskyy, Slava" userId="6c9a36ec-2177-4c71-9d2b-b4582c7eea5e" providerId="ADAL" clId="{898F6B99-3770-4A86-AFA5-7D02696DE6A6}"/>
    <pc:docChg chg="undo custSel addSld modSld">
      <pc:chgData name="Ilnytskyy, Slava" userId="6c9a36ec-2177-4c71-9d2b-b4582c7eea5e" providerId="ADAL" clId="{898F6B99-3770-4A86-AFA5-7D02696DE6A6}" dt="2023-03-13T02:58:57.119" v="32561" actId="1036"/>
      <pc:docMkLst>
        <pc:docMk/>
      </pc:docMkLst>
      <pc:sldChg chg="delSp modSp mod">
        <pc:chgData name="Ilnytskyy, Slava" userId="6c9a36ec-2177-4c71-9d2b-b4582c7eea5e" providerId="ADAL" clId="{898F6B99-3770-4A86-AFA5-7D02696DE6A6}" dt="2023-03-10T23:50:34.861" v="30030" actId="113"/>
        <pc:sldMkLst>
          <pc:docMk/>
          <pc:sldMk cId="4078756324" sldId="256"/>
        </pc:sldMkLst>
        <pc:spChg chg="mod">
          <ac:chgData name="Ilnytskyy, Slava" userId="6c9a36ec-2177-4c71-9d2b-b4582c7eea5e" providerId="ADAL" clId="{898F6B99-3770-4A86-AFA5-7D02696DE6A6}" dt="2023-03-10T23:50:34.861" v="30030" actId="113"/>
          <ac:spMkLst>
            <pc:docMk/>
            <pc:sldMk cId="4078756324" sldId="256"/>
            <ac:spMk id="2" creationId="{3EAB6B28-0215-B501-AD6C-85B375D54123}"/>
          </ac:spMkLst>
        </pc:spChg>
        <pc:spChg chg="del">
          <ac:chgData name="Ilnytskyy, Slava" userId="6c9a36ec-2177-4c71-9d2b-b4582c7eea5e" providerId="ADAL" clId="{898F6B99-3770-4A86-AFA5-7D02696DE6A6}" dt="2023-02-09T23:31:23.341" v="18" actId="478"/>
          <ac:spMkLst>
            <pc:docMk/>
            <pc:sldMk cId="4078756324" sldId="256"/>
            <ac:spMk id="3" creationId="{7174998C-E1E2-6065-08A8-5D1A4305CF46}"/>
          </ac:spMkLst>
        </pc:spChg>
      </pc:sldChg>
      <pc:sldChg chg="addSp delSp modSp new mod">
        <pc:chgData name="Ilnytskyy, Slava" userId="6c9a36ec-2177-4c71-9d2b-b4582c7eea5e" providerId="ADAL" clId="{898F6B99-3770-4A86-AFA5-7D02696DE6A6}" dt="2023-03-13T02:57:54.518" v="32531" actId="1037"/>
        <pc:sldMkLst>
          <pc:docMk/>
          <pc:sldMk cId="1005484547" sldId="257"/>
        </pc:sldMkLst>
        <pc:spChg chg="del">
          <ac:chgData name="Ilnytskyy, Slava" userId="6c9a36ec-2177-4c71-9d2b-b4582c7eea5e" providerId="ADAL" clId="{898F6B99-3770-4A86-AFA5-7D02696DE6A6}" dt="2023-02-09T23:31:34.386" v="20" actId="478"/>
          <ac:spMkLst>
            <pc:docMk/>
            <pc:sldMk cId="1005484547" sldId="257"/>
            <ac:spMk id="2" creationId="{9457A4AD-A734-6D25-F0C6-FE46F0AA9801}"/>
          </ac:spMkLst>
        </pc:spChg>
        <pc:spChg chg="del">
          <ac:chgData name="Ilnytskyy, Slava" userId="6c9a36ec-2177-4c71-9d2b-b4582c7eea5e" providerId="ADAL" clId="{898F6B99-3770-4A86-AFA5-7D02696DE6A6}" dt="2023-02-09T23:31:36.779" v="21" actId="478"/>
          <ac:spMkLst>
            <pc:docMk/>
            <pc:sldMk cId="1005484547" sldId="257"/>
            <ac:spMk id="3" creationId="{C37BD28B-B72C-171A-6887-FDF5DD2EC6B9}"/>
          </ac:spMkLst>
        </pc:spChg>
        <pc:spChg chg="add mod">
          <ac:chgData name="Ilnytskyy, Slava" userId="6c9a36ec-2177-4c71-9d2b-b4582c7eea5e" providerId="ADAL" clId="{898F6B99-3770-4A86-AFA5-7D02696DE6A6}" dt="2023-03-13T02:57:54.518" v="32531" actId="1037"/>
          <ac:spMkLst>
            <pc:docMk/>
            <pc:sldMk cId="1005484547" sldId="257"/>
            <ac:spMk id="4" creationId="{FD7C199D-12B8-52DF-45D9-3BE2C3FAECFD}"/>
          </ac:spMkLst>
        </pc:spChg>
        <pc:spChg chg="add mod">
          <ac:chgData name="Ilnytskyy, Slava" userId="6c9a36ec-2177-4c71-9d2b-b4582c7eea5e" providerId="ADAL" clId="{898F6B99-3770-4A86-AFA5-7D02696DE6A6}" dt="2023-02-14T23:45:19.848" v="8894" actId="207"/>
          <ac:spMkLst>
            <pc:docMk/>
            <pc:sldMk cId="1005484547" sldId="257"/>
            <ac:spMk id="6" creationId="{D14E6879-62E1-C153-5FD3-1E859FC60812}"/>
          </ac:spMkLst>
        </pc:spChg>
      </pc:sldChg>
      <pc:sldChg chg="addSp delSp modSp new mod">
        <pc:chgData name="Ilnytskyy, Slava" userId="6c9a36ec-2177-4c71-9d2b-b4582c7eea5e" providerId="ADAL" clId="{898F6B99-3770-4A86-AFA5-7D02696DE6A6}" dt="2023-03-13T02:58:36.550" v="32535" actId="255"/>
        <pc:sldMkLst>
          <pc:docMk/>
          <pc:sldMk cId="4188229399" sldId="258"/>
        </pc:sldMkLst>
        <pc:spChg chg="del">
          <ac:chgData name="Ilnytskyy, Slava" userId="6c9a36ec-2177-4c71-9d2b-b4582c7eea5e" providerId="ADAL" clId="{898F6B99-3770-4A86-AFA5-7D02696DE6A6}" dt="2023-02-09T23:49:46.153" v="677" actId="478"/>
          <ac:spMkLst>
            <pc:docMk/>
            <pc:sldMk cId="4188229399" sldId="258"/>
            <ac:spMk id="2" creationId="{5F49A4EB-ECCD-F0E2-80DD-E6153AD7CA18}"/>
          </ac:spMkLst>
        </pc:spChg>
        <pc:spChg chg="del">
          <ac:chgData name="Ilnytskyy, Slava" userId="6c9a36ec-2177-4c71-9d2b-b4582c7eea5e" providerId="ADAL" clId="{898F6B99-3770-4A86-AFA5-7D02696DE6A6}" dt="2023-02-09T23:49:48.693" v="678" actId="478"/>
          <ac:spMkLst>
            <pc:docMk/>
            <pc:sldMk cId="4188229399" sldId="258"/>
            <ac:spMk id="3" creationId="{3EF12F99-ACA4-D73B-DFD6-0265838FCEEC}"/>
          </ac:spMkLst>
        </pc:spChg>
        <pc:spChg chg="add mod">
          <ac:chgData name="Ilnytskyy, Slava" userId="6c9a36ec-2177-4c71-9d2b-b4582c7eea5e" providerId="ADAL" clId="{898F6B99-3770-4A86-AFA5-7D02696DE6A6}" dt="2023-03-13T02:58:36.550" v="32535" actId="255"/>
          <ac:spMkLst>
            <pc:docMk/>
            <pc:sldMk cId="4188229399" sldId="258"/>
            <ac:spMk id="4" creationId="{00FCE5CE-65FD-07BD-F9D4-6099EE9278C0}"/>
          </ac:spMkLst>
        </pc:spChg>
        <pc:spChg chg="add mod">
          <ac:chgData name="Ilnytskyy, Slava" userId="6c9a36ec-2177-4c71-9d2b-b4582c7eea5e" providerId="ADAL" clId="{898F6B99-3770-4A86-AFA5-7D02696DE6A6}" dt="2023-02-14T23:45:54.765" v="8897" actId="207"/>
          <ac:spMkLst>
            <pc:docMk/>
            <pc:sldMk cId="4188229399" sldId="258"/>
            <ac:spMk id="5" creationId="{1D18B185-8CC0-778B-5B07-21C238BCB476}"/>
          </ac:spMkLst>
        </pc:spChg>
      </pc:sldChg>
      <pc:sldChg chg="addSp delSp modSp new mod">
        <pc:chgData name="Ilnytskyy, Slava" userId="6c9a36ec-2177-4c71-9d2b-b4582c7eea5e" providerId="ADAL" clId="{898F6B99-3770-4A86-AFA5-7D02696DE6A6}" dt="2023-03-13T02:58:42.868" v="32536" actId="255"/>
        <pc:sldMkLst>
          <pc:docMk/>
          <pc:sldMk cId="4067247243" sldId="259"/>
        </pc:sldMkLst>
        <pc:spChg chg="del">
          <ac:chgData name="Ilnytskyy, Slava" userId="6c9a36ec-2177-4c71-9d2b-b4582c7eea5e" providerId="ADAL" clId="{898F6B99-3770-4A86-AFA5-7D02696DE6A6}" dt="2023-02-09T23:59:46.661" v="987" actId="478"/>
          <ac:spMkLst>
            <pc:docMk/>
            <pc:sldMk cId="4067247243" sldId="259"/>
            <ac:spMk id="2" creationId="{8DACF9E8-3DB1-7793-43FE-CA2E99A97BD0}"/>
          </ac:spMkLst>
        </pc:spChg>
        <pc:spChg chg="del">
          <ac:chgData name="Ilnytskyy, Slava" userId="6c9a36ec-2177-4c71-9d2b-b4582c7eea5e" providerId="ADAL" clId="{898F6B99-3770-4A86-AFA5-7D02696DE6A6}" dt="2023-02-09T23:59:49.544" v="988" actId="478"/>
          <ac:spMkLst>
            <pc:docMk/>
            <pc:sldMk cId="4067247243" sldId="259"/>
            <ac:spMk id="3" creationId="{E5F8DAE4-A3AD-907E-320C-137F6FFF9406}"/>
          </ac:spMkLst>
        </pc:spChg>
        <pc:spChg chg="add mod">
          <ac:chgData name="Ilnytskyy, Slava" userId="6c9a36ec-2177-4c71-9d2b-b4582c7eea5e" providerId="ADAL" clId="{898F6B99-3770-4A86-AFA5-7D02696DE6A6}" dt="2023-03-13T02:58:42.868" v="32536" actId="255"/>
          <ac:spMkLst>
            <pc:docMk/>
            <pc:sldMk cId="4067247243" sldId="259"/>
            <ac:spMk id="4" creationId="{768AF121-28D0-9113-ABC3-F7743DD84979}"/>
          </ac:spMkLst>
        </pc:spChg>
        <pc:spChg chg="add mod">
          <ac:chgData name="Ilnytskyy, Slava" userId="6c9a36ec-2177-4c71-9d2b-b4582c7eea5e" providerId="ADAL" clId="{898F6B99-3770-4A86-AFA5-7D02696DE6A6}" dt="2023-02-12T06:10:22.934" v="4886" actId="255"/>
          <ac:spMkLst>
            <pc:docMk/>
            <pc:sldMk cId="4067247243" sldId="259"/>
            <ac:spMk id="5" creationId="{B0D15A14-474C-B546-5B42-9071A6525138}"/>
          </ac:spMkLst>
        </pc:spChg>
        <pc:spChg chg="add mod">
          <ac:chgData name="Ilnytskyy, Slava" userId="6c9a36ec-2177-4c71-9d2b-b4582c7eea5e" providerId="ADAL" clId="{898F6B99-3770-4A86-AFA5-7D02696DE6A6}" dt="2023-02-11T22:36:47.870" v="1808" actId="207"/>
          <ac:spMkLst>
            <pc:docMk/>
            <pc:sldMk cId="4067247243" sldId="259"/>
            <ac:spMk id="6" creationId="{D0F8BD1A-4C49-E6A0-6F24-11B69CAB07E3}"/>
          </ac:spMkLst>
        </pc:spChg>
        <pc:spChg chg="add mod">
          <ac:chgData name="Ilnytskyy, Slava" userId="6c9a36ec-2177-4c71-9d2b-b4582c7eea5e" providerId="ADAL" clId="{898F6B99-3770-4A86-AFA5-7D02696DE6A6}" dt="2023-02-11T22:39:22.883" v="2115" actId="1037"/>
          <ac:spMkLst>
            <pc:docMk/>
            <pc:sldMk cId="4067247243" sldId="259"/>
            <ac:spMk id="15" creationId="{BDA40DBA-B50A-720A-D499-C4B7900317D1}"/>
          </ac:spMkLst>
        </pc:spChg>
        <pc:spChg chg="add mod">
          <ac:chgData name="Ilnytskyy, Slava" userId="6c9a36ec-2177-4c71-9d2b-b4582c7eea5e" providerId="ADAL" clId="{898F6B99-3770-4A86-AFA5-7D02696DE6A6}" dt="2023-02-11T22:39:38.231" v="2194" actId="1036"/>
          <ac:spMkLst>
            <pc:docMk/>
            <pc:sldMk cId="4067247243" sldId="259"/>
            <ac:spMk id="16" creationId="{5BA17D61-951C-B048-C653-A98A41C06B0A}"/>
          </ac:spMkLst>
        </pc:spChg>
        <pc:spChg chg="add mod">
          <ac:chgData name="Ilnytskyy, Slava" userId="6c9a36ec-2177-4c71-9d2b-b4582c7eea5e" providerId="ADAL" clId="{898F6B99-3770-4A86-AFA5-7D02696DE6A6}" dt="2023-02-11T22:39:52.039" v="2244" actId="1035"/>
          <ac:spMkLst>
            <pc:docMk/>
            <pc:sldMk cId="4067247243" sldId="259"/>
            <ac:spMk id="17" creationId="{F3D9BE0B-EAD7-8C28-E3F9-C09CC53C0C38}"/>
          </ac:spMkLst>
        </pc:spChg>
        <pc:spChg chg="add mod">
          <ac:chgData name="Ilnytskyy, Slava" userId="6c9a36ec-2177-4c71-9d2b-b4582c7eea5e" providerId="ADAL" clId="{898F6B99-3770-4A86-AFA5-7D02696DE6A6}" dt="2023-02-11T22:44:29.903" v="3130" actId="1037"/>
          <ac:spMkLst>
            <pc:docMk/>
            <pc:sldMk cId="4067247243" sldId="259"/>
            <ac:spMk id="38" creationId="{B4F73FA0-F99C-8DC9-AC3B-58BD63361AE4}"/>
          </ac:spMkLst>
        </pc:spChg>
        <pc:spChg chg="add mod">
          <ac:chgData name="Ilnytskyy, Slava" userId="6c9a36ec-2177-4c71-9d2b-b4582c7eea5e" providerId="ADAL" clId="{898F6B99-3770-4A86-AFA5-7D02696DE6A6}" dt="2023-02-11T22:44:44.116" v="3176" actId="1036"/>
          <ac:spMkLst>
            <pc:docMk/>
            <pc:sldMk cId="4067247243" sldId="259"/>
            <ac:spMk id="39" creationId="{1DE20B9D-6584-E4B5-514C-D03C4C46A070}"/>
          </ac:spMkLst>
        </pc:spChg>
        <pc:spChg chg="add mod">
          <ac:chgData name="Ilnytskyy, Slava" userId="6c9a36ec-2177-4c71-9d2b-b4582c7eea5e" providerId="ADAL" clId="{898F6B99-3770-4A86-AFA5-7D02696DE6A6}" dt="2023-02-11T22:45:07.971" v="3247" actId="1035"/>
          <ac:spMkLst>
            <pc:docMk/>
            <pc:sldMk cId="4067247243" sldId="259"/>
            <ac:spMk id="40" creationId="{D558E4BD-DE38-EE03-8F85-33FF6C221F46}"/>
          </ac:spMkLst>
        </pc:spChg>
        <pc:spChg chg="add mod">
          <ac:chgData name="Ilnytskyy, Slava" userId="6c9a36ec-2177-4c71-9d2b-b4582c7eea5e" providerId="ADAL" clId="{898F6B99-3770-4A86-AFA5-7D02696DE6A6}" dt="2023-02-11T22:45:34.230" v="3300" actId="1035"/>
          <ac:spMkLst>
            <pc:docMk/>
            <pc:sldMk cId="4067247243" sldId="259"/>
            <ac:spMk id="41" creationId="{CB81F716-4979-7555-3AED-0550A682EB6C}"/>
          </ac:spMkLst>
        </pc:spChg>
        <pc:spChg chg="add mod">
          <ac:chgData name="Ilnytskyy, Slava" userId="6c9a36ec-2177-4c71-9d2b-b4582c7eea5e" providerId="ADAL" clId="{898F6B99-3770-4A86-AFA5-7D02696DE6A6}" dt="2023-02-11T22:46:05.711" v="3405" actId="1035"/>
          <ac:spMkLst>
            <pc:docMk/>
            <pc:sldMk cId="4067247243" sldId="259"/>
            <ac:spMk id="42" creationId="{7FA9BEB2-24C7-4CD3-749F-F741C5A2D8F8}"/>
          </ac:spMkLst>
        </pc:spChg>
        <pc:spChg chg="add mod">
          <ac:chgData name="Ilnytskyy, Slava" userId="6c9a36ec-2177-4c71-9d2b-b4582c7eea5e" providerId="ADAL" clId="{898F6B99-3770-4A86-AFA5-7D02696DE6A6}" dt="2023-02-11T22:46:05.711" v="3405" actId="1035"/>
          <ac:spMkLst>
            <pc:docMk/>
            <pc:sldMk cId="4067247243" sldId="259"/>
            <ac:spMk id="43" creationId="{DBC480CE-1976-2D68-2538-13EDBBE1DF93}"/>
          </ac:spMkLst>
        </pc:spChg>
        <pc:spChg chg="add mod">
          <ac:chgData name="Ilnytskyy, Slava" userId="6c9a36ec-2177-4c71-9d2b-b4582c7eea5e" providerId="ADAL" clId="{898F6B99-3770-4A86-AFA5-7D02696DE6A6}" dt="2023-02-11T22:46:05.711" v="3405" actId="1035"/>
          <ac:spMkLst>
            <pc:docMk/>
            <pc:sldMk cId="4067247243" sldId="259"/>
            <ac:spMk id="44" creationId="{640DEB3D-A665-75D7-CC5F-880196FE7AAB}"/>
          </ac:spMkLst>
        </pc:spChg>
        <pc:spChg chg="add mod">
          <ac:chgData name="Ilnytskyy, Slava" userId="6c9a36ec-2177-4c71-9d2b-b4582c7eea5e" providerId="ADAL" clId="{898F6B99-3770-4A86-AFA5-7D02696DE6A6}" dt="2023-02-11T22:47:16.852" v="3477" actId="114"/>
          <ac:spMkLst>
            <pc:docMk/>
            <pc:sldMk cId="4067247243" sldId="259"/>
            <ac:spMk id="45" creationId="{B6D81D58-3515-4E71-C8B9-6E45BBC60885}"/>
          </ac:spMkLst>
        </pc:spChg>
        <pc:spChg chg="add mod">
          <ac:chgData name="Ilnytskyy, Slava" userId="6c9a36ec-2177-4c71-9d2b-b4582c7eea5e" providerId="ADAL" clId="{898F6B99-3770-4A86-AFA5-7D02696DE6A6}" dt="2023-02-11T22:47:40.933" v="3564" actId="20577"/>
          <ac:spMkLst>
            <pc:docMk/>
            <pc:sldMk cId="4067247243" sldId="259"/>
            <ac:spMk id="46" creationId="{1C65112C-9546-AD00-4418-39C754D9DCC2}"/>
          </ac:spMkLst>
        </pc:spChg>
        <pc:spChg chg="add mod">
          <ac:chgData name="Ilnytskyy, Slava" userId="6c9a36ec-2177-4c71-9d2b-b4582c7eea5e" providerId="ADAL" clId="{898F6B99-3770-4A86-AFA5-7D02696DE6A6}" dt="2023-02-11T22:48:11.750" v="3641" actId="1036"/>
          <ac:spMkLst>
            <pc:docMk/>
            <pc:sldMk cId="4067247243" sldId="259"/>
            <ac:spMk id="47" creationId="{C5E0760F-9681-2736-9403-B47324CCDDF7}"/>
          </ac:spMkLst>
        </pc:spChg>
        <pc:spChg chg="add mod">
          <ac:chgData name="Ilnytskyy, Slava" userId="6c9a36ec-2177-4c71-9d2b-b4582c7eea5e" providerId="ADAL" clId="{898F6B99-3770-4A86-AFA5-7D02696DE6A6}" dt="2023-02-11T22:48:40.400" v="3722" actId="1037"/>
          <ac:spMkLst>
            <pc:docMk/>
            <pc:sldMk cId="4067247243" sldId="259"/>
            <ac:spMk id="48" creationId="{9DF6F991-386D-06BF-3F45-1E3B0823C78B}"/>
          </ac:spMkLst>
        </pc:spChg>
        <pc:cxnChg chg="add">
          <ac:chgData name="Ilnytskyy, Slava" userId="6c9a36ec-2177-4c71-9d2b-b4582c7eea5e" providerId="ADAL" clId="{898F6B99-3770-4A86-AFA5-7D02696DE6A6}" dt="2023-02-11T22:37:09.948" v="1809" actId="11529"/>
          <ac:cxnSpMkLst>
            <pc:docMk/>
            <pc:sldMk cId="4067247243" sldId="259"/>
            <ac:cxnSpMk id="8" creationId="{0C0F5530-8B45-032E-6924-BE6F24E132AC}"/>
          </ac:cxnSpMkLst>
        </pc:cxnChg>
        <pc:cxnChg chg="add mod">
          <ac:chgData name="Ilnytskyy, Slava" userId="6c9a36ec-2177-4c71-9d2b-b4582c7eea5e" providerId="ADAL" clId="{898F6B99-3770-4A86-AFA5-7D02696DE6A6}" dt="2023-02-11T22:38:07.904" v="1844" actId="1037"/>
          <ac:cxnSpMkLst>
            <pc:docMk/>
            <pc:sldMk cId="4067247243" sldId="259"/>
            <ac:cxnSpMk id="10" creationId="{F724A7A9-6264-8BE4-D0E1-48E79BAB5716}"/>
          </ac:cxnSpMkLst>
        </pc:cxnChg>
        <pc:cxnChg chg="add">
          <ac:chgData name="Ilnytskyy, Slava" userId="6c9a36ec-2177-4c71-9d2b-b4582c7eea5e" providerId="ADAL" clId="{898F6B99-3770-4A86-AFA5-7D02696DE6A6}" dt="2023-02-11T22:38:19.755" v="1845" actId="11529"/>
          <ac:cxnSpMkLst>
            <pc:docMk/>
            <pc:sldMk cId="4067247243" sldId="259"/>
            <ac:cxnSpMk id="12" creationId="{4FAE5220-1F2C-A402-543B-CEC5A70EA405}"/>
          </ac:cxnSpMkLst>
        </pc:cxnChg>
        <pc:cxnChg chg="add mod">
          <ac:chgData name="Ilnytskyy, Slava" userId="6c9a36ec-2177-4c71-9d2b-b4582c7eea5e" providerId="ADAL" clId="{898F6B99-3770-4A86-AFA5-7D02696DE6A6}" dt="2023-02-11T22:38:39.553" v="1913" actId="1038"/>
          <ac:cxnSpMkLst>
            <pc:docMk/>
            <pc:sldMk cId="4067247243" sldId="259"/>
            <ac:cxnSpMk id="13" creationId="{D7E8AC9D-A569-8E23-74B8-29287E3BDB9D}"/>
          </ac:cxnSpMkLst>
        </pc:cxnChg>
        <pc:cxnChg chg="add mod">
          <ac:chgData name="Ilnytskyy, Slava" userId="6c9a36ec-2177-4c71-9d2b-b4582c7eea5e" providerId="ADAL" clId="{898F6B99-3770-4A86-AFA5-7D02696DE6A6}" dt="2023-02-11T22:38:55.019" v="1992" actId="1035"/>
          <ac:cxnSpMkLst>
            <pc:docMk/>
            <pc:sldMk cId="4067247243" sldId="259"/>
            <ac:cxnSpMk id="14" creationId="{E9263E51-B8CB-E6C5-96C3-C075084B1E98}"/>
          </ac:cxnSpMkLst>
        </pc:cxnChg>
        <pc:cxnChg chg="add del">
          <ac:chgData name="Ilnytskyy, Slava" userId="6c9a36ec-2177-4c71-9d2b-b4582c7eea5e" providerId="ADAL" clId="{898F6B99-3770-4A86-AFA5-7D02696DE6A6}" dt="2023-02-11T22:40:20.126" v="2270" actId="478"/>
          <ac:cxnSpMkLst>
            <pc:docMk/>
            <pc:sldMk cId="4067247243" sldId="259"/>
            <ac:cxnSpMk id="19" creationId="{DFCF71A2-A344-4C6A-B88C-C2EB266E8672}"/>
          </ac:cxnSpMkLst>
        </pc:cxnChg>
        <pc:cxnChg chg="add mod">
          <ac:chgData name="Ilnytskyy, Slava" userId="6c9a36ec-2177-4c71-9d2b-b4582c7eea5e" providerId="ADAL" clId="{898F6B99-3770-4A86-AFA5-7D02696DE6A6}" dt="2023-02-11T22:40:30.612" v="2318" actId="1035"/>
          <ac:cxnSpMkLst>
            <pc:docMk/>
            <pc:sldMk cId="4067247243" sldId="259"/>
            <ac:cxnSpMk id="20" creationId="{C63BEC01-C253-6C66-F9EC-9B0075F0420A}"/>
          </ac:cxnSpMkLst>
        </pc:cxnChg>
        <pc:cxnChg chg="add mod">
          <ac:chgData name="Ilnytskyy, Slava" userId="6c9a36ec-2177-4c71-9d2b-b4582c7eea5e" providerId="ADAL" clId="{898F6B99-3770-4A86-AFA5-7D02696DE6A6}" dt="2023-02-11T22:41:58.867" v="2651" actId="1035"/>
          <ac:cxnSpMkLst>
            <pc:docMk/>
            <pc:sldMk cId="4067247243" sldId="259"/>
            <ac:cxnSpMk id="21" creationId="{180692E5-6D83-5C92-2AB1-9BEE119BA145}"/>
          </ac:cxnSpMkLst>
        </pc:cxnChg>
        <pc:cxnChg chg="add mod">
          <ac:chgData name="Ilnytskyy, Slava" userId="6c9a36ec-2177-4c71-9d2b-b4582c7eea5e" providerId="ADAL" clId="{898F6B99-3770-4A86-AFA5-7D02696DE6A6}" dt="2023-02-11T22:42:19.013" v="2715" actId="1036"/>
          <ac:cxnSpMkLst>
            <pc:docMk/>
            <pc:sldMk cId="4067247243" sldId="259"/>
            <ac:cxnSpMk id="22" creationId="{466C51B9-FDC4-B839-A400-E2A0106325B7}"/>
          </ac:cxnSpMkLst>
        </pc:cxnChg>
        <pc:cxnChg chg="add mod">
          <ac:chgData name="Ilnytskyy, Slava" userId="6c9a36ec-2177-4c71-9d2b-b4582c7eea5e" providerId="ADAL" clId="{898F6B99-3770-4A86-AFA5-7D02696DE6A6}" dt="2023-02-11T22:41:23.322" v="2565" actId="1035"/>
          <ac:cxnSpMkLst>
            <pc:docMk/>
            <pc:sldMk cId="4067247243" sldId="259"/>
            <ac:cxnSpMk id="23" creationId="{63505D41-052B-7242-8BE5-F0552FCDAF3E}"/>
          </ac:cxnSpMkLst>
        </pc:cxnChg>
        <pc:cxnChg chg="add del mod">
          <ac:chgData name="Ilnytskyy, Slava" userId="6c9a36ec-2177-4c71-9d2b-b4582c7eea5e" providerId="ADAL" clId="{898F6B99-3770-4A86-AFA5-7D02696DE6A6}" dt="2023-02-11T22:43:19.003" v="2861" actId="478"/>
          <ac:cxnSpMkLst>
            <pc:docMk/>
            <pc:sldMk cId="4067247243" sldId="259"/>
            <ac:cxnSpMk id="25" creationId="{F203F581-6C1D-B047-0F20-994D4E17544D}"/>
          </ac:cxnSpMkLst>
        </pc:cxnChg>
        <pc:cxnChg chg="add del mod">
          <ac:chgData name="Ilnytskyy, Slava" userId="6c9a36ec-2177-4c71-9d2b-b4582c7eea5e" providerId="ADAL" clId="{898F6B99-3770-4A86-AFA5-7D02696DE6A6}" dt="2023-02-11T22:43:21.273" v="2862" actId="478"/>
          <ac:cxnSpMkLst>
            <pc:docMk/>
            <pc:sldMk cId="4067247243" sldId="259"/>
            <ac:cxnSpMk id="26" creationId="{124F6149-B2B4-C0BF-B72B-3B300A364A76}"/>
          </ac:cxnSpMkLst>
        </pc:cxnChg>
        <pc:cxnChg chg="add mod">
          <ac:chgData name="Ilnytskyy, Slava" userId="6c9a36ec-2177-4c71-9d2b-b4582c7eea5e" providerId="ADAL" clId="{898F6B99-3770-4A86-AFA5-7D02696DE6A6}" dt="2023-02-11T22:42:40.745" v="2776" actId="1037"/>
          <ac:cxnSpMkLst>
            <pc:docMk/>
            <pc:sldMk cId="4067247243" sldId="259"/>
            <ac:cxnSpMk id="27" creationId="{BF52D7CC-1E3E-A070-1302-40376735C8B1}"/>
          </ac:cxnSpMkLst>
        </pc:cxnChg>
        <pc:cxnChg chg="add mod">
          <ac:chgData name="Ilnytskyy, Slava" userId="6c9a36ec-2177-4c71-9d2b-b4582c7eea5e" providerId="ADAL" clId="{898F6B99-3770-4A86-AFA5-7D02696DE6A6}" dt="2023-02-11T22:42:54.661" v="2822" actId="1037"/>
          <ac:cxnSpMkLst>
            <pc:docMk/>
            <pc:sldMk cId="4067247243" sldId="259"/>
            <ac:cxnSpMk id="28" creationId="{2F9DFAFA-0CE9-893B-C88F-83F5F1D38DA5}"/>
          </ac:cxnSpMkLst>
        </pc:cxnChg>
        <pc:cxnChg chg="add mod">
          <ac:chgData name="Ilnytskyy, Slava" userId="6c9a36ec-2177-4c71-9d2b-b4582c7eea5e" providerId="ADAL" clId="{898F6B99-3770-4A86-AFA5-7D02696DE6A6}" dt="2023-02-11T22:43:04.335" v="2860" actId="1035"/>
          <ac:cxnSpMkLst>
            <pc:docMk/>
            <pc:sldMk cId="4067247243" sldId="259"/>
            <ac:cxnSpMk id="29" creationId="{759F8565-7434-535A-CB3B-88A906D7B2C4}"/>
          </ac:cxnSpMkLst>
        </pc:cxnChg>
        <pc:cxnChg chg="add del mod">
          <ac:chgData name="Ilnytskyy, Slava" userId="6c9a36ec-2177-4c71-9d2b-b4582c7eea5e" providerId="ADAL" clId="{898F6B99-3770-4A86-AFA5-7D02696DE6A6}" dt="2023-02-11T22:45:20.972" v="3249" actId="478"/>
          <ac:cxnSpMkLst>
            <pc:docMk/>
            <pc:sldMk cId="4067247243" sldId="259"/>
            <ac:cxnSpMk id="30" creationId="{DFB51E09-88B0-5C31-3BA4-CB4F6ED4C096}"/>
          </ac:cxnSpMkLst>
        </pc:cxnChg>
        <pc:cxnChg chg="add del mod">
          <ac:chgData name="Ilnytskyy, Slava" userId="6c9a36ec-2177-4c71-9d2b-b4582c7eea5e" providerId="ADAL" clId="{898F6B99-3770-4A86-AFA5-7D02696DE6A6}" dt="2023-02-11T22:45:17.647" v="3248" actId="478"/>
          <ac:cxnSpMkLst>
            <pc:docMk/>
            <pc:sldMk cId="4067247243" sldId="259"/>
            <ac:cxnSpMk id="31" creationId="{F16ECCA1-A61C-82E1-CED9-BA5D361CBC15}"/>
          </ac:cxnSpMkLst>
        </pc:cxnChg>
        <pc:cxnChg chg="add mod">
          <ac:chgData name="Ilnytskyy, Slava" userId="6c9a36ec-2177-4c71-9d2b-b4582c7eea5e" providerId="ADAL" clId="{898F6B99-3770-4A86-AFA5-7D02696DE6A6}" dt="2023-02-11T22:44:01.737" v="2974" actId="1037"/>
          <ac:cxnSpMkLst>
            <pc:docMk/>
            <pc:sldMk cId="4067247243" sldId="259"/>
            <ac:cxnSpMk id="32" creationId="{7214832A-2973-89C8-F18D-840081F24A18}"/>
          </ac:cxnSpMkLst>
        </pc:cxnChg>
        <pc:cxnChg chg="add del mod">
          <ac:chgData name="Ilnytskyy, Slava" userId="6c9a36ec-2177-4c71-9d2b-b4582c7eea5e" providerId="ADAL" clId="{898F6B99-3770-4A86-AFA5-7D02696DE6A6}" dt="2023-02-11T22:45:40.116" v="3301" actId="478"/>
          <ac:cxnSpMkLst>
            <pc:docMk/>
            <pc:sldMk cId="4067247243" sldId="259"/>
            <ac:cxnSpMk id="33" creationId="{648EC6DB-1201-22DE-6D12-9AB5854E7FBA}"/>
          </ac:cxnSpMkLst>
        </pc:cxnChg>
        <pc:cxnChg chg="add mod">
          <ac:chgData name="Ilnytskyy, Slava" userId="6c9a36ec-2177-4c71-9d2b-b4582c7eea5e" providerId="ADAL" clId="{898F6B99-3770-4A86-AFA5-7D02696DE6A6}" dt="2023-02-11T22:44:01.737" v="2974" actId="1037"/>
          <ac:cxnSpMkLst>
            <pc:docMk/>
            <pc:sldMk cId="4067247243" sldId="259"/>
            <ac:cxnSpMk id="34" creationId="{749D5DCA-3E4E-E7C1-C0B4-B9BF54AD66BE}"/>
          </ac:cxnSpMkLst>
        </pc:cxnChg>
        <pc:cxnChg chg="add mod">
          <ac:chgData name="Ilnytskyy, Slava" userId="6c9a36ec-2177-4c71-9d2b-b4582c7eea5e" providerId="ADAL" clId="{898F6B99-3770-4A86-AFA5-7D02696DE6A6}" dt="2023-02-11T22:44:01.737" v="2974" actId="1037"/>
          <ac:cxnSpMkLst>
            <pc:docMk/>
            <pc:sldMk cId="4067247243" sldId="259"/>
            <ac:cxnSpMk id="35" creationId="{4B339DA8-D1BD-2089-087D-AB8B8657E564}"/>
          </ac:cxnSpMkLst>
        </pc:cxnChg>
        <pc:cxnChg chg="add mod">
          <ac:chgData name="Ilnytskyy, Slava" userId="6c9a36ec-2177-4c71-9d2b-b4582c7eea5e" providerId="ADAL" clId="{898F6B99-3770-4A86-AFA5-7D02696DE6A6}" dt="2023-02-11T22:44:01.737" v="2974" actId="1037"/>
          <ac:cxnSpMkLst>
            <pc:docMk/>
            <pc:sldMk cId="4067247243" sldId="259"/>
            <ac:cxnSpMk id="36" creationId="{B1AC4C89-94DA-D75E-E9D4-CB7A4B1763CF}"/>
          </ac:cxnSpMkLst>
        </pc:cxnChg>
        <pc:cxnChg chg="add mod">
          <ac:chgData name="Ilnytskyy, Slava" userId="6c9a36ec-2177-4c71-9d2b-b4582c7eea5e" providerId="ADAL" clId="{898F6B99-3770-4A86-AFA5-7D02696DE6A6}" dt="2023-02-11T22:44:01.737" v="2974" actId="1037"/>
          <ac:cxnSpMkLst>
            <pc:docMk/>
            <pc:sldMk cId="4067247243" sldId="259"/>
            <ac:cxnSpMk id="37" creationId="{94A048CD-BC3F-B0CD-87D2-0D0A236933D7}"/>
          </ac:cxnSpMkLst>
        </pc:cxnChg>
      </pc:sldChg>
      <pc:sldChg chg="addSp delSp modSp new mod">
        <pc:chgData name="Ilnytskyy, Slava" userId="6c9a36ec-2177-4c71-9d2b-b4582c7eea5e" providerId="ADAL" clId="{898F6B99-3770-4A86-AFA5-7D02696DE6A6}" dt="2023-03-13T02:58:57.119" v="32561" actId="1036"/>
        <pc:sldMkLst>
          <pc:docMk/>
          <pc:sldMk cId="3909808288" sldId="260"/>
        </pc:sldMkLst>
        <pc:spChg chg="del">
          <ac:chgData name="Ilnytskyy, Slava" userId="6c9a36ec-2177-4c71-9d2b-b4582c7eea5e" providerId="ADAL" clId="{898F6B99-3770-4A86-AFA5-7D02696DE6A6}" dt="2023-02-11T22:49:00.234" v="3725" actId="478"/>
          <ac:spMkLst>
            <pc:docMk/>
            <pc:sldMk cId="3909808288" sldId="260"/>
            <ac:spMk id="2" creationId="{606C017F-18C0-4D92-0D69-EA1DE7983B4A}"/>
          </ac:spMkLst>
        </pc:spChg>
        <pc:spChg chg="del">
          <ac:chgData name="Ilnytskyy, Slava" userId="6c9a36ec-2177-4c71-9d2b-b4582c7eea5e" providerId="ADAL" clId="{898F6B99-3770-4A86-AFA5-7D02696DE6A6}" dt="2023-02-11T22:48:57.178" v="3724" actId="478"/>
          <ac:spMkLst>
            <pc:docMk/>
            <pc:sldMk cId="3909808288" sldId="260"/>
            <ac:spMk id="3" creationId="{56F044FB-A294-FF6A-0002-6CC9DEA89708}"/>
          </ac:spMkLst>
        </pc:spChg>
        <pc:spChg chg="add mod">
          <ac:chgData name="Ilnytskyy, Slava" userId="6c9a36ec-2177-4c71-9d2b-b4582c7eea5e" providerId="ADAL" clId="{898F6B99-3770-4A86-AFA5-7D02696DE6A6}" dt="2023-03-13T02:58:57.119" v="32561" actId="1036"/>
          <ac:spMkLst>
            <pc:docMk/>
            <pc:sldMk cId="3909808288" sldId="260"/>
            <ac:spMk id="4" creationId="{A6C8E237-2B2D-2336-D175-C455405773C7}"/>
          </ac:spMkLst>
        </pc:spChg>
        <pc:spChg chg="add del mod">
          <ac:chgData name="Ilnytskyy, Slava" userId="6c9a36ec-2177-4c71-9d2b-b4582c7eea5e" providerId="ADAL" clId="{898F6B99-3770-4A86-AFA5-7D02696DE6A6}" dt="2023-02-11T22:52:38.904" v="3801"/>
          <ac:spMkLst>
            <pc:docMk/>
            <pc:sldMk cId="3909808288" sldId="260"/>
            <ac:spMk id="5" creationId="{E9A162A5-9D20-5A69-941E-51FB7BBE6BE5}"/>
          </ac:spMkLst>
        </pc:spChg>
        <pc:spChg chg="add del mod">
          <ac:chgData name="Ilnytskyy, Slava" userId="6c9a36ec-2177-4c71-9d2b-b4582c7eea5e" providerId="ADAL" clId="{898F6B99-3770-4A86-AFA5-7D02696DE6A6}" dt="2023-02-11T22:53:12.247" v="3804"/>
          <ac:spMkLst>
            <pc:docMk/>
            <pc:sldMk cId="3909808288" sldId="260"/>
            <ac:spMk id="6" creationId="{7823A36C-C239-B318-46E3-031AEFC3DD11}"/>
          </ac:spMkLst>
        </pc:spChg>
        <pc:spChg chg="add mod">
          <ac:chgData name="Ilnytskyy, Slava" userId="6c9a36ec-2177-4c71-9d2b-b4582c7eea5e" providerId="ADAL" clId="{898F6B99-3770-4A86-AFA5-7D02696DE6A6}" dt="2023-02-14T23:46:34.509" v="8902" actId="207"/>
          <ac:spMkLst>
            <pc:docMk/>
            <pc:sldMk cId="3909808288" sldId="260"/>
            <ac:spMk id="7" creationId="{5287F210-6A76-3776-3744-C9B54BDF6FA5}"/>
          </ac:spMkLst>
        </pc:spChg>
      </pc:sldChg>
      <pc:sldChg chg="addSp delSp modSp new mod">
        <pc:chgData name="Ilnytskyy, Slava" userId="6c9a36ec-2177-4c71-9d2b-b4582c7eea5e" providerId="ADAL" clId="{898F6B99-3770-4A86-AFA5-7D02696DE6A6}" dt="2023-02-16T00:16:55.459" v="12567" actId="255"/>
        <pc:sldMkLst>
          <pc:docMk/>
          <pc:sldMk cId="3798712322" sldId="261"/>
        </pc:sldMkLst>
        <pc:spChg chg="del">
          <ac:chgData name="Ilnytskyy, Slava" userId="6c9a36ec-2177-4c71-9d2b-b4582c7eea5e" providerId="ADAL" clId="{898F6B99-3770-4A86-AFA5-7D02696DE6A6}" dt="2023-02-12T06:13:38.371" v="5107" actId="478"/>
          <ac:spMkLst>
            <pc:docMk/>
            <pc:sldMk cId="3798712322" sldId="261"/>
            <ac:spMk id="2" creationId="{FD1FAC3A-7C31-4A8E-317E-CADFE9E6AAEB}"/>
          </ac:spMkLst>
        </pc:spChg>
        <pc:spChg chg="del">
          <ac:chgData name="Ilnytskyy, Slava" userId="6c9a36ec-2177-4c71-9d2b-b4582c7eea5e" providerId="ADAL" clId="{898F6B99-3770-4A86-AFA5-7D02696DE6A6}" dt="2023-02-12T06:13:40.786" v="5108" actId="478"/>
          <ac:spMkLst>
            <pc:docMk/>
            <pc:sldMk cId="3798712322" sldId="261"/>
            <ac:spMk id="3" creationId="{40DCC3DB-1C3C-E85E-ADFC-0BBF0C05FC8C}"/>
          </ac:spMkLst>
        </pc:spChg>
        <pc:spChg chg="add mod">
          <ac:chgData name="Ilnytskyy, Slava" userId="6c9a36ec-2177-4c71-9d2b-b4582c7eea5e" providerId="ADAL" clId="{898F6B99-3770-4A86-AFA5-7D02696DE6A6}" dt="2023-02-16T00:16:55.459" v="12567" actId="255"/>
          <ac:spMkLst>
            <pc:docMk/>
            <pc:sldMk cId="3798712322" sldId="261"/>
            <ac:spMk id="4" creationId="{6DA3400D-C08C-9B12-736D-707690F6AA49}"/>
          </ac:spMkLst>
        </pc:spChg>
        <pc:spChg chg="add mod">
          <ac:chgData name="Ilnytskyy, Slava" userId="6c9a36ec-2177-4c71-9d2b-b4582c7eea5e" providerId="ADAL" clId="{898F6B99-3770-4A86-AFA5-7D02696DE6A6}" dt="2023-02-14T23:49:32.163" v="9082" actId="20577"/>
          <ac:spMkLst>
            <pc:docMk/>
            <pc:sldMk cId="3798712322" sldId="261"/>
            <ac:spMk id="5" creationId="{16B7FF0F-5532-03F1-35F3-732A8738DDBD}"/>
          </ac:spMkLst>
        </pc:spChg>
      </pc:sldChg>
      <pc:sldChg chg="addSp delSp modSp new mod">
        <pc:chgData name="Ilnytskyy, Slava" userId="6c9a36ec-2177-4c71-9d2b-b4582c7eea5e" providerId="ADAL" clId="{898F6B99-3770-4A86-AFA5-7D02696DE6A6}" dt="2023-03-13T02:58:22.509" v="32534" actId="14100"/>
        <pc:sldMkLst>
          <pc:docMk/>
          <pc:sldMk cId="3858898502" sldId="262"/>
        </pc:sldMkLst>
        <pc:spChg chg="del">
          <ac:chgData name="Ilnytskyy, Slava" userId="6c9a36ec-2177-4c71-9d2b-b4582c7eea5e" providerId="ADAL" clId="{898F6B99-3770-4A86-AFA5-7D02696DE6A6}" dt="2023-02-12T06:22:04.759" v="5645" actId="478"/>
          <ac:spMkLst>
            <pc:docMk/>
            <pc:sldMk cId="3858898502" sldId="262"/>
            <ac:spMk id="2" creationId="{96CF0F5A-2732-89DC-41F6-166570D71779}"/>
          </ac:spMkLst>
        </pc:spChg>
        <pc:spChg chg="del">
          <ac:chgData name="Ilnytskyy, Slava" userId="6c9a36ec-2177-4c71-9d2b-b4582c7eea5e" providerId="ADAL" clId="{898F6B99-3770-4A86-AFA5-7D02696DE6A6}" dt="2023-02-12T06:22:07.103" v="5646" actId="478"/>
          <ac:spMkLst>
            <pc:docMk/>
            <pc:sldMk cId="3858898502" sldId="262"/>
            <ac:spMk id="3" creationId="{CC5C1C05-E641-F5A2-9829-8DFED5C7294C}"/>
          </ac:spMkLst>
        </pc:spChg>
        <pc:spChg chg="add del mod">
          <ac:chgData name="Ilnytskyy, Slava" userId="6c9a36ec-2177-4c71-9d2b-b4582c7eea5e" providerId="ADAL" clId="{898F6B99-3770-4A86-AFA5-7D02696DE6A6}" dt="2023-02-12T06:23:13.126" v="5654"/>
          <ac:spMkLst>
            <pc:docMk/>
            <pc:sldMk cId="3858898502" sldId="262"/>
            <ac:spMk id="4" creationId="{6F4BE038-4BCD-F722-E81C-A9E6650754DF}"/>
          </ac:spMkLst>
        </pc:spChg>
        <pc:spChg chg="add mod">
          <ac:chgData name="Ilnytskyy, Slava" userId="6c9a36ec-2177-4c71-9d2b-b4582c7eea5e" providerId="ADAL" clId="{898F6B99-3770-4A86-AFA5-7D02696DE6A6}" dt="2023-03-13T02:58:22.509" v="32534" actId="14100"/>
          <ac:spMkLst>
            <pc:docMk/>
            <pc:sldMk cId="3858898502" sldId="262"/>
            <ac:spMk id="5" creationId="{CBDBD719-4878-9385-991F-A95D078B4292}"/>
          </ac:spMkLst>
        </pc:spChg>
        <pc:spChg chg="add mod">
          <ac:chgData name="Ilnytskyy, Slava" userId="6c9a36ec-2177-4c71-9d2b-b4582c7eea5e" providerId="ADAL" clId="{898F6B99-3770-4A86-AFA5-7D02696DE6A6}" dt="2023-02-14T23:50:17.377" v="9087" actId="207"/>
          <ac:spMkLst>
            <pc:docMk/>
            <pc:sldMk cId="3858898502" sldId="262"/>
            <ac:spMk id="6" creationId="{4D56119B-22F6-1D40-1F42-B45C6ADDD188}"/>
          </ac:spMkLst>
        </pc:spChg>
      </pc:sldChg>
      <pc:sldChg chg="addSp delSp modSp new mod">
        <pc:chgData name="Ilnytskyy, Slava" userId="6c9a36ec-2177-4c71-9d2b-b4582c7eea5e" providerId="ADAL" clId="{898F6B99-3770-4A86-AFA5-7D02696DE6A6}" dt="2023-02-15T21:48:19.151" v="11262" actId="255"/>
        <pc:sldMkLst>
          <pc:docMk/>
          <pc:sldMk cId="2792224426" sldId="263"/>
        </pc:sldMkLst>
        <pc:spChg chg="del">
          <ac:chgData name="Ilnytskyy, Slava" userId="6c9a36ec-2177-4c71-9d2b-b4582c7eea5e" providerId="ADAL" clId="{898F6B99-3770-4A86-AFA5-7D02696DE6A6}" dt="2023-02-12T06:38:23.029" v="6388" actId="478"/>
          <ac:spMkLst>
            <pc:docMk/>
            <pc:sldMk cId="2792224426" sldId="263"/>
            <ac:spMk id="2" creationId="{35A1BD31-A23F-7FBF-6F0B-727A666FC101}"/>
          </ac:spMkLst>
        </pc:spChg>
        <pc:spChg chg="del">
          <ac:chgData name="Ilnytskyy, Slava" userId="6c9a36ec-2177-4c71-9d2b-b4582c7eea5e" providerId="ADAL" clId="{898F6B99-3770-4A86-AFA5-7D02696DE6A6}" dt="2023-02-12T06:38:25.409" v="6389" actId="478"/>
          <ac:spMkLst>
            <pc:docMk/>
            <pc:sldMk cId="2792224426" sldId="263"/>
            <ac:spMk id="3" creationId="{7DD84EA0-13B5-5753-D546-D7BD03DC4323}"/>
          </ac:spMkLst>
        </pc:spChg>
        <pc:spChg chg="add mod">
          <ac:chgData name="Ilnytskyy, Slava" userId="6c9a36ec-2177-4c71-9d2b-b4582c7eea5e" providerId="ADAL" clId="{898F6B99-3770-4A86-AFA5-7D02696DE6A6}" dt="2023-02-15T21:48:19.151" v="11262" actId="255"/>
          <ac:spMkLst>
            <pc:docMk/>
            <pc:sldMk cId="2792224426" sldId="263"/>
            <ac:spMk id="4" creationId="{31D786E7-79B0-AD5A-F163-7E74CF30B18B}"/>
          </ac:spMkLst>
        </pc:spChg>
        <pc:spChg chg="add mod">
          <ac:chgData name="Ilnytskyy, Slava" userId="6c9a36ec-2177-4c71-9d2b-b4582c7eea5e" providerId="ADAL" clId="{898F6B99-3770-4A86-AFA5-7D02696DE6A6}" dt="2023-02-14T23:51:13.996" v="9094" actId="207"/>
          <ac:spMkLst>
            <pc:docMk/>
            <pc:sldMk cId="2792224426" sldId="263"/>
            <ac:spMk id="5" creationId="{69957A50-F2AC-1CB6-C2B7-0461E002B5A9}"/>
          </ac:spMkLst>
        </pc:spChg>
      </pc:sldChg>
      <pc:sldChg chg="addSp delSp modSp new mod">
        <pc:chgData name="Ilnytskyy, Slava" userId="6c9a36ec-2177-4c71-9d2b-b4582c7eea5e" providerId="ADAL" clId="{898F6B99-3770-4A86-AFA5-7D02696DE6A6}" dt="2023-02-15T21:48:26.638" v="11263" actId="255"/>
        <pc:sldMkLst>
          <pc:docMk/>
          <pc:sldMk cId="3103568874" sldId="264"/>
        </pc:sldMkLst>
        <pc:spChg chg="del mod">
          <ac:chgData name="Ilnytskyy, Slava" userId="6c9a36ec-2177-4c71-9d2b-b4582c7eea5e" providerId="ADAL" clId="{898F6B99-3770-4A86-AFA5-7D02696DE6A6}" dt="2023-02-13T08:53:27" v="7522" actId="478"/>
          <ac:spMkLst>
            <pc:docMk/>
            <pc:sldMk cId="3103568874" sldId="264"/>
            <ac:spMk id="2" creationId="{4D09629C-82C3-97C4-8C73-E9B1A9F2027D}"/>
          </ac:spMkLst>
        </pc:spChg>
        <pc:spChg chg="del">
          <ac:chgData name="Ilnytskyy, Slava" userId="6c9a36ec-2177-4c71-9d2b-b4582c7eea5e" providerId="ADAL" clId="{898F6B99-3770-4A86-AFA5-7D02696DE6A6}" dt="2023-02-13T08:53:30.333" v="7523" actId="478"/>
          <ac:spMkLst>
            <pc:docMk/>
            <pc:sldMk cId="3103568874" sldId="264"/>
            <ac:spMk id="3" creationId="{1175E74E-8F3E-9C78-99C5-02BB6FF44119}"/>
          </ac:spMkLst>
        </pc:spChg>
        <pc:spChg chg="add mod">
          <ac:chgData name="Ilnytskyy, Slava" userId="6c9a36ec-2177-4c71-9d2b-b4582c7eea5e" providerId="ADAL" clId="{898F6B99-3770-4A86-AFA5-7D02696DE6A6}" dt="2023-02-15T21:48:26.638" v="11263" actId="255"/>
          <ac:spMkLst>
            <pc:docMk/>
            <pc:sldMk cId="3103568874" sldId="264"/>
            <ac:spMk id="4" creationId="{A4DF5BFA-EF86-20FD-DECE-1FAE62BA8B0F}"/>
          </ac:spMkLst>
        </pc:spChg>
        <pc:spChg chg="add del mod">
          <ac:chgData name="Ilnytskyy, Slava" userId="6c9a36ec-2177-4c71-9d2b-b4582c7eea5e" providerId="ADAL" clId="{898F6B99-3770-4A86-AFA5-7D02696DE6A6}" dt="2023-02-13T08:54:26.464" v="7529"/>
          <ac:spMkLst>
            <pc:docMk/>
            <pc:sldMk cId="3103568874" sldId="264"/>
            <ac:spMk id="5" creationId="{49594EA5-2685-0EC3-B48B-2D169A5DAC3B}"/>
          </ac:spMkLst>
        </pc:spChg>
        <pc:spChg chg="add mod">
          <ac:chgData name="Ilnytskyy, Slava" userId="6c9a36ec-2177-4c71-9d2b-b4582c7eea5e" providerId="ADAL" clId="{898F6B99-3770-4A86-AFA5-7D02696DE6A6}" dt="2023-02-14T23:51:29.774" v="9095" actId="207"/>
          <ac:spMkLst>
            <pc:docMk/>
            <pc:sldMk cId="3103568874" sldId="264"/>
            <ac:spMk id="6" creationId="{3010C75C-B4A9-E0CD-D06F-FF2AFBD436B4}"/>
          </ac:spMkLst>
        </pc:spChg>
        <pc:graphicFrameChg chg="add mod modGraphic">
          <ac:chgData name="Ilnytskyy, Slava" userId="6c9a36ec-2177-4c71-9d2b-b4582c7eea5e" providerId="ADAL" clId="{898F6B99-3770-4A86-AFA5-7D02696DE6A6}" dt="2023-02-13T09:22:54.532" v="8505" actId="1036"/>
          <ac:graphicFrameMkLst>
            <pc:docMk/>
            <pc:sldMk cId="3103568874" sldId="264"/>
            <ac:graphicFrameMk id="7" creationId="{998287C6-4E33-4018-851A-E5F3AC816902}"/>
          </ac:graphicFrameMkLst>
        </pc:graphicFrameChg>
      </pc:sldChg>
      <pc:sldChg chg="addSp delSp modSp new mod">
        <pc:chgData name="Ilnytskyy, Slava" userId="6c9a36ec-2177-4c71-9d2b-b4582c7eea5e" providerId="ADAL" clId="{898F6B99-3770-4A86-AFA5-7D02696DE6A6}" dt="2023-02-15T21:48:31.732" v="11264" actId="255"/>
        <pc:sldMkLst>
          <pc:docMk/>
          <pc:sldMk cId="2557875091" sldId="265"/>
        </pc:sldMkLst>
        <pc:spChg chg="add mod">
          <ac:chgData name="Ilnytskyy, Slava" userId="6c9a36ec-2177-4c71-9d2b-b4582c7eea5e" providerId="ADAL" clId="{898F6B99-3770-4A86-AFA5-7D02696DE6A6}" dt="2023-02-14T23:59:58.094" v="9415" actId="20577"/>
          <ac:spMkLst>
            <pc:docMk/>
            <pc:sldMk cId="2557875091" sldId="265"/>
            <ac:spMk id="2" creationId="{02A345E1-B4F9-8C3D-3C47-945F5B84BC1D}"/>
          </ac:spMkLst>
        </pc:spChg>
        <pc:spChg chg="del mod">
          <ac:chgData name="Ilnytskyy, Slava" userId="6c9a36ec-2177-4c71-9d2b-b4582c7eea5e" providerId="ADAL" clId="{898F6B99-3770-4A86-AFA5-7D02696DE6A6}" dt="2023-02-13T09:23:07.255" v="8509" actId="478"/>
          <ac:spMkLst>
            <pc:docMk/>
            <pc:sldMk cId="2557875091" sldId="265"/>
            <ac:spMk id="2" creationId="{57912F5F-8437-DD6B-0323-393776847307}"/>
          </ac:spMkLst>
        </pc:spChg>
        <pc:spChg chg="del">
          <ac:chgData name="Ilnytskyy, Slava" userId="6c9a36ec-2177-4c71-9d2b-b4582c7eea5e" providerId="ADAL" clId="{898F6B99-3770-4A86-AFA5-7D02696DE6A6}" dt="2023-02-13T09:23:05.202" v="8507" actId="478"/>
          <ac:spMkLst>
            <pc:docMk/>
            <pc:sldMk cId="2557875091" sldId="265"/>
            <ac:spMk id="3" creationId="{5AE3B8E5-3D80-41F2-E22E-A73D456AF5E2}"/>
          </ac:spMkLst>
        </pc:spChg>
        <pc:spChg chg="add mod">
          <ac:chgData name="Ilnytskyy, Slava" userId="6c9a36ec-2177-4c71-9d2b-b4582c7eea5e" providerId="ADAL" clId="{898F6B99-3770-4A86-AFA5-7D02696DE6A6}" dt="2023-02-15T21:48:31.732" v="11264" actId="255"/>
          <ac:spMkLst>
            <pc:docMk/>
            <pc:sldMk cId="2557875091" sldId="265"/>
            <ac:spMk id="4" creationId="{0278838E-8E8F-F04C-9639-CCD7EA2D3D64}"/>
          </ac:spMkLst>
        </pc:spChg>
      </pc:sldChg>
      <pc:sldChg chg="addSp delSp modSp new mod">
        <pc:chgData name="Ilnytskyy, Slava" userId="6c9a36ec-2177-4c71-9d2b-b4582c7eea5e" providerId="ADAL" clId="{898F6B99-3770-4A86-AFA5-7D02696DE6A6}" dt="2023-02-15T21:48:39.410" v="11272" actId="255"/>
        <pc:sldMkLst>
          <pc:docMk/>
          <pc:sldMk cId="1739760155" sldId="266"/>
        </pc:sldMkLst>
        <pc:spChg chg="del">
          <ac:chgData name="Ilnytskyy, Slava" userId="6c9a36ec-2177-4c71-9d2b-b4582c7eea5e" providerId="ADAL" clId="{898F6B99-3770-4A86-AFA5-7D02696DE6A6}" dt="2023-02-15T00:00:22.894" v="9417" actId="478"/>
          <ac:spMkLst>
            <pc:docMk/>
            <pc:sldMk cId="1739760155" sldId="266"/>
            <ac:spMk id="2" creationId="{A8D5FFE7-2A31-3380-0587-C99001C485A6}"/>
          </ac:spMkLst>
        </pc:spChg>
        <pc:spChg chg="del">
          <ac:chgData name="Ilnytskyy, Slava" userId="6c9a36ec-2177-4c71-9d2b-b4582c7eea5e" providerId="ADAL" clId="{898F6B99-3770-4A86-AFA5-7D02696DE6A6}" dt="2023-02-15T00:00:25.540" v="9418" actId="478"/>
          <ac:spMkLst>
            <pc:docMk/>
            <pc:sldMk cId="1739760155" sldId="266"/>
            <ac:spMk id="3" creationId="{5602E7E5-87FF-0F46-718A-03D38A4F5958}"/>
          </ac:spMkLst>
        </pc:spChg>
        <pc:spChg chg="add mod">
          <ac:chgData name="Ilnytskyy, Slava" userId="6c9a36ec-2177-4c71-9d2b-b4582c7eea5e" providerId="ADAL" clId="{898F6B99-3770-4A86-AFA5-7D02696DE6A6}" dt="2023-02-15T21:48:39.410" v="11272" actId="255"/>
          <ac:spMkLst>
            <pc:docMk/>
            <pc:sldMk cId="1739760155" sldId="266"/>
            <ac:spMk id="4" creationId="{853EAEF8-C3D9-A26B-5861-6D0E00F84733}"/>
          </ac:spMkLst>
        </pc:spChg>
        <pc:spChg chg="add mod">
          <ac:chgData name="Ilnytskyy, Slava" userId="6c9a36ec-2177-4c71-9d2b-b4582c7eea5e" providerId="ADAL" clId="{898F6B99-3770-4A86-AFA5-7D02696DE6A6}" dt="2023-02-15T21:34:23.396" v="10882" actId="255"/>
          <ac:spMkLst>
            <pc:docMk/>
            <pc:sldMk cId="1739760155" sldId="266"/>
            <ac:spMk id="5" creationId="{D4D7FB22-0B8E-CF1C-39A5-382795D66B16}"/>
          </ac:spMkLst>
        </pc:spChg>
      </pc:sldChg>
      <pc:sldChg chg="addSp delSp modSp new mod">
        <pc:chgData name="Ilnytskyy, Slava" userId="6c9a36ec-2177-4c71-9d2b-b4582c7eea5e" providerId="ADAL" clId="{898F6B99-3770-4A86-AFA5-7D02696DE6A6}" dt="2023-02-16T00:02:04.642" v="11971" actId="207"/>
        <pc:sldMkLst>
          <pc:docMk/>
          <pc:sldMk cId="4040152877" sldId="267"/>
        </pc:sldMkLst>
        <pc:spChg chg="del">
          <ac:chgData name="Ilnytskyy, Slava" userId="6c9a36ec-2177-4c71-9d2b-b4582c7eea5e" providerId="ADAL" clId="{898F6B99-3770-4A86-AFA5-7D02696DE6A6}" dt="2023-02-15T21:32:31.118" v="10775" actId="478"/>
          <ac:spMkLst>
            <pc:docMk/>
            <pc:sldMk cId="4040152877" sldId="267"/>
            <ac:spMk id="2" creationId="{659CB87F-9331-43DE-D23E-DD4318F5422D}"/>
          </ac:spMkLst>
        </pc:spChg>
        <pc:spChg chg="del">
          <ac:chgData name="Ilnytskyy, Slava" userId="6c9a36ec-2177-4c71-9d2b-b4582c7eea5e" providerId="ADAL" clId="{898F6B99-3770-4A86-AFA5-7D02696DE6A6}" dt="2023-02-15T21:32:33.286" v="10776" actId="478"/>
          <ac:spMkLst>
            <pc:docMk/>
            <pc:sldMk cId="4040152877" sldId="267"/>
            <ac:spMk id="3" creationId="{E6F282CB-3804-84B9-8D8D-94651AB89131}"/>
          </ac:spMkLst>
        </pc:spChg>
        <pc:spChg chg="add mod">
          <ac:chgData name="Ilnytskyy, Slava" userId="6c9a36ec-2177-4c71-9d2b-b4582c7eea5e" providerId="ADAL" clId="{898F6B99-3770-4A86-AFA5-7D02696DE6A6}" dt="2023-02-16T00:01:19.737" v="11866" actId="1035"/>
          <ac:spMkLst>
            <pc:docMk/>
            <pc:sldMk cId="4040152877" sldId="267"/>
            <ac:spMk id="4" creationId="{97DEC6F7-D381-E681-76F9-61460517D142}"/>
          </ac:spMkLst>
        </pc:spChg>
        <pc:spChg chg="add del mod">
          <ac:chgData name="Ilnytskyy, Slava" userId="6c9a36ec-2177-4c71-9d2b-b4582c7eea5e" providerId="ADAL" clId="{898F6B99-3770-4A86-AFA5-7D02696DE6A6}" dt="2023-02-15T21:33:21.138" v="10800"/>
          <ac:spMkLst>
            <pc:docMk/>
            <pc:sldMk cId="4040152877" sldId="267"/>
            <ac:spMk id="5" creationId="{F9EB5ED3-D19D-1123-293C-C0D6AEE597DA}"/>
          </ac:spMkLst>
        </pc:spChg>
        <pc:spChg chg="add mod">
          <ac:chgData name="Ilnytskyy, Slava" userId="6c9a36ec-2177-4c71-9d2b-b4582c7eea5e" providerId="ADAL" clId="{898F6B99-3770-4A86-AFA5-7D02696DE6A6}" dt="2023-02-16T00:02:04.642" v="11971" actId="207"/>
          <ac:spMkLst>
            <pc:docMk/>
            <pc:sldMk cId="4040152877" sldId="267"/>
            <ac:spMk id="6" creationId="{57713635-BB2B-D936-06F7-3903E9DBD24B}"/>
          </ac:spMkLst>
        </pc:spChg>
      </pc:sldChg>
      <pc:sldChg chg="addSp delSp modSp new mod">
        <pc:chgData name="Ilnytskyy, Slava" userId="6c9a36ec-2177-4c71-9d2b-b4582c7eea5e" providerId="ADAL" clId="{898F6B99-3770-4A86-AFA5-7D02696DE6A6}" dt="2023-03-06T22:14:28.191" v="17602" actId="1035"/>
        <pc:sldMkLst>
          <pc:docMk/>
          <pc:sldMk cId="1980870353" sldId="268"/>
        </pc:sldMkLst>
        <pc:spChg chg="del">
          <ac:chgData name="Ilnytskyy, Slava" userId="6c9a36ec-2177-4c71-9d2b-b4582c7eea5e" providerId="ADAL" clId="{898F6B99-3770-4A86-AFA5-7D02696DE6A6}" dt="2023-02-15T22:59:00.812" v="11699" actId="478"/>
          <ac:spMkLst>
            <pc:docMk/>
            <pc:sldMk cId="1980870353" sldId="268"/>
            <ac:spMk id="2" creationId="{BB5E26F8-3066-D50F-280F-C21C3A521D42}"/>
          </ac:spMkLst>
        </pc:spChg>
        <pc:spChg chg="del">
          <ac:chgData name="Ilnytskyy, Slava" userId="6c9a36ec-2177-4c71-9d2b-b4582c7eea5e" providerId="ADAL" clId="{898F6B99-3770-4A86-AFA5-7D02696DE6A6}" dt="2023-02-15T22:59:03.872" v="11700" actId="478"/>
          <ac:spMkLst>
            <pc:docMk/>
            <pc:sldMk cId="1980870353" sldId="268"/>
            <ac:spMk id="3" creationId="{0DBCA107-150B-266A-E038-21182C25B74A}"/>
          </ac:spMkLst>
        </pc:spChg>
        <pc:spChg chg="add mod">
          <ac:chgData name="Ilnytskyy, Slava" userId="6c9a36ec-2177-4c71-9d2b-b4582c7eea5e" providerId="ADAL" clId="{898F6B99-3770-4A86-AFA5-7D02696DE6A6}" dt="2023-03-06T22:10:34.799" v="17583" actId="1037"/>
          <ac:spMkLst>
            <pc:docMk/>
            <pc:sldMk cId="1980870353" sldId="268"/>
            <ac:spMk id="4" creationId="{3A26E0FA-7341-AC48-B257-5134920A07D4}"/>
          </ac:spMkLst>
        </pc:spChg>
        <pc:spChg chg="add mod">
          <ac:chgData name="Ilnytskyy, Slava" userId="6c9a36ec-2177-4c71-9d2b-b4582c7eea5e" providerId="ADAL" clId="{898F6B99-3770-4A86-AFA5-7D02696DE6A6}" dt="2023-03-06T22:14:28.191" v="17602" actId="1035"/>
          <ac:spMkLst>
            <pc:docMk/>
            <pc:sldMk cId="1980870353" sldId="268"/>
            <ac:spMk id="5" creationId="{4F5C4CBF-1166-F44B-E2E6-C4EB0C9A2B55}"/>
          </ac:spMkLst>
        </pc:spChg>
      </pc:sldChg>
      <pc:sldChg chg="addSp delSp modSp new mod">
        <pc:chgData name="Ilnytskyy, Slava" userId="6c9a36ec-2177-4c71-9d2b-b4582c7eea5e" providerId="ADAL" clId="{898F6B99-3770-4A86-AFA5-7D02696DE6A6}" dt="2023-03-06T22:07:40.165" v="17465" actId="1036"/>
        <pc:sldMkLst>
          <pc:docMk/>
          <pc:sldMk cId="25235389" sldId="269"/>
        </pc:sldMkLst>
        <pc:spChg chg="del">
          <ac:chgData name="Ilnytskyy, Slava" userId="6c9a36ec-2177-4c71-9d2b-b4582c7eea5e" providerId="ADAL" clId="{898F6B99-3770-4A86-AFA5-7D02696DE6A6}" dt="2023-02-16T00:16:30.853" v="12565" actId="478"/>
          <ac:spMkLst>
            <pc:docMk/>
            <pc:sldMk cId="25235389" sldId="269"/>
            <ac:spMk id="2" creationId="{39FD34C5-911C-DEAC-C24A-761B8326A06E}"/>
          </ac:spMkLst>
        </pc:spChg>
        <pc:spChg chg="del">
          <ac:chgData name="Ilnytskyy, Slava" userId="6c9a36ec-2177-4c71-9d2b-b4582c7eea5e" providerId="ADAL" clId="{898F6B99-3770-4A86-AFA5-7D02696DE6A6}" dt="2023-02-16T00:16:33.872" v="12566" actId="478"/>
          <ac:spMkLst>
            <pc:docMk/>
            <pc:sldMk cId="25235389" sldId="269"/>
            <ac:spMk id="3" creationId="{AF7D129C-09F8-62CD-1024-B472860BD16B}"/>
          </ac:spMkLst>
        </pc:spChg>
        <pc:spChg chg="add mod">
          <ac:chgData name="Ilnytskyy, Slava" userId="6c9a36ec-2177-4c71-9d2b-b4582c7eea5e" providerId="ADAL" clId="{898F6B99-3770-4A86-AFA5-7D02696DE6A6}" dt="2023-02-16T00:24:21.509" v="12853" actId="1035"/>
          <ac:spMkLst>
            <pc:docMk/>
            <pc:sldMk cId="25235389" sldId="269"/>
            <ac:spMk id="4" creationId="{BB8599E5-78A7-ED9B-288E-57305BDF3D30}"/>
          </ac:spMkLst>
        </pc:spChg>
        <pc:spChg chg="add mod">
          <ac:chgData name="Ilnytskyy, Slava" userId="6c9a36ec-2177-4c71-9d2b-b4582c7eea5e" providerId="ADAL" clId="{898F6B99-3770-4A86-AFA5-7D02696DE6A6}" dt="2023-02-16T00:42:52.294" v="13101" actId="20577"/>
          <ac:spMkLst>
            <pc:docMk/>
            <pc:sldMk cId="25235389" sldId="269"/>
            <ac:spMk id="5" creationId="{8F0CB5E6-9E5F-F7E1-7C06-77E1CE8CBB56}"/>
          </ac:spMkLst>
        </pc:spChg>
        <pc:graphicFrameChg chg="add mod modGraphic">
          <ac:chgData name="Ilnytskyy, Slava" userId="6c9a36ec-2177-4c71-9d2b-b4582c7eea5e" providerId="ADAL" clId="{898F6B99-3770-4A86-AFA5-7D02696DE6A6}" dt="2023-03-06T22:07:40.165" v="17465" actId="1036"/>
          <ac:graphicFrameMkLst>
            <pc:docMk/>
            <pc:sldMk cId="25235389" sldId="269"/>
            <ac:graphicFrameMk id="6" creationId="{925581CC-D7CF-64B4-E659-62AD3A53CB9B}"/>
          </ac:graphicFrameMkLst>
        </pc:graphicFrameChg>
      </pc:sldChg>
      <pc:sldChg chg="addSp delSp modSp new mod">
        <pc:chgData name="Ilnytskyy, Slava" userId="6c9a36ec-2177-4c71-9d2b-b4582c7eea5e" providerId="ADAL" clId="{898F6B99-3770-4A86-AFA5-7D02696DE6A6}" dt="2023-03-06T17:31:32.495" v="15814" actId="20577"/>
        <pc:sldMkLst>
          <pc:docMk/>
          <pc:sldMk cId="3131588979" sldId="270"/>
        </pc:sldMkLst>
        <pc:spChg chg="del">
          <ac:chgData name="Ilnytskyy, Slava" userId="6c9a36ec-2177-4c71-9d2b-b4582c7eea5e" providerId="ADAL" clId="{898F6B99-3770-4A86-AFA5-7D02696DE6A6}" dt="2023-03-06T17:14:15.691" v="14365" actId="478"/>
          <ac:spMkLst>
            <pc:docMk/>
            <pc:sldMk cId="3131588979" sldId="270"/>
            <ac:spMk id="2" creationId="{218D4C82-7D71-C119-5BF8-877CE66840F9}"/>
          </ac:spMkLst>
        </pc:spChg>
        <pc:spChg chg="del">
          <ac:chgData name="Ilnytskyy, Slava" userId="6c9a36ec-2177-4c71-9d2b-b4582c7eea5e" providerId="ADAL" clId="{898F6B99-3770-4A86-AFA5-7D02696DE6A6}" dt="2023-03-06T17:14:19.370" v="14366" actId="478"/>
          <ac:spMkLst>
            <pc:docMk/>
            <pc:sldMk cId="3131588979" sldId="270"/>
            <ac:spMk id="3" creationId="{70765AE8-649C-D870-6F28-E7C0A58274D9}"/>
          </ac:spMkLst>
        </pc:spChg>
        <pc:spChg chg="add del mod">
          <ac:chgData name="Ilnytskyy, Slava" userId="6c9a36ec-2177-4c71-9d2b-b4582c7eea5e" providerId="ADAL" clId="{898F6B99-3770-4A86-AFA5-7D02696DE6A6}" dt="2023-03-06T17:14:34.209" v="14369" actId="478"/>
          <ac:spMkLst>
            <pc:docMk/>
            <pc:sldMk cId="3131588979" sldId="270"/>
            <ac:spMk id="5" creationId="{E99C9F48-65DF-4223-2195-9AC1605E9ED4}"/>
          </ac:spMkLst>
        </pc:spChg>
        <pc:spChg chg="add del">
          <ac:chgData name="Ilnytskyy, Slava" userId="6c9a36ec-2177-4c71-9d2b-b4582c7eea5e" providerId="ADAL" clId="{898F6B99-3770-4A86-AFA5-7D02696DE6A6}" dt="2023-03-06T17:14:45.856" v="14371" actId="478"/>
          <ac:spMkLst>
            <pc:docMk/>
            <pc:sldMk cId="3131588979" sldId="270"/>
            <ac:spMk id="7" creationId="{CBEED738-5AE0-E6BE-E282-9D43CF1A527B}"/>
          </ac:spMkLst>
        </pc:spChg>
        <pc:spChg chg="add mod">
          <ac:chgData name="Ilnytskyy, Slava" userId="6c9a36ec-2177-4c71-9d2b-b4582c7eea5e" providerId="ADAL" clId="{898F6B99-3770-4A86-AFA5-7D02696DE6A6}" dt="2023-03-06T17:14:56.329" v="14372"/>
          <ac:spMkLst>
            <pc:docMk/>
            <pc:sldMk cId="3131588979" sldId="270"/>
            <ac:spMk id="8" creationId="{19CE537C-410E-108C-66C9-F084FC0065B4}"/>
          </ac:spMkLst>
        </pc:spChg>
        <pc:graphicFrameChg chg="add mod modGraphic">
          <ac:chgData name="Ilnytskyy, Slava" userId="6c9a36ec-2177-4c71-9d2b-b4582c7eea5e" providerId="ADAL" clId="{898F6B99-3770-4A86-AFA5-7D02696DE6A6}" dt="2023-03-06T17:31:32.495" v="15814" actId="20577"/>
          <ac:graphicFrameMkLst>
            <pc:docMk/>
            <pc:sldMk cId="3131588979" sldId="270"/>
            <ac:graphicFrameMk id="9" creationId="{E2BA23E6-9F2E-F7DE-7280-43A10BA6B32D}"/>
          </ac:graphicFrameMkLst>
        </pc:graphicFrameChg>
      </pc:sldChg>
      <pc:sldChg chg="addSp delSp modSp new mod">
        <pc:chgData name="Ilnytskyy, Slava" userId="6c9a36ec-2177-4c71-9d2b-b4582c7eea5e" providerId="ADAL" clId="{898F6B99-3770-4A86-AFA5-7D02696DE6A6}" dt="2023-03-06T22:09:24.577" v="17567" actId="1036"/>
        <pc:sldMkLst>
          <pc:docMk/>
          <pc:sldMk cId="2693018065" sldId="271"/>
        </pc:sldMkLst>
        <pc:spChg chg="del">
          <ac:chgData name="Ilnytskyy, Slava" userId="6c9a36ec-2177-4c71-9d2b-b4582c7eea5e" providerId="ADAL" clId="{898F6B99-3770-4A86-AFA5-7D02696DE6A6}" dt="2023-03-06T17:32:03.802" v="15816" actId="478"/>
          <ac:spMkLst>
            <pc:docMk/>
            <pc:sldMk cId="2693018065" sldId="271"/>
            <ac:spMk id="2" creationId="{E740B8DF-C33B-798A-72B5-58E6B74C79B4}"/>
          </ac:spMkLst>
        </pc:spChg>
        <pc:spChg chg="del">
          <ac:chgData name="Ilnytskyy, Slava" userId="6c9a36ec-2177-4c71-9d2b-b4582c7eea5e" providerId="ADAL" clId="{898F6B99-3770-4A86-AFA5-7D02696DE6A6}" dt="2023-03-06T17:32:06.639" v="15817" actId="478"/>
          <ac:spMkLst>
            <pc:docMk/>
            <pc:sldMk cId="2693018065" sldId="271"/>
            <ac:spMk id="3" creationId="{75FAF146-95EA-3A0F-2EDA-117A39A42129}"/>
          </ac:spMkLst>
        </pc:spChg>
        <pc:spChg chg="add mod">
          <ac:chgData name="Ilnytskyy, Slava" userId="6c9a36ec-2177-4c71-9d2b-b4582c7eea5e" providerId="ADAL" clId="{898F6B99-3770-4A86-AFA5-7D02696DE6A6}" dt="2023-03-06T17:32:10.200" v="15818"/>
          <ac:spMkLst>
            <pc:docMk/>
            <pc:sldMk cId="2693018065" sldId="271"/>
            <ac:spMk id="4" creationId="{2C253198-CE59-25F1-9332-1AD5F2913840}"/>
          </ac:spMkLst>
        </pc:spChg>
        <pc:graphicFrameChg chg="add del mod">
          <ac:chgData name="Ilnytskyy, Slava" userId="6c9a36ec-2177-4c71-9d2b-b4582c7eea5e" providerId="ADAL" clId="{898F6B99-3770-4A86-AFA5-7D02696DE6A6}" dt="2023-03-06T17:32:35.143" v="15860"/>
          <ac:graphicFrameMkLst>
            <pc:docMk/>
            <pc:sldMk cId="2693018065" sldId="271"/>
            <ac:graphicFrameMk id="5" creationId="{7EAA5EEF-D7DC-9F69-04C0-28243339D6BD}"/>
          </ac:graphicFrameMkLst>
        </pc:graphicFrameChg>
        <pc:graphicFrameChg chg="add mod modGraphic">
          <ac:chgData name="Ilnytskyy, Slava" userId="6c9a36ec-2177-4c71-9d2b-b4582c7eea5e" providerId="ADAL" clId="{898F6B99-3770-4A86-AFA5-7D02696DE6A6}" dt="2023-03-06T22:09:24.577" v="17567" actId="1036"/>
          <ac:graphicFrameMkLst>
            <pc:docMk/>
            <pc:sldMk cId="2693018065" sldId="271"/>
            <ac:graphicFrameMk id="6" creationId="{0F4E7620-7DA6-F276-D46C-CFF715011070}"/>
          </ac:graphicFrameMkLst>
        </pc:graphicFrameChg>
      </pc:sldChg>
      <pc:sldChg chg="addSp delSp modSp new mod">
        <pc:chgData name="Ilnytskyy, Slava" userId="6c9a36ec-2177-4c71-9d2b-b4582c7eea5e" providerId="ADAL" clId="{898F6B99-3770-4A86-AFA5-7D02696DE6A6}" dt="2023-03-07T00:43:40.620" v="18430" actId="20577"/>
        <pc:sldMkLst>
          <pc:docMk/>
          <pc:sldMk cId="788988202" sldId="272"/>
        </pc:sldMkLst>
        <pc:spChg chg="del">
          <ac:chgData name="Ilnytskyy, Slava" userId="6c9a36ec-2177-4c71-9d2b-b4582c7eea5e" providerId="ADAL" clId="{898F6B99-3770-4A86-AFA5-7D02696DE6A6}" dt="2023-03-06T22:10:50.866" v="17585" actId="478"/>
          <ac:spMkLst>
            <pc:docMk/>
            <pc:sldMk cId="788988202" sldId="272"/>
            <ac:spMk id="2" creationId="{E93F1172-989A-6901-BCE8-66A0F79B67A0}"/>
          </ac:spMkLst>
        </pc:spChg>
        <pc:spChg chg="del">
          <ac:chgData name="Ilnytskyy, Slava" userId="6c9a36ec-2177-4c71-9d2b-b4582c7eea5e" providerId="ADAL" clId="{898F6B99-3770-4A86-AFA5-7D02696DE6A6}" dt="2023-03-06T22:10:53.649" v="17586" actId="478"/>
          <ac:spMkLst>
            <pc:docMk/>
            <pc:sldMk cId="788988202" sldId="272"/>
            <ac:spMk id="3" creationId="{7847219A-A847-8AE7-2FE5-BCF2CB7AFFA1}"/>
          </ac:spMkLst>
        </pc:spChg>
        <pc:spChg chg="add mod">
          <ac:chgData name="Ilnytskyy, Slava" userId="6c9a36ec-2177-4c71-9d2b-b4582c7eea5e" providerId="ADAL" clId="{898F6B99-3770-4A86-AFA5-7D02696DE6A6}" dt="2023-03-06T22:15:32.783" v="17757" actId="1036"/>
          <ac:spMkLst>
            <pc:docMk/>
            <pc:sldMk cId="788988202" sldId="272"/>
            <ac:spMk id="4" creationId="{3CA3BCC6-E0B2-EB01-58B2-ADDD4A2702FA}"/>
          </ac:spMkLst>
        </pc:spChg>
        <pc:spChg chg="add mod">
          <ac:chgData name="Ilnytskyy, Slava" userId="6c9a36ec-2177-4c71-9d2b-b4582c7eea5e" providerId="ADAL" clId="{898F6B99-3770-4A86-AFA5-7D02696DE6A6}" dt="2023-03-07T00:43:40.620" v="18430" actId="20577"/>
          <ac:spMkLst>
            <pc:docMk/>
            <pc:sldMk cId="788988202" sldId="272"/>
            <ac:spMk id="5" creationId="{E8CECA82-3811-5373-7D60-98268765B526}"/>
          </ac:spMkLst>
        </pc:spChg>
      </pc:sldChg>
      <pc:sldChg chg="addSp delSp modSp new mod">
        <pc:chgData name="Ilnytskyy, Slava" userId="6c9a36ec-2177-4c71-9d2b-b4582c7eea5e" providerId="ADAL" clId="{898F6B99-3770-4A86-AFA5-7D02696DE6A6}" dt="2023-03-07T00:49:34.468" v="18751" actId="20577"/>
        <pc:sldMkLst>
          <pc:docMk/>
          <pc:sldMk cId="3544635432" sldId="273"/>
        </pc:sldMkLst>
        <pc:spChg chg="del">
          <ac:chgData name="Ilnytskyy, Slava" userId="6c9a36ec-2177-4c71-9d2b-b4582c7eea5e" providerId="ADAL" clId="{898F6B99-3770-4A86-AFA5-7D02696DE6A6}" dt="2023-03-07T00:36:25.815" v="18034" actId="478"/>
          <ac:spMkLst>
            <pc:docMk/>
            <pc:sldMk cId="3544635432" sldId="273"/>
            <ac:spMk id="2" creationId="{ECABF5CB-0861-7C21-E3CF-245860550A9C}"/>
          </ac:spMkLst>
        </pc:spChg>
        <pc:spChg chg="del">
          <ac:chgData name="Ilnytskyy, Slava" userId="6c9a36ec-2177-4c71-9d2b-b4582c7eea5e" providerId="ADAL" clId="{898F6B99-3770-4A86-AFA5-7D02696DE6A6}" dt="2023-03-07T00:36:28.350" v="18035" actId="478"/>
          <ac:spMkLst>
            <pc:docMk/>
            <pc:sldMk cId="3544635432" sldId="273"/>
            <ac:spMk id="3" creationId="{A3B93AF8-2507-AEE1-A2B3-E6E40BAD1E24}"/>
          </ac:spMkLst>
        </pc:spChg>
        <pc:spChg chg="add mod">
          <ac:chgData name="Ilnytskyy, Slava" userId="6c9a36ec-2177-4c71-9d2b-b4582c7eea5e" providerId="ADAL" clId="{898F6B99-3770-4A86-AFA5-7D02696DE6A6}" dt="2023-03-07T00:36:47.924" v="18093" actId="1036"/>
          <ac:spMkLst>
            <pc:docMk/>
            <pc:sldMk cId="3544635432" sldId="273"/>
            <ac:spMk id="4" creationId="{E868A133-3EE0-30EE-D50D-BC1318AABE6C}"/>
          </ac:spMkLst>
        </pc:spChg>
        <pc:spChg chg="add mod">
          <ac:chgData name="Ilnytskyy, Slava" userId="6c9a36ec-2177-4c71-9d2b-b4582c7eea5e" providerId="ADAL" clId="{898F6B99-3770-4A86-AFA5-7D02696DE6A6}" dt="2023-03-07T00:41:44.164" v="18361" actId="6549"/>
          <ac:spMkLst>
            <pc:docMk/>
            <pc:sldMk cId="3544635432" sldId="273"/>
            <ac:spMk id="5" creationId="{C048BC04-2B63-372B-1607-2E5C22C7C1DC}"/>
          </ac:spMkLst>
        </pc:spChg>
        <pc:graphicFrameChg chg="add mod modGraphic">
          <ac:chgData name="Ilnytskyy, Slava" userId="6c9a36ec-2177-4c71-9d2b-b4582c7eea5e" providerId="ADAL" clId="{898F6B99-3770-4A86-AFA5-7D02696DE6A6}" dt="2023-03-07T00:49:34.468" v="18751" actId="20577"/>
          <ac:graphicFrameMkLst>
            <pc:docMk/>
            <pc:sldMk cId="3544635432" sldId="273"/>
            <ac:graphicFrameMk id="6" creationId="{041C2ABD-EF71-9BF6-EC78-11C10AD3430F}"/>
          </ac:graphicFrameMkLst>
        </pc:graphicFrameChg>
      </pc:sldChg>
      <pc:sldChg chg="addSp delSp modSp new mod">
        <pc:chgData name="Ilnytskyy, Slava" userId="6c9a36ec-2177-4c71-9d2b-b4582c7eea5e" providerId="ADAL" clId="{898F6B99-3770-4A86-AFA5-7D02696DE6A6}" dt="2023-03-07T00:59:45.991" v="19286" actId="113"/>
        <pc:sldMkLst>
          <pc:docMk/>
          <pc:sldMk cId="1651967439" sldId="274"/>
        </pc:sldMkLst>
        <pc:spChg chg="del">
          <ac:chgData name="Ilnytskyy, Slava" userId="6c9a36ec-2177-4c71-9d2b-b4582c7eea5e" providerId="ADAL" clId="{898F6B99-3770-4A86-AFA5-7D02696DE6A6}" dt="2023-03-07T00:49:52.494" v="18753" actId="478"/>
          <ac:spMkLst>
            <pc:docMk/>
            <pc:sldMk cId="1651967439" sldId="274"/>
            <ac:spMk id="2" creationId="{6D3074F2-E5BD-8FC7-F858-782F6A1ED8A5}"/>
          </ac:spMkLst>
        </pc:spChg>
        <pc:spChg chg="del">
          <ac:chgData name="Ilnytskyy, Slava" userId="6c9a36ec-2177-4c71-9d2b-b4582c7eea5e" providerId="ADAL" clId="{898F6B99-3770-4A86-AFA5-7D02696DE6A6}" dt="2023-03-07T00:49:55.397" v="18754" actId="478"/>
          <ac:spMkLst>
            <pc:docMk/>
            <pc:sldMk cId="1651967439" sldId="274"/>
            <ac:spMk id="3" creationId="{C33B0FF2-BFDA-1562-A1D2-E6AE221CECFB}"/>
          </ac:spMkLst>
        </pc:spChg>
        <pc:spChg chg="add mod">
          <ac:chgData name="Ilnytskyy, Slava" userId="6c9a36ec-2177-4c71-9d2b-b4582c7eea5e" providerId="ADAL" clId="{898F6B99-3770-4A86-AFA5-7D02696DE6A6}" dt="2023-03-07T00:49:58.923" v="18755"/>
          <ac:spMkLst>
            <pc:docMk/>
            <pc:sldMk cId="1651967439" sldId="274"/>
            <ac:spMk id="4" creationId="{6127E1DA-0430-EFD0-1106-B42F6BADB439}"/>
          </ac:spMkLst>
        </pc:spChg>
        <pc:spChg chg="add mod">
          <ac:chgData name="Ilnytskyy, Slava" userId="6c9a36ec-2177-4c71-9d2b-b4582c7eea5e" providerId="ADAL" clId="{898F6B99-3770-4A86-AFA5-7D02696DE6A6}" dt="2023-03-07T00:59:39.988" v="19285" actId="113"/>
          <ac:spMkLst>
            <pc:docMk/>
            <pc:sldMk cId="1651967439" sldId="274"/>
            <ac:spMk id="5" creationId="{D1ADFEC9-7DD9-11D2-3B77-25ED4B3E6A79}"/>
          </ac:spMkLst>
        </pc:spChg>
        <pc:spChg chg="add mod">
          <ac:chgData name="Ilnytskyy, Slava" userId="6c9a36ec-2177-4c71-9d2b-b4582c7eea5e" providerId="ADAL" clId="{898F6B99-3770-4A86-AFA5-7D02696DE6A6}" dt="2023-03-07T00:59:45.991" v="19286" actId="113"/>
          <ac:spMkLst>
            <pc:docMk/>
            <pc:sldMk cId="1651967439" sldId="274"/>
            <ac:spMk id="7" creationId="{ED461C8F-426B-025F-B8E8-8A404057A102}"/>
          </ac:spMkLst>
        </pc:spChg>
        <pc:graphicFrameChg chg="add mod modGraphic">
          <ac:chgData name="Ilnytskyy, Slava" userId="6c9a36ec-2177-4c71-9d2b-b4582c7eea5e" providerId="ADAL" clId="{898F6B99-3770-4A86-AFA5-7D02696DE6A6}" dt="2023-03-07T00:57:31.312" v="19120" actId="20577"/>
          <ac:graphicFrameMkLst>
            <pc:docMk/>
            <pc:sldMk cId="1651967439" sldId="274"/>
            <ac:graphicFrameMk id="6" creationId="{9D288821-DDFD-2958-50AC-9BB23B274B1C}"/>
          </ac:graphicFrameMkLst>
        </pc:graphicFrameChg>
      </pc:sldChg>
      <pc:sldChg chg="addSp delSp modSp new mod">
        <pc:chgData name="Ilnytskyy, Slava" userId="6c9a36ec-2177-4c71-9d2b-b4582c7eea5e" providerId="ADAL" clId="{898F6B99-3770-4A86-AFA5-7D02696DE6A6}" dt="2023-03-07T21:03:01.456" v="20090" actId="114"/>
        <pc:sldMkLst>
          <pc:docMk/>
          <pc:sldMk cId="1159803961" sldId="275"/>
        </pc:sldMkLst>
        <pc:spChg chg="del">
          <ac:chgData name="Ilnytskyy, Slava" userId="6c9a36ec-2177-4c71-9d2b-b4582c7eea5e" providerId="ADAL" clId="{898F6B99-3770-4A86-AFA5-7D02696DE6A6}" dt="2023-03-07T01:00:51.615" v="19288" actId="478"/>
          <ac:spMkLst>
            <pc:docMk/>
            <pc:sldMk cId="1159803961" sldId="275"/>
            <ac:spMk id="2" creationId="{2DF25D2A-E927-1F14-CB69-397A7585FC8F}"/>
          </ac:spMkLst>
        </pc:spChg>
        <pc:spChg chg="del">
          <ac:chgData name="Ilnytskyy, Slava" userId="6c9a36ec-2177-4c71-9d2b-b4582c7eea5e" providerId="ADAL" clId="{898F6B99-3770-4A86-AFA5-7D02696DE6A6}" dt="2023-03-07T01:00:53.936" v="19289" actId="478"/>
          <ac:spMkLst>
            <pc:docMk/>
            <pc:sldMk cId="1159803961" sldId="275"/>
            <ac:spMk id="3" creationId="{3AA94ED5-5556-6528-ECF6-E09B37F2BC38}"/>
          </ac:spMkLst>
        </pc:spChg>
        <pc:spChg chg="add mod">
          <ac:chgData name="Ilnytskyy, Slava" userId="6c9a36ec-2177-4c71-9d2b-b4582c7eea5e" providerId="ADAL" clId="{898F6B99-3770-4A86-AFA5-7D02696DE6A6}" dt="2023-03-07T01:01:05.269" v="19290"/>
          <ac:spMkLst>
            <pc:docMk/>
            <pc:sldMk cId="1159803961" sldId="275"/>
            <ac:spMk id="4" creationId="{4FA2E259-4519-6584-B6A6-63603A96F1F2}"/>
          </ac:spMkLst>
        </pc:spChg>
        <pc:spChg chg="add mod">
          <ac:chgData name="Ilnytskyy, Slava" userId="6c9a36ec-2177-4c71-9d2b-b4582c7eea5e" providerId="ADAL" clId="{898F6B99-3770-4A86-AFA5-7D02696DE6A6}" dt="2023-03-07T01:03:07.701" v="19366" actId="1036"/>
          <ac:spMkLst>
            <pc:docMk/>
            <pc:sldMk cId="1159803961" sldId="275"/>
            <ac:spMk id="6" creationId="{85D59CBD-0EB6-87AB-AFAE-746B6E0F751A}"/>
          </ac:spMkLst>
        </pc:spChg>
        <pc:graphicFrameChg chg="add mod modGraphic">
          <ac:chgData name="Ilnytskyy, Slava" userId="6c9a36ec-2177-4c71-9d2b-b4582c7eea5e" providerId="ADAL" clId="{898F6B99-3770-4A86-AFA5-7D02696DE6A6}" dt="2023-03-07T21:03:01.456" v="20090" actId="114"/>
          <ac:graphicFrameMkLst>
            <pc:docMk/>
            <pc:sldMk cId="1159803961" sldId="275"/>
            <ac:graphicFrameMk id="5" creationId="{128FB64D-8BF5-9BE3-E648-3A79F1D493F6}"/>
          </ac:graphicFrameMkLst>
        </pc:graphicFrameChg>
      </pc:sldChg>
      <pc:sldChg chg="addSp delSp modSp new mod">
        <pc:chgData name="Ilnytskyy, Slava" userId="6c9a36ec-2177-4c71-9d2b-b4582c7eea5e" providerId="ADAL" clId="{898F6B99-3770-4A86-AFA5-7D02696DE6A6}" dt="2023-03-07T21:47:45.612" v="20522" actId="1076"/>
        <pc:sldMkLst>
          <pc:docMk/>
          <pc:sldMk cId="535523938" sldId="276"/>
        </pc:sldMkLst>
        <pc:spChg chg="del">
          <ac:chgData name="Ilnytskyy, Slava" userId="6c9a36ec-2177-4c71-9d2b-b4582c7eea5e" providerId="ADAL" clId="{898F6B99-3770-4A86-AFA5-7D02696DE6A6}" dt="2023-03-07T21:04:18.008" v="20092" actId="478"/>
          <ac:spMkLst>
            <pc:docMk/>
            <pc:sldMk cId="535523938" sldId="276"/>
            <ac:spMk id="2" creationId="{B2719852-DD07-1120-D846-0A5BDA4382C9}"/>
          </ac:spMkLst>
        </pc:spChg>
        <pc:spChg chg="del">
          <ac:chgData name="Ilnytskyy, Slava" userId="6c9a36ec-2177-4c71-9d2b-b4582c7eea5e" providerId="ADAL" clId="{898F6B99-3770-4A86-AFA5-7D02696DE6A6}" dt="2023-03-07T21:04:20.426" v="20093" actId="478"/>
          <ac:spMkLst>
            <pc:docMk/>
            <pc:sldMk cId="535523938" sldId="276"/>
            <ac:spMk id="3" creationId="{8FC0814E-E685-0490-7E47-373C3F534C27}"/>
          </ac:spMkLst>
        </pc:spChg>
        <pc:spChg chg="add mod">
          <ac:chgData name="Ilnytskyy, Slava" userId="6c9a36ec-2177-4c71-9d2b-b4582c7eea5e" providerId="ADAL" clId="{898F6B99-3770-4A86-AFA5-7D02696DE6A6}" dt="2023-03-07T21:04:23.230" v="20094"/>
          <ac:spMkLst>
            <pc:docMk/>
            <pc:sldMk cId="535523938" sldId="276"/>
            <ac:spMk id="4" creationId="{C6B4BFC4-98EF-41C5-40A9-BEA3FAB808D2}"/>
          </ac:spMkLst>
        </pc:spChg>
        <pc:spChg chg="add mod">
          <ac:chgData name="Ilnytskyy, Slava" userId="6c9a36ec-2177-4c71-9d2b-b4582c7eea5e" providerId="ADAL" clId="{898F6B99-3770-4A86-AFA5-7D02696DE6A6}" dt="2023-03-07T21:47:45.612" v="20522" actId="1076"/>
          <ac:spMkLst>
            <pc:docMk/>
            <pc:sldMk cId="535523938" sldId="276"/>
            <ac:spMk id="5" creationId="{259DC40E-6E6C-9BF7-236D-DA8724B6C31C}"/>
          </ac:spMkLst>
        </pc:spChg>
        <pc:spChg chg="add del mod">
          <ac:chgData name="Ilnytskyy, Slava" userId="6c9a36ec-2177-4c71-9d2b-b4582c7eea5e" providerId="ADAL" clId="{898F6B99-3770-4A86-AFA5-7D02696DE6A6}" dt="2023-03-07T21:39:04.419" v="20517"/>
          <ac:spMkLst>
            <pc:docMk/>
            <pc:sldMk cId="535523938" sldId="276"/>
            <ac:spMk id="6" creationId="{BF108EB1-77BA-C636-08DC-5EB35AA93729}"/>
          </ac:spMkLst>
        </pc:spChg>
      </pc:sldChg>
      <pc:sldChg chg="addSp delSp modSp new mod">
        <pc:chgData name="Ilnytskyy, Slava" userId="6c9a36ec-2177-4c71-9d2b-b4582c7eea5e" providerId="ADAL" clId="{898F6B99-3770-4A86-AFA5-7D02696DE6A6}" dt="2023-03-07T22:51:10.657" v="21604" actId="207"/>
        <pc:sldMkLst>
          <pc:docMk/>
          <pc:sldMk cId="923506167" sldId="277"/>
        </pc:sldMkLst>
        <pc:spChg chg="del">
          <ac:chgData name="Ilnytskyy, Slava" userId="6c9a36ec-2177-4c71-9d2b-b4582c7eea5e" providerId="ADAL" clId="{898F6B99-3770-4A86-AFA5-7D02696DE6A6}" dt="2023-03-07T21:39:18.360" v="20519" actId="478"/>
          <ac:spMkLst>
            <pc:docMk/>
            <pc:sldMk cId="923506167" sldId="277"/>
            <ac:spMk id="2" creationId="{0708C4B1-C8CD-6EA0-38C4-282957DBFD90}"/>
          </ac:spMkLst>
        </pc:spChg>
        <pc:spChg chg="del">
          <ac:chgData name="Ilnytskyy, Slava" userId="6c9a36ec-2177-4c71-9d2b-b4582c7eea5e" providerId="ADAL" clId="{898F6B99-3770-4A86-AFA5-7D02696DE6A6}" dt="2023-03-07T21:39:21.858" v="20520" actId="478"/>
          <ac:spMkLst>
            <pc:docMk/>
            <pc:sldMk cId="923506167" sldId="277"/>
            <ac:spMk id="3" creationId="{2C7F2C3F-E4C0-B161-2D84-FE02762ECFC8}"/>
          </ac:spMkLst>
        </pc:spChg>
        <pc:spChg chg="add mod">
          <ac:chgData name="Ilnytskyy, Slava" userId="6c9a36ec-2177-4c71-9d2b-b4582c7eea5e" providerId="ADAL" clId="{898F6B99-3770-4A86-AFA5-7D02696DE6A6}" dt="2023-03-07T21:39:24.473" v="20521"/>
          <ac:spMkLst>
            <pc:docMk/>
            <pc:sldMk cId="923506167" sldId="277"/>
            <ac:spMk id="4" creationId="{1F8426BD-86D6-727A-7858-C99820DD9FBC}"/>
          </ac:spMkLst>
        </pc:spChg>
        <pc:spChg chg="add mod">
          <ac:chgData name="Ilnytskyy, Slava" userId="6c9a36ec-2177-4c71-9d2b-b4582c7eea5e" providerId="ADAL" clId="{898F6B99-3770-4A86-AFA5-7D02696DE6A6}" dt="2023-03-07T22:51:10.657" v="21604" actId="207"/>
          <ac:spMkLst>
            <pc:docMk/>
            <pc:sldMk cId="923506167" sldId="277"/>
            <ac:spMk id="5" creationId="{F331FC9E-6E2D-CC72-B144-182AC1E3A427}"/>
          </ac:spMkLst>
        </pc:spChg>
      </pc:sldChg>
      <pc:sldChg chg="addSp delSp modSp new mod">
        <pc:chgData name="Ilnytskyy, Slava" userId="6c9a36ec-2177-4c71-9d2b-b4582c7eea5e" providerId="ADAL" clId="{898F6B99-3770-4A86-AFA5-7D02696DE6A6}" dt="2023-03-08T00:00:41.874" v="22423" actId="207"/>
        <pc:sldMkLst>
          <pc:docMk/>
          <pc:sldMk cId="21150031" sldId="278"/>
        </pc:sldMkLst>
        <pc:spChg chg="del">
          <ac:chgData name="Ilnytskyy, Slava" userId="6c9a36ec-2177-4c71-9d2b-b4582c7eea5e" providerId="ADAL" clId="{898F6B99-3770-4A86-AFA5-7D02696DE6A6}" dt="2023-03-07T22:51:41.165" v="21606" actId="478"/>
          <ac:spMkLst>
            <pc:docMk/>
            <pc:sldMk cId="21150031" sldId="278"/>
            <ac:spMk id="2" creationId="{7E0BF5FA-B782-CDFC-4E46-7C00E1FE858A}"/>
          </ac:spMkLst>
        </pc:spChg>
        <pc:spChg chg="del">
          <ac:chgData name="Ilnytskyy, Slava" userId="6c9a36ec-2177-4c71-9d2b-b4582c7eea5e" providerId="ADAL" clId="{898F6B99-3770-4A86-AFA5-7D02696DE6A6}" dt="2023-03-07T22:51:43.168" v="21607" actId="478"/>
          <ac:spMkLst>
            <pc:docMk/>
            <pc:sldMk cId="21150031" sldId="278"/>
            <ac:spMk id="3" creationId="{584A6782-0C57-1139-5C9D-5031D927A825}"/>
          </ac:spMkLst>
        </pc:spChg>
        <pc:spChg chg="add mod">
          <ac:chgData name="Ilnytskyy, Slava" userId="6c9a36ec-2177-4c71-9d2b-b4582c7eea5e" providerId="ADAL" clId="{898F6B99-3770-4A86-AFA5-7D02696DE6A6}" dt="2023-03-07T22:51:45.812" v="21608"/>
          <ac:spMkLst>
            <pc:docMk/>
            <pc:sldMk cId="21150031" sldId="278"/>
            <ac:spMk id="4" creationId="{78148301-1C43-6F32-A8A5-34C3A78E3C80}"/>
          </ac:spMkLst>
        </pc:spChg>
        <pc:spChg chg="add mod">
          <ac:chgData name="Ilnytskyy, Slava" userId="6c9a36ec-2177-4c71-9d2b-b4582c7eea5e" providerId="ADAL" clId="{898F6B99-3770-4A86-AFA5-7D02696DE6A6}" dt="2023-03-08T00:00:41.874" v="22423" actId="207"/>
          <ac:spMkLst>
            <pc:docMk/>
            <pc:sldMk cId="21150031" sldId="278"/>
            <ac:spMk id="5" creationId="{C26B551B-7412-7DF4-3C7F-5AD60E99CDFB}"/>
          </ac:spMkLst>
        </pc:spChg>
      </pc:sldChg>
      <pc:sldChg chg="addSp delSp modSp new mod">
        <pc:chgData name="Ilnytskyy, Slava" userId="6c9a36ec-2177-4c71-9d2b-b4582c7eea5e" providerId="ADAL" clId="{898F6B99-3770-4A86-AFA5-7D02696DE6A6}" dt="2023-03-08T00:17:45.916" v="23273" actId="1035"/>
        <pc:sldMkLst>
          <pc:docMk/>
          <pc:sldMk cId="3444502804" sldId="279"/>
        </pc:sldMkLst>
        <pc:spChg chg="del">
          <ac:chgData name="Ilnytskyy, Slava" userId="6c9a36ec-2177-4c71-9d2b-b4582c7eea5e" providerId="ADAL" clId="{898F6B99-3770-4A86-AFA5-7D02696DE6A6}" dt="2023-03-08T00:00:56.490" v="22425" actId="478"/>
          <ac:spMkLst>
            <pc:docMk/>
            <pc:sldMk cId="3444502804" sldId="279"/>
            <ac:spMk id="2" creationId="{8716CD92-482B-E068-BB25-8D24A7598DD3}"/>
          </ac:spMkLst>
        </pc:spChg>
        <pc:spChg chg="del">
          <ac:chgData name="Ilnytskyy, Slava" userId="6c9a36ec-2177-4c71-9d2b-b4582c7eea5e" providerId="ADAL" clId="{898F6B99-3770-4A86-AFA5-7D02696DE6A6}" dt="2023-03-08T00:01:00.280" v="22426" actId="478"/>
          <ac:spMkLst>
            <pc:docMk/>
            <pc:sldMk cId="3444502804" sldId="279"/>
            <ac:spMk id="3" creationId="{5EFFD4AD-5C7D-F205-BBE0-49C3E5B90663}"/>
          </ac:spMkLst>
        </pc:spChg>
        <pc:spChg chg="add mod">
          <ac:chgData name="Ilnytskyy, Slava" userId="6c9a36ec-2177-4c71-9d2b-b4582c7eea5e" providerId="ADAL" clId="{898F6B99-3770-4A86-AFA5-7D02696DE6A6}" dt="2023-03-08T00:01:03.077" v="22427"/>
          <ac:spMkLst>
            <pc:docMk/>
            <pc:sldMk cId="3444502804" sldId="279"/>
            <ac:spMk id="4" creationId="{2032ABFF-49F4-7126-A96F-4EBFE75A4D29}"/>
          </ac:spMkLst>
        </pc:spChg>
        <pc:spChg chg="add mod">
          <ac:chgData name="Ilnytskyy, Slava" userId="6c9a36ec-2177-4c71-9d2b-b4582c7eea5e" providerId="ADAL" clId="{898F6B99-3770-4A86-AFA5-7D02696DE6A6}" dt="2023-03-08T00:17:45.916" v="23273" actId="1035"/>
          <ac:spMkLst>
            <pc:docMk/>
            <pc:sldMk cId="3444502804" sldId="279"/>
            <ac:spMk id="5" creationId="{0E3F0DA1-92CC-4DF2-0BCB-9B5305C8E21A}"/>
          </ac:spMkLst>
        </pc:spChg>
      </pc:sldChg>
      <pc:sldChg chg="addSp delSp modSp new mod">
        <pc:chgData name="Ilnytskyy, Slava" userId="6c9a36ec-2177-4c71-9d2b-b4582c7eea5e" providerId="ADAL" clId="{898F6B99-3770-4A86-AFA5-7D02696DE6A6}" dt="2023-03-08T06:20:06.572" v="24396" actId="207"/>
        <pc:sldMkLst>
          <pc:docMk/>
          <pc:sldMk cId="2047676567" sldId="280"/>
        </pc:sldMkLst>
        <pc:spChg chg="del">
          <ac:chgData name="Ilnytskyy, Slava" userId="6c9a36ec-2177-4c71-9d2b-b4582c7eea5e" providerId="ADAL" clId="{898F6B99-3770-4A86-AFA5-7D02696DE6A6}" dt="2023-03-08T00:17:59.009" v="23275" actId="478"/>
          <ac:spMkLst>
            <pc:docMk/>
            <pc:sldMk cId="2047676567" sldId="280"/>
            <ac:spMk id="2" creationId="{8F8560FD-A676-1D99-09E9-D31E04894E06}"/>
          </ac:spMkLst>
        </pc:spChg>
        <pc:spChg chg="del">
          <ac:chgData name="Ilnytskyy, Slava" userId="6c9a36ec-2177-4c71-9d2b-b4582c7eea5e" providerId="ADAL" clId="{898F6B99-3770-4A86-AFA5-7D02696DE6A6}" dt="2023-03-08T00:18:01.704" v="23276" actId="478"/>
          <ac:spMkLst>
            <pc:docMk/>
            <pc:sldMk cId="2047676567" sldId="280"/>
            <ac:spMk id="3" creationId="{70AED870-518E-F60E-E136-7D07CC443196}"/>
          </ac:spMkLst>
        </pc:spChg>
        <pc:spChg chg="add mod">
          <ac:chgData name="Ilnytskyy, Slava" userId="6c9a36ec-2177-4c71-9d2b-b4582c7eea5e" providerId="ADAL" clId="{898F6B99-3770-4A86-AFA5-7D02696DE6A6}" dt="2023-03-08T00:18:04.365" v="23277"/>
          <ac:spMkLst>
            <pc:docMk/>
            <pc:sldMk cId="2047676567" sldId="280"/>
            <ac:spMk id="4" creationId="{0310D505-EE41-6CF6-AD97-BADF72B0F9F6}"/>
          </ac:spMkLst>
        </pc:spChg>
        <pc:spChg chg="add mod">
          <ac:chgData name="Ilnytskyy, Slava" userId="6c9a36ec-2177-4c71-9d2b-b4582c7eea5e" providerId="ADAL" clId="{898F6B99-3770-4A86-AFA5-7D02696DE6A6}" dt="2023-03-08T06:20:06.572" v="24396" actId="207"/>
          <ac:spMkLst>
            <pc:docMk/>
            <pc:sldMk cId="2047676567" sldId="280"/>
            <ac:spMk id="5" creationId="{E2C57191-EDB6-3210-B3FE-A3864E2275D2}"/>
          </ac:spMkLst>
        </pc:spChg>
      </pc:sldChg>
      <pc:sldChg chg="addSp delSp modSp new mod">
        <pc:chgData name="Ilnytskyy, Slava" userId="6c9a36ec-2177-4c71-9d2b-b4582c7eea5e" providerId="ADAL" clId="{898F6B99-3770-4A86-AFA5-7D02696DE6A6}" dt="2023-03-08T06:45:25.302" v="25160" actId="1036"/>
        <pc:sldMkLst>
          <pc:docMk/>
          <pc:sldMk cId="1602134895" sldId="281"/>
        </pc:sldMkLst>
        <pc:spChg chg="del">
          <ac:chgData name="Ilnytskyy, Slava" userId="6c9a36ec-2177-4c71-9d2b-b4582c7eea5e" providerId="ADAL" clId="{898F6B99-3770-4A86-AFA5-7D02696DE6A6}" dt="2023-03-08T06:20:14.622" v="24398" actId="478"/>
          <ac:spMkLst>
            <pc:docMk/>
            <pc:sldMk cId="1602134895" sldId="281"/>
            <ac:spMk id="2" creationId="{27673161-DF6D-742A-3A6E-A140FC138F00}"/>
          </ac:spMkLst>
        </pc:spChg>
        <pc:spChg chg="del">
          <ac:chgData name="Ilnytskyy, Slava" userId="6c9a36ec-2177-4c71-9d2b-b4582c7eea5e" providerId="ADAL" clId="{898F6B99-3770-4A86-AFA5-7D02696DE6A6}" dt="2023-03-08T06:20:18.758" v="24399" actId="478"/>
          <ac:spMkLst>
            <pc:docMk/>
            <pc:sldMk cId="1602134895" sldId="281"/>
            <ac:spMk id="3" creationId="{816DAB9D-7CCD-AD0D-20A2-F97ACDE43692}"/>
          </ac:spMkLst>
        </pc:spChg>
        <pc:spChg chg="add mod">
          <ac:chgData name="Ilnytskyy, Slava" userId="6c9a36ec-2177-4c71-9d2b-b4582c7eea5e" providerId="ADAL" clId="{898F6B99-3770-4A86-AFA5-7D02696DE6A6}" dt="2023-03-08T06:20:28.944" v="24400"/>
          <ac:spMkLst>
            <pc:docMk/>
            <pc:sldMk cId="1602134895" sldId="281"/>
            <ac:spMk id="4" creationId="{45529745-60AB-784F-A847-7484792C25CD}"/>
          </ac:spMkLst>
        </pc:spChg>
        <pc:spChg chg="add mod">
          <ac:chgData name="Ilnytskyy, Slava" userId="6c9a36ec-2177-4c71-9d2b-b4582c7eea5e" providerId="ADAL" clId="{898F6B99-3770-4A86-AFA5-7D02696DE6A6}" dt="2023-03-08T06:45:25.302" v="25160" actId="1036"/>
          <ac:spMkLst>
            <pc:docMk/>
            <pc:sldMk cId="1602134895" sldId="281"/>
            <ac:spMk id="5" creationId="{927FDD47-B817-3CB5-1BFA-CBAA9A763D46}"/>
          </ac:spMkLst>
        </pc:spChg>
      </pc:sldChg>
      <pc:sldChg chg="addSp delSp modSp new mod">
        <pc:chgData name="Ilnytskyy, Slava" userId="6c9a36ec-2177-4c71-9d2b-b4582c7eea5e" providerId="ADAL" clId="{898F6B99-3770-4A86-AFA5-7D02696DE6A6}" dt="2023-03-08T07:16:58.546" v="25805" actId="207"/>
        <pc:sldMkLst>
          <pc:docMk/>
          <pc:sldMk cId="788607151" sldId="282"/>
        </pc:sldMkLst>
        <pc:spChg chg="del">
          <ac:chgData name="Ilnytskyy, Slava" userId="6c9a36ec-2177-4c71-9d2b-b4582c7eea5e" providerId="ADAL" clId="{898F6B99-3770-4A86-AFA5-7D02696DE6A6}" dt="2023-03-08T06:45:40.767" v="25162" actId="478"/>
          <ac:spMkLst>
            <pc:docMk/>
            <pc:sldMk cId="788607151" sldId="282"/>
            <ac:spMk id="2" creationId="{99A934A0-40AB-35D5-19AA-2AAC8E2DAE60}"/>
          </ac:spMkLst>
        </pc:spChg>
        <pc:spChg chg="del">
          <ac:chgData name="Ilnytskyy, Slava" userId="6c9a36ec-2177-4c71-9d2b-b4582c7eea5e" providerId="ADAL" clId="{898F6B99-3770-4A86-AFA5-7D02696DE6A6}" dt="2023-03-08T06:45:43.630" v="25163" actId="478"/>
          <ac:spMkLst>
            <pc:docMk/>
            <pc:sldMk cId="788607151" sldId="282"/>
            <ac:spMk id="3" creationId="{923C4C96-3E24-E29B-9033-354D2C9C431E}"/>
          </ac:spMkLst>
        </pc:spChg>
        <pc:spChg chg="add mod">
          <ac:chgData name="Ilnytskyy, Slava" userId="6c9a36ec-2177-4c71-9d2b-b4582c7eea5e" providerId="ADAL" clId="{898F6B99-3770-4A86-AFA5-7D02696DE6A6}" dt="2023-03-08T06:45:46.453" v="25164"/>
          <ac:spMkLst>
            <pc:docMk/>
            <pc:sldMk cId="788607151" sldId="282"/>
            <ac:spMk id="4" creationId="{E6E251EB-E27A-0F5C-E824-E0E691E28C93}"/>
          </ac:spMkLst>
        </pc:spChg>
        <pc:spChg chg="add mod">
          <ac:chgData name="Ilnytskyy, Slava" userId="6c9a36ec-2177-4c71-9d2b-b4582c7eea5e" providerId="ADAL" clId="{898F6B99-3770-4A86-AFA5-7D02696DE6A6}" dt="2023-03-08T07:16:58.546" v="25805" actId="207"/>
          <ac:spMkLst>
            <pc:docMk/>
            <pc:sldMk cId="788607151" sldId="282"/>
            <ac:spMk id="5" creationId="{09349829-891A-A26A-0B46-A51357752C98}"/>
          </ac:spMkLst>
        </pc:spChg>
        <pc:cxnChg chg="add mod">
          <ac:chgData name="Ilnytskyy, Slava" userId="6c9a36ec-2177-4c71-9d2b-b4582c7eea5e" providerId="ADAL" clId="{898F6B99-3770-4A86-AFA5-7D02696DE6A6}" dt="2023-03-08T07:03:10.099" v="25494" actId="1037"/>
          <ac:cxnSpMkLst>
            <pc:docMk/>
            <pc:sldMk cId="788607151" sldId="282"/>
            <ac:cxnSpMk id="7" creationId="{6209BCCF-B1C4-768F-9FB9-226DC040E463}"/>
          </ac:cxnSpMkLst>
        </pc:cxnChg>
      </pc:sldChg>
      <pc:sldChg chg="addSp delSp modSp new mod">
        <pc:chgData name="Ilnytskyy, Slava" userId="6c9a36ec-2177-4c71-9d2b-b4582c7eea5e" providerId="ADAL" clId="{898F6B99-3770-4A86-AFA5-7D02696DE6A6}" dt="2023-03-08T09:00:13.817" v="28132" actId="14100"/>
        <pc:sldMkLst>
          <pc:docMk/>
          <pc:sldMk cId="4287699722" sldId="283"/>
        </pc:sldMkLst>
        <pc:spChg chg="del">
          <ac:chgData name="Ilnytskyy, Slava" userId="6c9a36ec-2177-4c71-9d2b-b4582c7eea5e" providerId="ADAL" clId="{898F6B99-3770-4A86-AFA5-7D02696DE6A6}" dt="2023-03-08T07:19:38.602" v="25807" actId="478"/>
          <ac:spMkLst>
            <pc:docMk/>
            <pc:sldMk cId="4287699722" sldId="283"/>
            <ac:spMk id="2" creationId="{5C7F3319-A126-9C0D-9983-6CEBB25422D3}"/>
          </ac:spMkLst>
        </pc:spChg>
        <pc:spChg chg="del">
          <ac:chgData name="Ilnytskyy, Slava" userId="6c9a36ec-2177-4c71-9d2b-b4582c7eea5e" providerId="ADAL" clId="{898F6B99-3770-4A86-AFA5-7D02696DE6A6}" dt="2023-03-08T07:19:42.159" v="25808" actId="478"/>
          <ac:spMkLst>
            <pc:docMk/>
            <pc:sldMk cId="4287699722" sldId="283"/>
            <ac:spMk id="3" creationId="{9925327F-18EA-75E9-1E62-D1695B559F3D}"/>
          </ac:spMkLst>
        </pc:spChg>
        <pc:spChg chg="add mod">
          <ac:chgData name="Ilnytskyy, Slava" userId="6c9a36ec-2177-4c71-9d2b-b4582c7eea5e" providerId="ADAL" clId="{898F6B99-3770-4A86-AFA5-7D02696DE6A6}" dt="2023-03-08T07:19:44.395" v="25809"/>
          <ac:spMkLst>
            <pc:docMk/>
            <pc:sldMk cId="4287699722" sldId="283"/>
            <ac:spMk id="4" creationId="{1D435F4D-DFA2-FECF-3B51-83245810EF24}"/>
          </ac:spMkLst>
        </pc:spChg>
        <pc:spChg chg="add mod">
          <ac:chgData name="Ilnytskyy, Slava" userId="6c9a36ec-2177-4c71-9d2b-b4582c7eea5e" providerId="ADAL" clId="{898F6B99-3770-4A86-AFA5-7D02696DE6A6}" dt="2023-03-08T09:00:13.817" v="28132" actId="14100"/>
          <ac:spMkLst>
            <pc:docMk/>
            <pc:sldMk cId="4287699722" sldId="283"/>
            <ac:spMk id="5" creationId="{CF90D55A-D726-8D46-E456-34686356FCA0}"/>
          </ac:spMkLst>
        </pc:spChg>
      </pc:sldChg>
      <pc:sldChg chg="addSp delSp modSp new mod">
        <pc:chgData name="Ilnytskyy, Slava" userId="6c9a36ec-2177-4c71-9d2b-b4582c7eea5e" providerId="ADAL" clId="{898F6B99-3770-4A86-AFA5-7D02696DE6A6}" dt="2023-03-08T09:03:25.967" v="28324" actId="20577"/>
        <pc:sldMkLst>
          <pc:docMk/>
          <pc:sldMk cId="3302138549" sldId="284"/>
        </pc:sldMkLst>
        <pc:spChg chg="del">
          <ac:chgData name="Ilnytskyy, Slava" userId="6c9a36ec-2177-4c71-9d2b-b4582c7eea5e" providerId="ADAL" clId="{898F6B99-3770-4A86-AFA5-7D02696DE6A6}" dt="2023-03-08T07:55:07.437" v="26870" actId="478"/>
          <ac:spMkLst>
            <pc:docMk/>
            <pc:sldMk cId="3302138549" sldId="284"/>
            <ac:spMk id="2" creationId="{1E682C1A-3F86-6BD4-DA27-620D270B537C}"/>
          </ac:spMkLst>
        </pc:spChg>
        <pc:spChg chg="del">
          <ac:chgData name="Ilnytskyy, Slava" userId="6c9a36ec-2177-4c71-9d2b-b4582c7eea5e" providerId="ADAL" clId="{898F6B99-3770-4A86-AFA5-7D02696DE6A6}" dt="2023-03-08T07:55:09.832" v="26871" actId="478"/>
          <ac:spMkLst>
            <pc:docMk/>
            <pc:sldMk cId="3302138549" sldId="284"/>
            <ac:spMk id="3" creationId="{FE39A565-E08D-80B2-77AA-27CB58465924}"/>
          </ac:spMkLst>
        </pc:spChg>
        <pc:spChg chg="add mod">
          <ac:chgData name="Ilnytskyy, Slava" userId="6c9a36ec-2177-4c71-9d2b-b4582c7eea5e" providerId="ADAL" clId="{898F6B99-3770-4A86-AFA5-7D02696DE6A6}" dt="2023-03-08T07:55:13.351" v="26872"/>
          <ac:spMkLst>
            <pc:docMk/>
            <pc:sldMk cId="3302138549" sldId="284"/>
            <ac:spMk id="4" creationId="{0DCA211A-9873-A7C7-6B2C-B1C3B205244A}"/>
          </ac:spMkLst>
        </pc:spChg>
        <pc:spChg chg="add mod">
          <ac:chgData name="Ilnytskyy, Slava" userId="6c9a36ec-2177-4c71-9d2b-b4582c7eea5e" providerId="ADAL" clId="{898F6B99-3770-4A86-AFA5-7D02696DE6A6}" dt="2023-03-08T09:03:25.967" v="28324" actId="20577"/>
          <ac:spMkLst>
            <pc:docMk/>
            <pc:sldMk cId="3302138549" sldId="284"/>
            <ac:spMk id="5" creationId="{94D90A97-F4A0-65F6-194C-952BFCE45D76}"/>
          </ac:spMkLst>
        </pc:spChg>
      </pc:sldChg>
      <pc:sldChg chg="addSp delSp modSp new mod">
        <pc:chgData name="Ilnytskyy, Slava" userId="6c9a36ec-2177-4c71-9d2b-b4582c7eea5e" providerId="ADAL" clId="{898F6B99-3770-4A86-AFA5-7D02696DE6A6}" dt="2023-03-11T00:16:34.098" v="30919" actId="1036"/>
        <pc:sldMkLst>
          <pc:docMk/>
          <pc:sldMk cId="2562341585" sldId="285"/>
        </pc:sldMkLst>
        <pc:spChg chg="add mod">
          <ac:chgData name="Ilnytskyy, Slava" userId="6c9a36ec-2177-4c71-9d2b-b4582c7eea5e" providerId="ADAL" clId="{898F6B99-3770-4A86-AFA5-7D02696DE6A6}" dt="2023-03-11T00:16:34.098" v="30919" actId="1036"/>
          <ac:spMkLst>
            <pc:docMk/>
            <pc:sldMk cId="2562341585" sldId="285"/>
            <ac:spMk id="2" creationId="{418633CB-C9A6-7CB7-23FE-63D3AA4D1CCD}"/>
          </ac:spMkLst>
        </pc:spChg>
        <pc:spChg chg="del">
          <ac:chgData name="Ilnytskyy, Slava" userId="6c9a36ec-2177-4c71-9d2b-b4582c7eea5e" providerId="ADAL" clId="{898F6B99-3770-4A86-AFA5-7D02696DE6A6}" dt="2023-03-08T08:59:10.396" v="28115" actId="478"/>
          <ac:spMkLst>
            <pc:docMk/>
            <pc:sldMk cId="2562341585" sldId="285"/>
            <ac:spMk id="2" creationId="{D2024935-76FF-B161-93CC-AB103509F7C6}"/>
          </ac:spMkLst>
        </pc:spChg>
        <pc:spChg chg="del">
          <ac:chgData name="Ilnytskyy, Slava" userId="6c9a36ec-2177-4c71-9d2b-b4582c7eea5e" providerId="ADAL" clId="{898F6B99-3770-4A86-AFA5-7D02696DE6A6}" dt="2023-03-08T08:59:07.394" v="28114" actId="478"/>
          <ac:spMkLst>
            <pc:docMk/>
            <pc:sldMk cId="2562341585" sldId="285"/>
            <ac:spMk id="3" creationId="{6969758C-6F28-8B83-A0DC-2914EE74BDEA}"/>
          </ac:spMkLst>
        </pc:spChg>
        <pc:spChg chg="add mod">
          <ac:chgData name="Ilnytskyy, Slava" userId="6c9a36ec-2177-4c71-9d2b-b4582c7eea5e" providerId="ADAL" clId="{898F6B99-3770-4A86-AFA5-7D02696DE6A6}" dt="2023-03-08T08:59:18.767" v="28116"/>
          <ac:spMkLst>
            <pc:docMk/>
            <pc:sldMk cId="2562341585" sldId="285"/>
            <ac:spMk id="4" creationId="{B1044855-6D95-E0E7-865E-8E941189BBC6}"/>
          </ac:spMkLst>
        </pc:spChg>
        <pc:graphicFrameChg chg="add del mod modGraphic">
          <ac:chgData name="Ilnytskyy, Slava" userId="6c9a36ec-2177-4c71-9d2b-b4582c7eea5e" providerId="ADAL" clId="{898F6B99-3770-4A86-AFA5-7D02696DE6A6}" dt="2023-03-10T23:42:15.700" v="29032" actId="21"/>
          <ac:graphicFrameMkLst>
            <pc:docMk/>
            <pc:sldMk cId="2562341585" sldId="285"/>
            <ac:graphicFrameMk id="3" creationId="{C019A70D-4389-71BF-FFA8-301536060C8B}"/>
          </ac:graphicFrameMkLst>
        </pc:graphicFrameChg>
      </pc:sldChg>
      <pc:sldChg chg="addSp delSp modSp new mod">
        <pc:chgData name="Ilnytskyy, Slava" userId="6c9a36ec-2177-4c71-9d2b-b4582c7eea5e" providerId="ADAL" clId="{898F6B99-3770-4A86-AFA5-7D02696DE6A6}" dt="2023-03-11T00:16:08.250" v="30901" actId="255"/>
        <pc:sldMkLst>
          <pc:docMk/>
          <pc:sldMk cId="605725502" sldId="286"/>
        </pc:sldMkLst>
        <pc:spChg chg="del">
          <ac:chgData name="Ilnytskyy, Slava" userId="6c9a36ec-2177-4c71-9d2b-b4582c7eea5e" providerId="ADAL" clId="{898F6B99-3770-4A86-AFA5-7D02696DE6A6}" dt="2023-03-10T23:42:23.333" v="29034" actId="478"/>
          <ac:spMkLst>
            <pc:docMk/>
            <pc:sldMk cId="605725502" sldId="286"/>
            <ac:spMk id="2" creationId="{8708CC56-1B04-0173-6BD7-59D3256B0017}"/>
          </ac:spMkLst>
        </pc:spChg>
        <pc:spChg chg="del">
          <ac:chgData name="Ilnytskyy, Slava" userId="6c9a36ec-2177-4c71-9d2b-b4582c7eea5e" providerId="ADAL" clId="{898F6B99-3770-4A86-AFA5-7D02696DE6A6}" dt="2023-03-10T23:42:26.114" v="29035" actId="478"/>
          <ac:spMkLst>
            <pc:docMk/>
            <pc:sldMk cId="605725502" sldId="286"/>
            <ac:spMk id="3" creationId="{0E62ACF6-4F4B-A642-2169-AD1B66182B2B}"/>
          </ac:spMkLst>
        </pc:spChg>
        <pc:spChg chg="add mod">
          <ac:chgData name="Ilnytskyy, Slava" userId="6c9a36ec-2177-4c71-9d2b-b4582c7eea5e" providerId="ADAL" clId="{898F6B99-3770-4A86-AFA5-7D02696DE6A6}" dt="2023-03-10T23:42:40.120" v="29038"/>
          <ac:spMkLst>
            <pc:docMk/>
            <pc:sldMk cId="605725502" sldId="286"/>
            <ac:spMk id="5" creationId="{8E9B8C26-EE0A-4320-E7A4-6A2DFB3FDB32}"/>
          </ac:spMkLst>
        </pc:spChg>
        <pc:spChg chg="add mod">
          <ac:chgData name="Ilnytskyy, Slava" userId="6c9a36ec-2177-4c71-9d2b-b4582c7eea5e" providerId="ADAL" clId="{898F6B99-3770-4A86-AFA5-7D02696DE6A6}" dt="2023-03-10T23:47:34.453" v="29696" actId="1037"/>
          <ac:spMkLst>
            <pc:docMk/>
            <pc:sldMk cId="605725502" sldId="286"/>
            <ac:spMk id="7" creationId="{C54E4A1C-CF1A-82D4-4DC8-F2E83DD1E195}"/>
          </ac:spMkLst>
        </pc:spChg>
        <pc:graphicFrameChg chg="add mod modGraphic">
          <ac:chgData name="Ilnytskyy, Slava" userId="6c9a36ec-2177-4c71-9d2b-b4582c7eea5e" providerId="ADAL" clId="{898F6B99-3770-4A86-AFA5-7D02696DE6A6}" dt="2023-03-11T00:16:08.250" v="30901" actId="255"/>
          <ac:graphicFrameMkLst>
            <pc:docMk/>
            <pc:sldMk cId="605725502" sldId="286"/>
            <ac:graphicFrameMk id="4" creationId="{D171E295-E1FB-CB09-62DF-94BEC9C8E624}"/>
          </ac:graphicFrameMkLst>
        </pc:graphicFrameChg>
      </pc:sldChg>
      <pc:sldChg chg="addSp delSp modSp new mod">
        <pc:chgData name="Ilnytskyy, Slava" userId="6c9a36ec-2177-4c71-9d2b-b4582c7eea5e" providerId="ADAL" clId="{898F6B99-3770-4A86-AFA5-7D02696DE6A6}" dt="2023-03-12T02:45:11.404" v="31310" actId="207"/>
        <pc:sldMkLst>
          <pc:docMk/>
          <pc:sldMk cId="45543471" sldId="287"/>
        </pc:sldMkLst>
        <pc:spChg chg="del">
          <ac:chgData name="Ilnytskyy, Slava" userId="6c9a36ec-2177-4c71-9d2b-b4582c7eea5e" providerId="ADAL" clId="{898F6B99-3770-4A86-AFA5-7D02696DE6A6}" dt="2023-03-11T00:02:37.740" v="30752" actId="478"/>
          <ac:spMkLst>
            <pc:docMk/>
            <pc:sldMk cId="45543471" sldId="287"/>
            <ac:spMk id="2" creationId="{DEBFD387-9997-7C4A-12F9-1D19318EAB5B}"/>
          </ac:spMkLst>
        </pc:spChg>
        <pc:spChg chg="del">
          <ac:chgData name="Ilnytskyy, Slava" userId="6c9a36ec-2177-4c71-9d2b-b4582c7eea5e" providerId="ADAL" clId="{898F6B99-3770-4A86-AFA5-7D02696DE6A6}" dt="2023-03-11T00:02:41.221" v="30753" actId="478"/>
          <ac:spMkLst>
            <pc:docMk/>
            <pc:sldMk cId="45543471" sldId="287"/>
            <ac:spMk id="3" creationId="{9DFF4615-92AE-D776-6451-4FFCDB02D859}"/>
          </ac:spMkLst>
        </pc:spChg>
        <pc:spChg chg="add del mod">
          <ac:chgData name="Ilnytskyy, Slava" userId="6c9a36ec-2177-4c71-9d2b-b4582c7eea5e" providerId="ADAL" clId="{898F6B99-3770-4A86-AFA5-7D02696DE6A6}" dt="2023-03-11T00:04:37.217" v="30755"/>
          <ac:spMkLst>
            <pc:docMk/>
            <pc:sldMk cId="45543471" sldId="287"/>
            <ac:spMk id="4" creationId="{7CCD70B4-CFFA-751D-92FE-54A7F2F06013}"/>
          </ac:spMkLst>
        </pc:spChg>
        <pc:spChg chg="add mod">
          <ac:chgData name="Ilnytskyy, Slava" userId="6c9a36ec-2177-4c71-9d2b-b4582c7eea5e" providerId="ADAL" clId="{898F6B99-3770-4A86-AFA5-7D02696DE6A6}" dt="2023-03-11T00:04:39.015" v="30756"/>
          <ac:spMkLst>
            <pc:docMk/>
            <pc:sldMk cId="45543471" sldId="287"/>
            <ac:spMk id="5" creationId="{9C9C2262-D4D5-ECC1-19DF-64777B504D52}"/>
          </ac:spMkLst>
        </pc:spChg>
        <pc:spChg chg="add mod">
          <ac:chgData name="Ilnytskyy, Slava" userId="6c9a36ec-2177-4c71-9d2b-b4582c7eea5e" providerId="ADAL" clId="{898F6B99-3770-4A86-AFA5-7D02696DE6A6}" dt="2023-03-12T02:45:11.404" v="31310" actId="207"/>
          <ac:spMkLst>
            <pc:docMk/>
            <pc:sldMk cId="45543471" sldId="287"/>
            <ac:spMk id="6" creationId="{3BC8221A-8DCB-92D7-B6F1-15AC25F64EAB}"/>
          </ac:spMkLst>
        </pc:spChg>
      </pc:sldChg>
      <pc:sldChg chg="addSp delSp modSp new mod">
        <pc:chgData name="Ilnytskyy, Slava" userId="6c9a36ec-2177-4c71-9d2b-b4582c7eea5e" providerId="ADAL" clId="{898F6B99-3770-4A86-AFA5-7D02696DE6A6}" dt="2023-03-12T03:08:08.269" v="32113" actId="207"/>
        <pc:sldMkLst>
          <pc:docMk/>
          <pc:sldMk cId="311492100" sldId="288"/>
        </pc:sldMkLst>
        <pc:spChg chg="del">
          <ac:chgData name="Ilnytskyy, Slava" userId="6c9a36ec-2177-4c71-9d2b-b4582c7eea5e" providerId="ADAL" clId="{898F6B99-3770-4A86-AFA5-7D02696DE6A6}" dt="2023-03-12T02:45:56.708" v="31313" actId="478"/>
          <ac:spMkLst>
            <pc:docMk/>
            <pc:sldMk cId="311492100" sldId="288"/>
            <ac:spMk id="2" creationId="{5E7BAFFF-E162-51B5-25E0-94A47173F939}"/>
          </ac:spMkLst>
        </pc:spChg>
        <pc:spChg chg="del">
          <ac:chgData name="Ilnytskyy, Slava" userId="6c9a36ec-2177-4c71-9d2b-b4582c7eea5e" providerId="ADAL" clId="{898F6B99-3770-4A86-AFA5-7D02696DE6A6}" dt="2023-03-12T02:45:53.848" v="31312" actId="478"/>
          <ac:spMkLst>
            <pc:docMk/>
            <pc:sldMk cId="311492100" sldId="288"/>
            <ac:spMk id="3" creationId="{E3104902-ECA8-6BD3-CB26-FD267DB4662E}"/>
          </ac:spMkLst>
        </pc:spChg>
        <pc:spChg chg="add mod">
          <ac:chgData name="Ilnytskyy, Slava" userId="6c9a36ec-2177-4c71-9d2b-b4582c7eea5e" providerId="ADAL" clId="{898F6B99-3770-4A86-AFA5-7D02696DE6A6}" dt="2023-03-12T02:45:57.478" v="31314"/>
          <ac:spMkLst>
            <pc:docMk/>
            <pc:sldMk cId="311492100" sldId="288"/>
            <ac:spMk id="4" creationId="{31C0B75B-C536-7FBE-D4C0-CF5519D5AA19}"/>
          </ac:spMkLst>
        </pc:spChg>
        <pc:spChg chg="add mod">
          <ac:chgData name="Ilnytskyy, Slava" userId="6c9a36ec-2177-4c71-9d2b-b4582c7eea5e" providerId="ADAL" clId="{898F6B99-3770-4A86-AFA5-7D02696DE6A6}" dt="2023-03-12T03:08:08.269" v="32113" actId="207"/>
          <ac:spMkLst>
            <pc:docMk/>
            <pc:sldMk cId="311492100" sldId="288"/>
            <ac:spMk id="5" creationId="{89E9532A-025E-D559-1A04-5DC51F829B5D}"/>
          </ac:spMkLst>
        </pc:spChg>
      </pc:sldChg>
      <pc:sldChg chg="addSp delSp modSp new mod">
        <pc:chgData name="Ilnytskyy, Slava" userId="6c9a36ec-2177-4c71-9d2b-b4582c7eea5e" providerId="ADAL" clId="{898F6B99-3770-4A86-AFA5-7D02696DE6A6}" dt="2023-03-12T03:14:55.754" v="32515" actId="207"/>
        <pc:sldMkLst>
          <pc:docMk/>
          <pc:sldMk cId="1790791926" sldId="289"/>
        </pc:sldMkLst>
        <pc:spChg chg="del">
          <ac:chgData name="Ilnytskyy, Slava" userId="6c9a36ec-2177-4c71-9d2b-b4582c7eea5e" providerId="ADAL" clId="{898F6B99-3770-4A86-AFA5-7D02696DE6A6}" dt="2023-03-12T03:08:27.386" v="32115" actId="478"/>
          <ac:spMkLst>
            <pc:docMk/>
            <pc:sldMk cId="1790791926" sldId="289"/>
            <ac:spMk id="2" creationId="{C4D921AF-095F-614F-4E7C-4398F78DB768}"/>
          </ac:spMkLst>
        </pc:spChg>
        <pc:spChg chg="del">
          <ac:chgData name="Ilnytskyy, Slava" userId="6c9a36ec-2177-4c71-9d2b-b4582c7eea5e" providerId="ADAL" clId="{898F6B99-3770-4A86-AFA5-7D02696DE6A6}" dt="2023-03-12T03:08:30.913" v="32116" actId="478"/>
          <ac:spMkLst>
            <pc:docMk/>
            <pc:sldMk cId="1790791926" sldId="289"/>
            <ac:spMk id="3" creationId="{587E1A74-CF37-E8E0-E52A-3F65D5B8433D}"/>
          </ac:spMkLst>
        </pc:spChg>
        <pc:spChg chg="add mod">
          <ac:chgData name="Ilnytskyy, Slava" userId="6c9a36ec-2177-4c71-9d2b-b4582c7eea5e" providerId="ADAL" clId="{898F6B99-3770-4A86-AFA5-7D02696DE6A6}" dt="2023-03-12T03:08:34.179" v="32117"/>
          <ac:spMkLst>
            <pc:docMk/>
            <pc:sldMk cId="1790791926" sldId="289"/>
            <ac:spMk id="4" creationId="{F5615C95-EA0E-DE76-B9F7-D00FDB1B911B}"/>
          </ac:spMkLst>
        </pc:spChg>
        <pc:spChg chg="add mod">
          <ac:chgData name="Ilnytskyy, Slava" userId="6c9a36ec-2177-4c71-9d2b-b4582c7eea5e" providerId="ADAL" clId="{898F6B99-3770-4A86-AFA5-7D02696DE6A6}" dt="2023-03-12T03:14:55.754" v="32515" actId="207"/>
          <ac:spMkLst>
            <pc:docMk/>
            <pc:sldMk cId="1790791926" sldId="289"/>
            <ac:spMk id="5" creationId="{31D82B6D-B8AB-F38F-439C-5F96F49DA6C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4DE3-6AAC-99E6-48FF-4AAC6468CC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5C608F-389D-C8F1-C0D8-614B5B2AB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85CCE4-E81B-2EA8-6DAA-BC0271823659}"/>
              </a:ext>
            </a:extLst>
          </p:cNvPr>
          <p:cNvSpPr>
            <a:spLocks noGrp="1"/>
          </p:cNvSpPr>
          <p:nvPr>
            <p:ph type="dt" sz="half" idx="10"/>
          </p:nvPr>
        </p:nvSpPr>
        <p:spPr/>
        <p:txBody>
          <a:bodyPr/>
          <a:lstStyle/>
          <a:p>
            <a:fld id="{04B3CB36-3B06-48D0-B48D-C1458B2124C8}" type="datetimeFigureOut">
              <a:rPr lang="en-US" smtClean="0"/>
              <a:t>5/8/2023</a:t>
            </a:fld>
            <a:endParaRPr lang="en-US"/>
          </a:p>
        </p:txBody>
      </p:sp>
      <p:sp>
        <p:nvSpPr>
          <p:cNvPr id="5" name="Footer Placeholder 4">
            <a:extLst>
              <a:ext uri="{FF2B5EF4-FFF2-40B4-BE49-F238E27FC236}">
                <a16:creationId xmlns:a16="http://schemas.microsoft.com/office/drawing/2014/main" id="{F27734AF-A2EF-6D7A-D4B0-69C968E2E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2F917-3605-E64E-78D1-5F7A60008269}"/>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285841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FBC9-17B2-DE13-FC44-873E618246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F02F06-5B27-A3C8-CC66-009569D74F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CDF1C-6483-2EEB-5EA1-9EB69797367B}"/>
              </a:ext>
            </a:extLst>
          </p:cNvPr>
          <p:cNvSpPr>
            <a:spLocks noGrp="1"/>
          </p:cNvSpPr>
          <p:nvPr>
            <p:ph type="dt" sz="half" idx="10"/>
          </p:nvPr>
        </p:nvSpPr>
        <p:spPr/>
        <p:txBody>
          <a:bodyPr/>
          <a:lstStyle/>
          <a:p>
            <a:fld id="{04B3CB36-3B06-48D0-B48D-C1458B2124C8}" type="datetimeFigureOut">
              <a:rPr lang="en-US" smtClean="0"/>
              <a:t>5/8/2023</a:t>
            </a:fld>
            <a:endParaRPr lang="en-US"/>
          </a:p>
        </p:txBody>
      </p:sp>
      <p:sp>
        <p:nvSpPr>
          <p:cNvPr id="5" name="Footer Placeholder 4">
            <a:extLst>
              <a:ext uri="{FF2B5EF4-FFF2-40B4-BE49-F238E27FC236}">
                <a16:creationId xmlns:a16="http://schemas.microsoft.com/office/drawing/2014/main" id="{A7106E83-966D-DFD2-206C-33A775382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FE25B-ECFB-E357-C458-0030A3ACE1CC}"/>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390586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A598E-21B1-595C-99EB-50C268470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894060-2075-68F4-B771-2D0C1404AE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3EAC3-0AED-055C-ECBA-69B8B0F75F2E}"/>
              </a:ext>
            </a:extLst>
          </p:cNvPr>
          <p:cNvSpPr>
            <a:spLocks noGrp="1"/>
          </p:cNvSpPr>
          <p:nvPr>
            <p:ph type="dt" sz="half" idx="10"/>
          </p:nvPr>
        </p:nvSpPr>
        <p:spPr/>
        <p:txBody>
          <a:bodyPr/>
          <a:lstStyle/>
          <a:p>
            <a:fld id="{04B3CB36-3B06-48D0-B48D-C1458B2124C8}" type="datetimeFigureOut">
              <a:rPr lang="en-US" smtClean="0"/>
              <a:t>5/8/2023</a:t>
            </a:fld>
            <a:endParaRPr lang="en-US"/>
          </a:p>
        </p:txBody>
      </p:sp>
      <p:sp>
        <p:nvSpPr>
          <p:cNvPr id="5" name="Footer Placeholder 4">
            <a:extLst>
              <a:ext uri="{FF2B5EF4-FFF2-40B4-BE49-F238E27FC236}">
                <a16:creationId xmlns:a16="http://schemas.microsoft.com/office/drawing/2014/main" id="{B982D227-4D77-1239-0E40-C735CFCBD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FB623-6A0C-0849-D2D0-4EE3284AFD64}"/>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212206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D8FD-CB26-42A7-2A03-25A0F349EF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15D726-64AC-32B6-C4D8-D4DD5E12EC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AB1A3-5343-A940-02C2-3F8E80AE0A15}"/>
              </a:ext>
            </a:extLst>
          </p:cNvPr>
          <p:cNvSpPr>
            <a:spLocks noGrp="1"/>
          </p:cNvSpPr>
          <p:nvPr>
            <p:ph type="dt" sz="half" idx="10"/>
          </p:nvPr>
        </p:nvSpPr>
        <p:spPr/>
        <p:txBody>
          <a:bodyPr/>
          <a:lstStyle/>
          <a:p>
            <a:fld id="{04B3CB36-3B06-48D0-B48D-C1458B2124C8}" type="datetimeFigureOut">
              <a:rPr lang="en-US" smtClean="0"/>
              <a:t>5/8/2023</a:t>
            </a:fld>
            <a:endParaRPr lang="en-US"/>
          </a:p>
        </p:txBody>
      </p:sp>
      <p:sp>
        <p:nvSpPr>
          <p:cNvPr id="5" name="Footer Placeholder 4">
            <a:extLst>
              <a:ext uri="{FF2B5EF4-FFF2-40B4-BE49-F238E27FC236}">
                <a16:creationId xmlns:a16="http://schemas.microsoft.com/office/drawing/2014/main" id="{157D7634-D547-4DD8-6A51-63096F197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07899-28FD-865E-145A-5C30B4974AA1}"/>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18134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C64A-21DF-669B-7387-7351E9932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27E371-B851-954D-B057-FD750CAC1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FC55AB-8529-235D-5E35-96E142845C8E}"/>
              </a:ext>
            </a:extLst>
          </p:cNvPr>
          <p:cNvSpPr>
            <a:spLocks noGrp="1"/>
          </p:cNvSpPr>
          <p:nvPr>
            <p:ph type="dt" sz="half" idx="10"/>
          </p:nvPr>
        </p:nvSpPr>
        <p:spPr/>
        <p:txBody>
          <a:bodyPr/>
          <a:lstStyle/>
          <a:p>
            <a:fld id="{04B3CB36-3B06-48D0-B48D-C1458B2124C8}" type="datetimeFigureOut">
              <a:rPr lang="en-US" smtClean="0"/>
              <a:t>5/8/2023</a:t>
            </a:fld>
            <a:endParaRPr lang="en-US"/>
          </a:p>
        </p:txBody>
      </p:sp>
      <p:sp>
        <p:nvSpPr>
          <p:cNvPr id="5" name="Footer Placeholder 4">
            <a:extLst>
              <a:ext uri="{FF2B5EF4-FFF2-40B4-BE49-F238E27FC236}">
                <a16:creationId xmlns:a16="http://schemas.microsoft.com/office/drawing/2014/main" id="{C4D98495-55F9-C18B-412A-852B0861F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292D0-49A3-17F4-0687-F5C782229E7D}"/>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318207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8149-6518-623F-3751-D30F88C696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1C2F8B-64A8-5685-91FF-4042E78FA2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96F69-4D1E-8FC1-55E0-1FBD34AA0F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3C3FA5-F38D-4A2B-B418-70D5B4E8E03E}"/>
              </a:ext>
            </a:extLst>
          </p:cNvPr>
          <p:cNvSpPr>
            <a:spLocks noGrp="1"/>
          </p:cNvSpPr>
          <p:nvPr>
            <p:ph type="dt" sz="half" idx="10"/>
          </p:nvPr>
        </p:nvSpPr>
        <p:spPr/>
        <p:txBody>
          <a:bodyPr/>
          <a:lstStyle/>
          <a:p>
            <a:fld id="{04B3CB36-3B06-48D0-B48D-C1458B2124C8}" type="datetimeFigureOut">
              <a:rPr lang="en-US" smtClean="0"/>
              <a:t>5/8/2023</a:t>
            </a:fld>
            <a:endParaRPr lang="en-US"/>
          </a:p>
        </p:txBody>
      </p:sp>
      <p:sp>
        <p:nvSpPr>
          <p:cNvPr id="6" name="Footer Placeholder 5">
            <a:extLst>
              <a:ext uri="{FF2B5EF4-FFF2-40B4-BE49-F238E27FC236}">
                <a16:creationId xmlns:a16="http://schemas.microsoft.com/office/drawing/2014/main" id="{418BDB41-2888-8427-D61F-24F5E00E08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205B4-F17C-1C5E-6294-B1F419063A1D}"/>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404952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134E-FC31-B529-7AFD-22AA949A76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5A4247-5081-5B4F-69BD-2ED3E0B79D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FA0F1-CCC2-A24A-950A-78D99D571D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CF4A7E-6EAB-B515-6C5E-5A9677692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7FD813-C1EB-6596-3AB6-6E894DED8B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3D1F39-66C4-2E0E-AE70-30A688072DA4}"/>
              </a:ext>
            </a:extLst>
          </p:cNvPr>
          <p:cNvSpPr>
            <a:spLocks noGrp="1"/>
          </p:cNvSpPr>
          <p:nvPr>
            <p:ph type="dt" sz="half" idx="10"/>
          </p:nvPr>
        </p:nvSpPr>
        <p:spPr/>
        <p:txBody>
          <a:bodyPr/>
          <a:lstStyle/>
          <a:p>
            <a:fld id="{04B3CB36-3B06-48D0-B48D-C1458B2124C8}" type="datetimeFigureOut">
              <a:rPr lang="en-US" smtClean="0"/>
              <a:t>5/8/2023</a:t>
            </a:fld>
            <a:endParaRPr lang="en-US"/>
          </a:p>
        </p:txBody>
      </p:sp>
      <p:sp>
        <p:nvSpPr>
          <p:cNvPr id="8" name="Footer Placeholder 7">
            <a:extLst>
              <a:ext uri="{FF2B5EF4-FFF2-40B4-BE49-F238E27FC236}">
                <a16:creationId xmlns:a16="http://schemas.microsoft.com/office/drawing/2014/main" id="{D9969FC6-F790-8D07-2299-98C2FF55E8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188AAB-D03D-9014-D786-15905A70575F}"/>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387804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6E4B-C82B-D881-A0B8-5C95F67253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894CD2-C800-EE14-ECC5-DB69D63B8B71}"/>
              </a:ext>
            </a:extLst>
          </p:cNvPr>
          <p:cNvSpPr>
            <a:spLocks noGrp="1"/>
          </p:cNvSpPr>
          <p:nvPr>
            <p:ph type="dt" sz="half" idx="10"/>
          </p:nvPr>
        </p:nvSpPr>
        <p:spPr/>
        <p:txBody>
          <a:bodyPr/>
          <a:lstStyle/>
          <a:p>
            <a:fld id="{04B3CB36-3B06-48D0-B48D-C1458B2124C8}" type="datetimeFigureOut">
              <a:rPr lang="en-US" smtClean="0"/>
              <a:t>5/8/2023</a:t>
            </a:fld>
            <a:endParaRPr lang="en-US"/>
          </a:p>
        </p:txBody>
      </p:sp>
      <p:sp>
        <p:nvSpPr>
          <p:cNvPr id="4" name="Footer Placeholder 3">
            <a:extLst>
              <a:ext uri="{FF2B5EF4-FFF2-40B4-BE49-F238E27FC236}">
                <a16:creationId xmlns:a16="http://schemas.microsoft.com/office/drawing/2014/main" id="{336C515B-035F-95AF-9E60-8F9379069C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465300-2991-7281-7961-E64339230862}"/>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18116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4171EF-48EE-023B-1955-AB8D3E895875}"/>
              </a:ext>
            </a:extLst>
          </p:cNvPr>
          <p:cNvSpPr>
            <a:spLocks noGrp="1"/>
          </p:cNvSpPr>
          <p:nvPr>
            <p:ph type="dt" sz="half" idx="10"/>
          </p:nvPr>
        </p:nvSpPr>
        <p:spPr/>
        <p:txBody>
          <a:bodyPr/>
          <a:lstStyle/>
          <a:p>
            <a:fld id="{04B3CB36-3B06-48D0-B48D-C1458B2124C8}" type="datetimeFigureOut">
              <a:rPr lang="en-US" smtClean="0"/>
              <a:t>5/8/2023</a:t>
            </a:fld>
            <a:endParaRPr lang="en-US"/>
          </a:p>
        </p:txBody>
      </p:sp>
      <p:sp>
        <p:nvSpPr>
          <p:cNvPr id="3" name="Footer Placeholder 2">
            <a:extLst>
              <a:ext uri="{FF2B5EF4-FFF2-40B4-BE49-F238E27FC236}">
                <a16:creationId xmlns:a16="http://schemas.microsoft.com/office/drawing/2014/main" id="{F0705CB4-174F-8782-9001-A619C28801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AEB2AB-4B71-0730-8162-134F1F44C8E2}"/>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130262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CB83-578B-3E6D-2395-4C84254375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DB40C1-6B48-0404-EE26-12FB3622B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E619FD-545C-85E4-2E29-79B7BB184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8C459-C953-BF87-7052-B4370F06A7E7}"/>
              </a:ext>
            </a:extLst>
          </p:cNvPr>
          <p:cNvSpPr>
            <a:spLocks noGrp="1"/>
          </p:cNvSpPr>
          <p:nvPr>
            <p:ph type="dt" sz="half" idx="10"/>
          </p:nvPr>
        </p:nvSpPr>
        <p:spPr/>
        <p:txBody>
          <a:bodyPr/>
          <a:lstStyle/>
          <a:p>
            <a:fld id="{04B3CB36-3B06-48D0-B48D-C1458B2124C8}" type="datetimeFigureOut">
              <a:rPr lang="en-US" smtClean="0"/>
              <a:t>5/8/2023</a:t>
            </a:fld>
            <a:endParaRPr lang="en-US"/>
          </a:p>
        </p:txBody>
      </p:sp>
      <p:sp>
        <p:nvSpPr>
          <p:cNvPr id="6" name="Footer Placeholder 5">
            <a:extLst>
              <a:ext uri="{FF2B5EF4-FFF2-40B4-BE49-F238E27FC236}">
                <a16:creationId xmlns:a16="http://schemas.microsoft.com/office/drawing/2014/main" id="{13826BE5-396D-CE5E-D038-3ADA5B88D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FC069E-D09D-DDD0-4758-956A998E3C18}"/>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76957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6FCB-B798-333C-2D26-2FFF319F9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4EFDAF-3703-0D0C-5386-89A8524FB0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34A2D6-8463-85BD-7D29-9649DAE5D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B010F-28C3-ABE6-5477-D1997E32FBCE}"/>
              </a:ext>
            </a:extLst>
          </p:cNvPr>
          <p:cNvSpPr>
            <a:spLocks noGrp="1"/>
          </p:cNvSpPr>
          <p:nvPr>
            <p:ph type="dt" sz="half" idx="10"/>
          </p:nvPr>
        </p:nvSpPr>
        <p:spPr/>
        <p:txBody>
          <a:bodyPr/>
          <a:lstStyle/>
          <a:p>
            <a:fld id="{04B3CB36-3B06-48D0-B48D-C1458B2124C8}" type="datetimeFigureOut">
              <a:rPr lang="en-US" smtClean="0"/>
              <a:t>5/8/2023</a:t>
            </a:fld>
            <a:endParaRPr lang="en-US"/>
          </a:p>
        </p:txBody>
      </p:sp>
      <p:sp>
        <p:nvSpPr>
          <p:cNvPr id="6" name="Footer Placeholder 5">
            <a:extLst>
              <a:ext uri="{FF2B5EF4-FFF2-40B4-BE49-F238E27FC236}">
                <a16:creationId xmlns:a16="http://schemas.microsoft.com/office/drawing/2014/main" id="{9666A3F4-BFEB-A66E-640C-19C551555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827F8-A54E-4813-577B-6F852257E0A1}"/>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361701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99E2BA-8D61-BEEA-5DA0-41AA0303C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5D0D38-11B2-CE3D-A573-BF8F05F1E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7EDFE-EDD7-5817-A941-36855C2892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3CB36-3B06-48D0-B48D-C1458B2124C8}" type="datetimeFigureOut">
              <a:rPr lang="en-US" smtClean="0"/>
              <a:t>5/8/2023</a:t>
            </a:fld>
            <a:endParaRPr lang="en-US"/>
          </a:p>
        </p:txBody>
      </p:sp>
      <p:sp>
        <p:nvSpPr>
          <p:cNvPr id="5" name="Footer Placeholder 4">
            <a:extLst>
              <a:ext uri="{FF2B5EF4-FFF2-40B4-BE49-F238E27FC236}">
                <a16:creationId xmlns:a16="http://schemas.microsoft.com/office/drawing/2014/main" id="{DFD7BA8E-91CC-A528-D2D3-3497A5465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B065F0-1F9D-677E-E5BB-9C883634C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4A931-EE8E-430D-A491-B18649EE4A81}" type="slidenum">
              <a:rPr lang="en-US" smtClean="0"/>
              <a:t>‹#›</a:t>
            </a:fld>
            <a:endParaRPr lang="en-US"/>
          </a:p>
        </p:txBody>
      </p:sp>
    </p:spTree>
    <p:extLst>
      <p:ext uri="{BB962C8B-B14F-4D97-AF65-F5344CB8AC3E}">
        <p14:creationId xmlns:p14="http://schemas.microsoft.com/office/powerpoint/2010/main" val="1072064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aw.githubusercontent.com/slavailn/bioinf_training/main/divine_comedy.t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6B28-0215-B501-AD6C-85B375D54123}"/>
              </a:ext>
            </a:extLst>
          </p:cNvPr>
          <p:cNvSpPr>
            <a:spLocks noGrp="1"/>
          </p:cNvSpPr>
          <p:nvPr>
            <p:ph type="ctrTitle"/>
          </p:nvPr>
        </p:nvSpPr>
        <p:spPr>
          <a:xfrm>
            <a:off x="1574800" y="1549083"/>
            <a:ext cx="9144000" cy="2387600"/>
          </a:xfrm>
        </p:spPr>
        <p:txBody>
          <a:bodyPr>
            <a:normAutofit fontScale="90000"/>
          </a:bodyPr>
          <a:lstStyle/>
          <a:p>
            <a:r>
              <a:rPr lang="en-US" dirty="0"/>
              <a:t>Linux command line</a:t>
            </a:r>
            <a:br>
              <a:rPr lang="en-US" dirty="0"/>
            </a:br>
            <a:r>
              <a:rPr lang="en-US" dirty="0"/>
              <a:t>Part I</a:t>
            </a:r>
            <a:br>
              <a:rPr lang="en-US" dirty="0"/>
            </a:br>
            <a:br>
              <a:rPr lang="en-US" dirty="0"/>
            </a:br>
            <a:r>
              <a:rPr lang="en-US" sz="3600" b="1" dirty="0"/>
              <a:t>File system, manipulating files and directories</a:t>
            </a:r>
            <a:endParaRPr lang="en-US" b="1" dirty="0"/>
          </a:p>
        </p:txBody>
      </p:sp>
    </p:spTree>
    <p:extLst>
      <p:ext uri="{BB962C8B-B14F-4D97-AF65-F5344CB8AC3E}">
        <p14:creationId xmlns:p14="http://schemas.microsoft.com/office/powerpoint/2010/main" val="407875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DBD719-4878-9385-991F-A95D078B4292}"/>
              </a:ext>
            </a:extLst>
          </p:cNvPr>
          <p:cNvSpPr txBox="1"/>
          <p:nvPr/>
        </p:nvSpPr>
        <p:spPr>
          <a:xfrm>
            <a:off x="4856480" y="233680"/>
            <a:ext cx="3718560" cy="461665"/>
          </a:xfrm>
          <a:prstGeom prst="rect">
            <a:avLst/>
          </a:prstGeom>
          <a:noFill/>
        </p:spPr>
        <p:txBody>
          <a:bodyPr wrap="square" rtlCol="0">
            <a:spAutoFit/>
          </a:bodyPr>
          <a:lstStyle/>
          <a:p>
            <a:r>
              <a:rPr lang="en-US" sz="2400" dirty="0"/>
              <a:t>Explore files and folders</a:t>
            </a:r>
          </a:p>
        </p:txBody>
      </p:sp>
      <p:sp>
        <p:nvSpPr>
          <p:cNvPr id="6" name="TextBox 5">
            <a:extLst>
              <a:ext uri="{FF2B5EF4-FFF2-40B4-BE49-F238E27FC236}">
                <a16:creationId xmlns:a16="http://schemas.microsoft.com/office/drawing/2014/main" id="{4D56119B-22F6-1D40-1F42-B45C6ADDD188}"/>
              </a:ext>
            </a:extLst>
          </p:cNvPr>
          <p:cNvSpPr txBox="1"/>
          <p:nvPr/>
        </p:nvSpPr>
        <p:spPr>
          <a:xfrm>
            <a:off x="802640" y="1148080"/>
            <a:ext cx="10718800" cy="5016758"/>
          </a:xfrm>
          <a:prstGeom prst="rect">
            <a:avLst/>
          </a:prstGeom>
          <a:noFill/>
        </p:spPr>
        <p:txBody>
          <a:bodyPr wrap="square" rtlCol="0">
            <a:spAutoFit/>
          </a:bodyPr>
          <a:lstStyle/>
          <a:p>
            <a:r>
              <a:rPr lang="en-US" sz="2000" dirty="0"/>
              <a:t>Use </a:t>
            </a:r>
            <a:r>
              <a:rPr lang="en-US" sz="2000" b="1" dirty="0"/>
              <a:t>ls </a:t>
            </a:r>
            <a:r>
              <a:rPr lang="en-US" sz="2000" dirty="0"/>
              <a:t>command to view the content of the directories.</a:t>
            </a:r>
          </a:p>
          <a:p>
            <a:endParaRPr lang="en-US" sz="2000" dirty="0"/>
          </a:p>
          <a:p>
            <a:r>
              <a:rPr lang="en-US" sz="2000" b="1" dirty="0"/>
              <a:t>ls </a:t>
            </a:r>
            <a:r>
              <a:rPr lang="en-US" sz="2000" dirty="0"/>
              <a:t>is probably the most used command in Linux.</a:t>
            </a:r>
          </a:p>
          <a:p>
            <a:endParaRPr lang="en-US" sz="2000" dirty="0"/>
          </a:p>
          <a:p>
            <a:r>
              <a:rPr lang="en-US" sz="2000" dirty="0"/>
              <a:t>Let’s change to home directory</a:t>
            </a:r>
          </a:p>
          <a:p>
            <a:r>
              <a:rPr lang="en-US" sz="2000" dirty="0">
                <a:solidFill>
                  <a:schemeClr val="accent1"/>
                </a:solidFill>
              </a:rPr>
              <a:t>$ cd ~</a:t>
            </a:r>
          </a:p>
          <a:p>
            <a:endParaRPr lang="en-US" sz="2000" dirty="0"/>
          </a:p>
          <a:p>
            <a:r>
              <a:rPr lang="en-US" sz="2000" dirty="0">
                <a:solidFill>
                  <a:schemeClr val="accent1"/>
                </a:solidFill>
              </a:rPr>
              <a:t>$ ls</a:t>
            </a:r>
            <a:r>
              <a:rPr lang="en-US" sz="2000" dirty="0"/>
              <a:t> # View the content of the current directory</a:t>
            </a:r>
          </a:p>
          <a:p>
            <a:endParaRPr lang="en-US" sz="2000" dirty="0"/>
          </a:p>
          <a:p>
            <a:r>
              <a:rPr lang="en-US" sz="2000" dirty="0"/>
              <a:t>You can list any directory by specifying absolute or relative path</a:t>
            </a:r>
          </a:p>
          <a:p>
            <a:r>
              <a:rPr lang="en-US" sz="2000" dirty="0">
                <a:solidFill>
                  <a:schemeClr val="accent1"/>
                </a:solidFill>
              </a:rPr>
              <a:t>$ ls /</a:t>
            </a:r>
            <a:r>
              <a:rPr lang="en-US" sz="2000" dirty="0" err="1">
                <a:solidFill>
                  <a:schemeClr val="accent1"/>
                </a:solidFill>
              </a:rPr>
              <a:t>usr</a:t>
            </a:r>
            <a:r>
              <a:rPr lang="en-US" sz="2000" dirty="0"/>
              <a:t> # view </a:t>
            </a:r>
            <a:r>
              <a:rPr lang="en-US" sz="2000" b="1" dirty="0" err="1"/>
              <a:t>usr</a:t>
            </a:r>
            <a:r>
              <a:rPr lang="en-US" sz="2000" b="1" dirty="0"/>
              <a:t>/ </a:t>
            </a:r>
            <a:r>
              <a:rPr lang="en-US" sz="2000" dirty="0"/>
              <a:t>directory</a:t>
            </a:r>
            <a:endParaRPr lang="en-US" sz="2000" b="1" dirty="0"/>
          </a:p>
          <a:p>
            <a:endParaRPr lang="en-US" sz="2000" dirty="0"/>
          </a:p>
          <a:p>
            <a:r>
              <a:rPr lang="en-US" sz="2000" dirty="0">
                <a:solidFill>
                  <a:schemeClr val="accent1"/>
                </a:solidFill>
              </a:rPr>
              <a:t>$ ls ../</a:t>
            </a:r>
            <a:r>
              <a:rPr lang="en-US" sz="2000" dirty="0"/>
              <a:t>  # view a directory one level up</a:t>
            </a:r>
          </a:p>
          <a:p>
            <a:endParaRPr lang="en-US" sz="2000" dirty="0"/>
          </a:p>
          <a:p>
            <a:r>
              <a:rPr lang="en-US" sz="2000" dirty="0">
                <a:solidFill>
                  <a:schemeClr val="accent1"/>
                </a:solidFill>
              </a:rPr>
              <a:t>$ ls ../../</a:t>
            </a:r>
            <a:r>
              <a:rPr lang="en-US" sz="2000" dirty="0"/>
              <a:t> # view a directory 2 levels up</a:t>
            </a:r>
          </a:p>
          <a:p>
            <a:r>
              <a:rPr lang="en-US" sz="2000" dirty="0"/>
              <a:t> </a:t>
            </a:r>
          </a:p>
        </p:txBody>
      </p:sp>
    </p:spTree>
    <p:extLst>
      <p:ext uri="{BB962C8B-B14F-4D97-AF65-F5344CB8AC3E}">
        <p14:creationId xmlns:p14="http://schemas.microsoft.com/office/powerpoint/2010/main" val="385889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786E7-79B0-AD5A-F163-7E74CF30B18B}"/>
              </a:ext>
            </a:extLst>
          </p:cNvPr>
          <p:cNvSpPr txBox="1"/>
          <p:nvPr/>
        </p:nvSpPr>
        <p:spPr>
          <a:xfrm>
            <a:off x="4165600" y="213360"/>
            <a:ext cx="3166508" cy="738664"/>
          </a:xfrm>
          <a:prstGeom prst="rect">
            <a:avLst/>
          </a:prstGeom>
          <a:noFill/>
        </p:spPr>
        <p:txBody>
          <a:bodyPr wrap="none" rtlCol="0">
            <a:spAutoFit/>
          </a:bodyPr>
          <a:lstStyle/>
          <a:p>
            <a:r>
              <a:rPr lang="en-US" sz="2400" dirty="0"/>
              <a:t>Explore files and folders</a:t>
            </a:r>
          </a:p>
          <a:p>
            <a:endParaRPr lang="en-US" dirty="0"/>
          </a:p>
        </p:txBody>
      </p:sp>
      <p:sp>
        <p:nvSpPr>
          <p:cNvPr id="5" name="TextBox 4">
            <a:extLst>
              <a:ext uri="{FF2B5EF4-FFF2-40B4-BE49-F238E27FC236}">
                <a16:creationId xmlns:a16="http://schemas.microsoft.com/office/drawing/2014/main" id="{69957A50-F2AC-1CB6-C2B7-0461E002B5A9}"/>
              </a:ext>
            </a:extLst>
          </p:cNvPr>
          <p:cNvSpPr txBox="1"/>
          <p:nvPr/>
        </p:nvSpPr>
        <p:spPr>
          <a:xfrm>
            <a:off x="508000" y="727610"/>
            <a:ext cx="10759440" cy="6247864"/>
          </a:xfrm>
          <a:prstGeom prst="rect">
            <a:avLst/>
          </a:prstGeom>
          <a:noFill/>
        </p:spPr>
        <p:txBody>
          <a:bodyPr wrap="square" rtlCol="0">
            <a:spAutoFit/>
          </a:bodyPr>
          <a:lstStyle/>
          <a:p>
            <a:r>
              <a:rPr lang="en-US" sz="2000" dirty="0"/>
              <a:t>Using option with commands:</a:t>
            </a:r>
          </a:p>
          <a:p>
            <a:r>
              <a:rPr lang="en-US" sz="2000" dirty="0">
                <a:solidFill>
                  <a:schemeClr val="accent1"/>
                </a:solidFill>
              </a:rPr>
              <a:t>$ ls -l ~</a:t>
            </a:r>
            <a:r>
              <a:rPr lang="en-US" sz="2000" dirty="0"/>
              <a:t> # -l option will change the output to long format</a:t>
            </a:r>
          </a:p>
          <a:p>
            <a:endParaRPr lang="en-US" sz="2000" dirty="0"/>
          </a:p>
          <a:p>
            <a:r>
              <a:rPr lang="en-US" sz="2000" dirty="0"/>
              <a:t>The structure of Linux commands is composed of </a:t>
            </a:r>
            <a:r>
              <a:rPr lang="en-US" sz="2000" b="1" u="sng" dirty="0"/>
              <a:t>options</a:t>
            </a:r>
            <a:r>
              <a:rPr lang="en-US" sz="2000" dirty="0"/>
              <a:t> and </a:t>
            </a:r>
            <a:r>
              <a:rPr lang="en-US" sz="2000" b="1" u="sng" dirty="0"/>
              <a:t>arguments</a:t>
            </a:r>
            <a:r>
              <a:rPr lang="en-US" sz="2000" dirty="0"/>
              <a:t>.</a:t>
            </a:r>
          </a:p>
          <a:p>
            <a:endParaRPr lang="en-US" sz="2000" dirty="0"/>
          </a:p>
          <a:p>
            <a:r>
              <a:rPr lang="en-US" sz="2000" dirty="0"/>
              <a:t>Options, like </a:t>
            </a:r>
            <a:r>
              <a:rPr lang="en-US" sz="2000" b="1" dirty="0"/>
              <a:t>–l</a:t>
            </a:r>
            <a:r>
              <a:rPr lang="en-US" sz="2000" dirty="0"/>
              <a:t>, modify the behavior of the commands and arguments are items that serve as inputs. </a:t>
            </a:r>
          </a:p>
          <a:p>
            <a:endParaRPr lang="en-US" sz="2000" dirty="0"/>
          </a:p>
          <a:p>
            <a:r>
              <a:rPr lang="en-US" sz="2000" b="1" dirty="0"/>
              <a:t>ls</a:t>
            </a:r>
            <a:r>
              <a:rPr lang="en-US" sz="2000" dirty="0"/>
              <a:t> – command</a:t>
            </a:r>
          </a:p>
          <a:p>
            <a:r>
              <a:rPr lang="en-US" sz="2000" dirty="0"/>
              <a:t>-l – option</a:t>
            </a:r>
          </a:p>
          <a:p>
            <a:r>
              <a:rPr lang="en-US" sz="2000" b="1" dirty="0"/>
              <a:t>~</a:t>
            </a:r>
            <a:r>
              <a:rPr lang="en-US" sz="2000" dirty="0"/>
              <a:t> – argument</a:t>
            </a:r>
          </a:p>
          <a:p>
            <a:endParaRPr lang="en-US" sz="2000" dirty="0"/>
          </a:p>
          <a:p>
            <a:r>
              <a:rPr lang="en-US" sz="2000" dirty="0"/>
              <a:t>Short options start with </a:t>
            </a:r>
            <a:r>
              <a:rPr lang="en-US" sz="2000" b="1" dirty="0"/>
              <a:t>‘-’ </a:t>
            </a:r>
            <a:r>
              <a:rPr lang="en-US" sz="2000" dirty="0"/>
              <a:t>and are symbolized by a single letter, for example </a:t>
            </a:r>
            <a:r>
              <a:rPr lang="en-US" sz="2000" b="1" dirty="0"/>
              <a:t>‘-l’</a:t>
            </a:r>
          </a:p>
          <a:p>
            <a:endParaRPr lang="en-US" sz="2000" b="1" dirty="0"/>
          </a:p>
          <a:p>
            <a:r>
              <a:rPr lang="en-US" sz="2000" dirty="0"/>
              <a:t>Long options start </a:t>
            </a:r>
            <a:r>
              <a:rPr lang="en-US" sz="2000" b="1" dirty="0"/>
              <a:t>‘--’ </a:t>
            </a:r>
            <a:r>
              <a:rPr lang="en-US" sz="2000" dirty="0"/>
              <a:t>and are followed by a word, for example </a:t>
            </a:r>
            <a:r>
              <a:rPr lang="en-US" sz="2000" b="1" dirty="0"/>
              <a:t>‘--reverse’</a:t>
            </a:r>
          </a:p>
          <a:p>
            <a:endParaRPr lang="en-US" sz="2000" b="1" dirty="0"/>
          </a:p>
          <a:p>
            <a:r>
              <a:rPr lang="en-US" sz="2000" dirty="0"/>
              <a:t>Commands can have multiple options and arguments:</a:t>
            </a:r>
          </a:p>
          <a:p>
            <a:r>
              <a:rPr lang="en-US" sz="2000" dirty="0">
                <a:solidFill>
                  <a:schemeClr val="accent1"/>
                </a:solidFill>
              </a:rPr>
              <a:t>$ ls -l -t ~</a:t>
            </a:r>
            <a:r>
              <a:rPr lang="en-US" sz="2000" dirty="0"/>
              <a:t> # print the contents of </a:t>
            </a:r>
            <a:r>
              <a:rPr lang="en-US" sz="2000" b="1" dirty="0"/>
              <a:t>~ (home) </a:t>
            </a:r>
            <a:r>
              <a:rPr lang="en-US" sz="2000" dirty="0"/>
              <a:t>directory in long format and sorted by the date of creation</a:t>
            </a:r>
          </a:p>
          <a:p>
            <a:endParaRPr lang="en-US" sz="2000" b="1" dirty="0"/>
          </a:p>
          <a:p>
            <a:r>
              <a:rPr lang="en-US" sz="2000" dirty="0">
                <a:solidFill>
                  <a:schemeClr val="accent1"/>
                </a:solidFill>
              </a:rPr>
              <a:t>$ ls -</a:t>
            </a:r>
            <a:r>
              <a:rPr lang="en-US" sz="2000" dirty="0" err="1">
                <a:solidFill>
                  <a:schemeClr val="accent1"/>
                </a:solidFill>
              </a:rPr>
              <a:t>lt</a:t>
            </a:r>
            <a:r>
              <a:rPr lang="en-US" sz="2000" dirty="0">
                <a:solidFill>
                  <a:schemeClr val="accent1"/>
                </a:solidFill>
              </a:rPr>
              <a:t> ~</a:t>
            </a:r>
            <a:r>
              <a:rPr lang="en-US" sz="2000" dirty="0"/>
              <a:t> # this will yield the same result as above as short options can be combined</a:t>
            </a:r>
          </a:p>
          <a:p>
            <a:endParaRPr lang="en-US" sz="2000" dirty="0"/>
          </a:p>
        </p:txBody>
      </p:sp>
    </p:spTree>
    <p:extLst>
      <p:ext uri="{BB962C8B-B14F-4D97-AF65-F5344CB8AC3E}">
        <p14:creationId xmlns:p14="http://schemas.microsoft.com/office/powerpoint/2010/main" val="279222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DF5BFA-EF86-20FD-DECE-1FAE62BA8B0F}"/>
              </a:ext>
            </a:extLst>
          </p:cNvPr>
          <p:cNvSpPr txBox="1"/>
          <p:nvPr/>
        </p:nvSpPr>
        <p:spPr>
          <a:xfrm>
            <a:off x="4978400" y="213360"/>
            <a:ext cx="3166508" cy="830997"/>
          </a:xfrm>
          <a:prstGeom prst="rect">
            <a:avLst/>
          </a:prstGeom>
          <a:noFill/>
        </p:spPr>
        <p:txBody>
          <a:bodyPr wrap="none" rtlCol="0">
            <a:spAutoFit/>
          </a:bodyPr>
          <a:lstStyle/>
          <a:p>
            <a:r>
              <a:rPr lang="en-US" sz="2400" dirty="0"/>
              <a:t>Explore files and folders</a:t>
            </a:r>
          </a:p>
          <a:p>
            <a:endParaRPr lang="en-US" sz="2400" dirty="0"/>
          </a:p>
        </p:txBody>
      </p:sp>
      <p:sp>
        <p:nvSpPr>
          <p:cNvPr id="6" name="TextBox 5">
            <a:extLst>
              <a:ext uri="{FF2B5EF4-FFF2-40B4-BE49-F238E27FC236}">
                <a16:creationId xmlns:a16="http://schemas.microsoft.com/office/drawing/2014/main" id="{3010C75C-B4A9-E0CD-D06F-FF2AFBD436B4}"/>
              </a:ext>
            </a:extLst>
          </p:cNvPr>
          <p:cNvSpPr txBox="1"/>
          <p:nvPr/>
        </p:nvSpPr>
        <p:spPr>
          <a:xfrm>
            <a:off x="629920" y="711200"/>
            <a:ext cx="10952480" cy="4093428"/>
          </a:xfrm>
          <a:prstGeom prst="rect">
            <a:avLst/>
          </a:prstGeom>
          <a:noFill/>
        </p:spPr>
        <p:txBody>
          <a:bodyPr wrap="square" rtlCol="0">
            <a:spAutoFit/>
          </a:bodyPr>
          <a:lstStyle/>
          <a:p>
            <a:r>
              <a:rPr lang="en-US" sz="2000" dirty="0"/>
              <a:t>Short and long can be used together:</a:t>
            </a:r>
          </a:p>
          <a:p>
            <a:r>
              <a:rPr lang="en-US" sz="2000" dirty="0">
                <a:solidFill>
                  <a:schemeClr val="accent1"/>
                </a:solidFill>
              </a:rPr>
              <a:t>$ ls –</a:t>
            </a:r>
            <a:r>
              <a:rPr lang="en-US" sz="2000" dirty="0" err="1">
                <a:solidFill>
                  <a:schemeClr val="accent1"/>
                </a:solidFill>
              </a:rPr>
              <a:t>lt</a:t>
            </a:r>
            <a:r>
              <a:rPr lang="en-US" sz="2000" dirty="0">
                <a:solidFill>
                  <a:schemeClr val="accent1"/>
                </a:solidFill>
              </a:rPr>
              <a:t> --reverse ~</a:t>
            </a:r>
            <a:r>
              <a:rPr lang="en-US" sz="2000" dirty="0"/>
              <a:t> # this command will list the contents of the </a:t>
            </a:r>
            <a:r>
              <a:rPr lang="en-US" sz="2000" b="1" dirty="0"/>
              <a:t>home </a:t>
            </a:r>
            <a:r>
              <a:rPr lang="en-US" sz="2000" dirty="0"/>
              <a:t>directory in long format and sorted by time of creation in reverse.</a:t>
            </a:r>
          </a:p>
          <a:p>
            <a:endParaRPr lang="en-US" sz="2000" dirty="0"/>
          </a:p>
          <a:p>
            <a:r>
              <a:rPr lang="en-US" sz="2000" dirty="0"/>
              <a:t>The </a:t>
            </a:r>
            <a:r>
              <a:rPr lang="en-US" sz="2000" b="1" dirty="0"/>
              <a:t>long format </a:t>
            </a:r>
            <a:r>
              <a:rPr lang="en-US" sz="2000" dirty="0"/>
              <a:t>of ls command explained:</a:t>
            </a:r>
          </a:p>
          <a:p>
            <a:endParaRPr lang="en-US" sz="2000" dirty="0"/>
          </a:p>
          <a:p>
            <a:r>
              <a:rPr lang="en-US" sz="2000" dirty="0"/>
              <a:t>-</a:t>
            </a:r>
            <a:r>
              <a:rPr lang="en-US" sz="2000" dirty="0" err="1"/>
              <a:t>rwxr</a:t>
            </a:r>
            <a:r>
              <a:rPr lang="en-US" sz="2000" dirty="0"/>
              <a:t>-</a:t>
            </a:r>
            <a:r>
              <a:rPr lang="en-US" sz="2000" dirty="0" err="1"/>
              <a:t>xr</a:t>
            </a:r>
            <a:r>
              <a:rPr lang="en-US" sz="2000" dirty="0"/>
              <a:t>-x  1 slava </a:t>
            </a:r>
            <a:r>
              <a:rPr lang="en-US" sz="2000" dirty="0" err="1"/>
              <a:t>slava</a:t>
            </a:r>
            <a:r>
              <a:rPr lang="en-US" sz="2000" dirty="0"/>
              <a:t>         504 Feb 21  2018  backup.sh</a:t>
            </a:r>
          </a:p>
          <a:p>
            <a:r>
              <a:rPr lang="en-US" sz="2000" dirty="0" err="1"/>
              <a:t>drwxr</a:t>
            </a:r>
            <a:r>
              <a:rPr lang="en-US" sz="2000" dirty="0"/>
              <a:t>-</a:t>
            </a:r>
            <a:r>
              <a:rPr lang="en-US" sz="2000" dirty="0" err="1"/>
              <a:t>xr</a:t>
            </a:r>
            <a:r>
              <a:rPr lang="en-US" sz="2000" dirty="0"/>
              <a:t>-x  5 slava </a:t>
            </a:r>
            <a:r>
              <a:rPr lang="en-US" sz="2000" dirty="0" err="1"/>
              <a:t>slava</a:t>
            </a:r>
            <a:r>
              <a:rPr lang="en-US" sz="2000" dirty="0"/>
              <a:t>        4096 Mar 19  2020 '</a:t>
            </a:r>
            <a:r>
              <a:rPr lang="en-US" sz="2000" dirty="0" err="1"/>
              <a:t>Calibre</a:t>
            </a:r>
            <a:r>
              <a:rPr lang="en-US" sz="2000" dirty="0"/>
              <a:t> Library'</a:t>
            </a:r>
          </a:p>
          <a:p>
            <a:r>
              <a:rPr lang="en-US" sz="2000" dirty="0" err="1"/>
              <a:t>drwxrwxr</a:t>
            </a:r>
            <a:r>
              <a:rPr lang="en-US" sz="2000" dirty="0"/>
              <a:t>-x  4 slava </a:t>
            </a:r>
            <a:r>
              <a:rPr lang="en-US" sz="2000" dirty="0" err="1"/>
              <a:t>slava</a:t>
            </a:r>
            <a:r>
              <a:rPr lang="en-US" sz="2000" dirty="0"/>
              <a:t>        4096 Nov 24  2017  </a:t>
            </a:r>
            <a:r>
              <a:rPr lang="en-US" sz="2000" dirty="0" err="1"/>
              <a:t>clinEff</a:t>
            </a:r>
            <a:endParaRPr lang="en-US" sz="2000" dirty="0"/>
          </a:p>
          <a:p>
            <a:endParaRPr lang="en-US" sz="2000" dirty="0"/>
          </a:p>
          <a:p>
            <a:endParaRPr lang="en-US" sz="2000" dirty="0"/>
          </a:p>
          <a:p>
            <a:endParaRPr lang="en-US" sz="2000" dirty="0"/>
          </a:p>
          <a:p>
            <a:r>
              <a:rPr lang="en-US" sz="2000" dirty="0"/>
              <a:t> </a:t>
            </a:r>
          </a:p>
        </p:txBody>
      </p:sp>
      <p:graphicFrame>
        <p:nvGraphicFramePr>
          <p:cNvPr id="7" name="Table 7">
            <a:extLst>
              <a:ext uri="{FF2B5EF4-FFF2-40B4-BE49-F238E27FC236}">
                <a16:creationId xmlns:a16="http://schemas.microsoft.com/office/drawing/2014/main" id="{998287C6-4E33-4018-851A-E5F3AC816902}"/>
              </a:ext>
            </a:extLst>
          </p:cNvPr>
          <p:cNvGraphicFramePr>
            <a:graphicFrameLocks noGrp="1"/>
          </p:cNvGraphicFramePr>
          <p:nvPr>
            <p:extLst>
              <p:ext uri="{D42A27DB-BD31-4B8C-83A1-F6EECF244321}">
                <p14:modId xmlns:p14="http://schemas.microsoft.com/office/powerpoint/2010/main" val="4137663495"/>
              </p:ext>
            </p:extLst>
          </p:nvPr>
        </p:nvGraphicFramePr>
        <p:xfrm>
          <a:off x="640080" y="3637280"/>
          <a:ext cx="9286240" cy="2961640"/>
        </p:xfrm>
        <a:graphic>
          <a:graphicData uri="http://schemas.openxmlformats.org/drawingml/2006/table">
            <a:tbl>
              <a:tblPr firstRow="1" bandRow="1">
                <a:tableStyleId>{74C1A8A3-306A-4EB7-A6B1-4F7E0EB9C5D6}</a:tableStyleId>
              </a:tblPr>
              <a:tblGrid>
                <a:gridCol w="4643120">
                  <a:extLst>
                    <a:ext uri="{9D8B030D-6E8A-4147-A177-3AD203B41FA5}">
                      <a16:colId xmlns:a16="http://schemas.microsoft.com/office/drawing/2014/main" val="299593021"/>
                    </a:ext>
                  </a:extLst>
                </a:gridCol>
                <a:gridCol w="4643120">
                  <a:extLst>
                    <a:ext uri="{9D8B030D-6E8A-4147-A177-3AD203B41FA5}">
                      <a16:colId xmlns:a16="http://schemas.microsoft.com/office/drawing/2014/main" val="1173401565"/>
                    </a:ext>
                  </a:extLst>
                </a:gridCol>
              </a:tblGrid>
              <a:tr h="176106">
                <a:tc>
                  <a:txBody>
                    <a:bodyPr/>
                    <a:lstStyle/>
                    <a:p>
                      <a:r>
                        <a:rPr lang="en-US" b="1" dirty="0"/>
                        <a:t>Field</a:t>
                      </a:r>
                    </a:p>
                  </a:txBody>
                  <a:tcPr/>
                </a:tc>
                <a:tc>
                  <a:txBody>
                    <a:bodyPr/>
                    <a:lstStyle/>
                    <a:p>
                      <a:r>
                        <a:rPr lang="en-US" dirty="0"/>
                        <a:t>Meaning</a:t>
                      </a:r>
                    </a:p>
                  </a:txBody>
                  <a:tcPr/>
                </a:tc>
                <a:extLst>
                  <a:ext uri="{0D108BD9-81ED-4DB2-BD59-A6C34878D82A}">
                    <a16:rowId xmlns:a16="http://schemas.microsoft.com/office/drawing/2014/main" val="792522616"/>
                  </a:ext>
                </a:extLst>
              </a:tr>
              <a:tr h="370840">
                <a:tc>
                  <a:txBody>
                    <a:bodyPr/>
                    <a:lstStyle/>
                    <a:p>
                      <a:r>
                        <a:rPr lang="en-US" sz="1800" dirty="0"/>
                        <a:t>-</a:t>
                      </a:r>
                      <a:r>
                        <a:rPr lang="en-US" sz="1800" dirty="0" err="1"/>
                        <a:t>rwxr</a:t>
                      </a:r>
                      <a:r>
                        <a:rPr lang="en-US" sz="1800" dirty="0"/>
                        <a:t>-</a:t>
                      </a:r>
                      <a:r>
                        <a:rPr lang="en-US" sz="1800" dirty="0" err="1"/>
                        <a:t>xr</a:t>
                      </a:r>
                      <a:r>
                        <a:rPr lang="en-US" sz="1800" dirty="0"/>
                        <a:t>-x</a:t>
                      </a:r>
                      <a:endParaRPr lang="en-US" dirty="0"/>
                    </a:p>
                  </a:txBody>
                  <a:tcPr/>
                </a:tc>
                <a:tc>
                  <a:txBody>
                    <a:bodyPr/>
                    <a:lstStyle/>
                    <a:p>
                      <a:r>
                        <a:rPr lang="en-US" dirty="0"/>
                        <a:t>Access rights to the file</a:t>
                      </a:r>
                    </a:p>
                  </a:txBody>
                  <a:tcPr/>
                </a:tc>
                <a:extLst>
                  <a:ext uri="{0D108BD9-81ED-4DB2-BD59-A6C34878D82A}">
                    <a16:rowId xmlns:a16="http://schemas.microsoft.com/office/drawing/2014/main" val="4291775713"/>
                  </a:ext>
                </a:extLst>
              </a:tr>
              <a:tr h="370840">
                <a:tc>
                  <a:txBody>
                    <a:bodyPr/>
                    <a:lstStyle/>
                    <a:p>
                      <a:r>
                        <a:rPr lang="en-US" dirty="0"/>
                        <a:t>1</a:t>
                      </a:r>
                    </a:p>
                  </a:txBody>
                  <a:tcPr/>
                </a:tc>
                <a:tc>
                  <a:txBody>
                    <a:bodyPr/>
                    <a:lstStyle/>
                    <a:p>
                      <a:r>
                        <a:rPr lang="en-US" dirty="0"/>
                        <a:t>File’s number of hard links</a:t>
                      </a:r>
                    </a:p>
                  </a:txBody>
                  <a:tcPr/>
                </a:tc>
                <a:extLst>
                  <a:ext uri="{0D108BD9-81ED-4DB2-BD59-A6C34878D82A}">
                    <a16:rowId xmlns:a16="http://schemas.microsoft.com/office/drawing/2014/main" val="2397879055"/>
                  </a:ext>
                </a:extLst>
              </a:tr>
              <a:tr h="370840">
                <a:tc>
                  <a:txBody>
                    <a:bodyPr/>
                    <a:lstStyle/>
                    <a:p>
                      <a:r>
                        <a:rPr lang="en-US" dirty="0"/>
                        <a:t>slava</a:t>
                      </a:r>
                    </a:p>
                  </a:txBody>
                  <a:tcPr/>
                </a:tc>
                <a:tc>
                  <a:txBody>
                    <a:bodyPr/>
                    <a:lstStyle/>
                    <a:p>
                      <a:r>
                        <a:rPr lang="en-US" dirty="0"/>
                        <a:t>The username of file’s owner</a:t>
                      </a:r>
                    </a:p>
                  </a:txBody>
                  <a:tcPr/>
                </a:tc>
                <a:extLst>
                  <a:ext uri="{0D108BD9-81ED-4DB2-BD59-A6C34878D82A}">
                    <a16:rowId xmlns:a16="http://schemas.microsoft.com/office/drawing/2014/main" val="3132736550"/>
                  </a:ext>
                </a:extLst>
              </a:tr>
              <a:tr h="370840">
                <a:tc>
                  <a:txBody>
                    <a:bodyPr/>
                    <a:lstStyle/>
                    <a:p>
                      <a:r>
                        <a:rPr lang="en-US" dirty="0"/>
                        <a:t>slava</a:t>
                      </a:r>
                    </a:p>
                  </a:txBody>
                  <a:tcPr/>
                </a:tc>
                <a:tc>
                  <a:txBody>
                    <a:bodyPr/>
                    <a:lstStyle/>
                    <a:p>
                      <a:r>
                        <a:rPr lang="en-US" dirty="0"/>
                        <a:t>The name of the user group that owns the file</a:t>
                      </a:r>
                    </a:p>
                  </a:txBody>
                  <a:tcPr/>
                </a:tc>
                <a:extLst>
                  <a:ext uri="{0D108BD9-81ED-4DB2-BD59-A6C34878D82A}">
                    <a16:rowId xmlns:a16="http://schemas.microsoft.com/office/drawing/2014/main" val="3172803354"/>
                  </a:ext>
                </a:extLst>
              </a:tr>
              <a:tr h="370840">
                <a:tc>
                  <a:txBody>
                    <a:bodyPr/>
                    <a:lstStyle/>
                    <a:p>
                      <a:r>
                        <a:rPr lang="en-US" dirty="0"/>
                        <a:t>504</a:t>
                      </a:r>
                    </a:p>
                  </a:txBody>
                  <a:tcPr/>
                </a:tc>
                <a:tc>
                  <a:txBody>
                    <a:bodyPr/>
                    <a:lstStyle/>
                    <a:p>
                      <a:r>
                        <a:rPr lang="en-US" dirty="0"/>
                        <a:t>Size of the file in bytes</a:t>
                      </a:r>
                    </a:p>
                  </a:txBody>
                  <a:tcPr/>
                </a:tc>
                <a:extLst>
                  <a:ext uri="{0D108BD9-81ED-4DB2-BD59-A6C34878D82A}">
                    <a16:rowId xmlns:a16="http://schemas.microsoft.com/office/drawing/2014/main" val="3192071601"/>
                  </a:ext>
                </a:extLst>
              </a:tr>
              <a:tr h="370840">
                <a:tc>
                  <a:txBody>
                    <a:bodyPr/>
                    <a:lstStyle/>
                    <a:p>
                      <a:r>
                        <a:rPr lang="en-US" sz="1800" dirty="0"/>
                        <a:t>Feb 21  2018</a:t>
                      </a:r>
                      <a:endParaRPr lang="en-US" dirty="0"/>
                    </a:p>
                  </a:txBody>
                  <a:tcPr/>
                </a:tc>
                <a:tc>
                  <a:txBody>
                    <a:bodyPr/>
                    <a:lstStyle/>
                    <a:p>
                      <a:r>
                        <a:rPr lang="en-US" dirty="0"/>
                        <a:t>Date of file’s creation</a:t>
                      </a:r>
                    </a:p>
                  </a:txBody>
                  <a:tcPr/>
                </a:tc>
                <a:extLst>
                  <a:ext uri="{0D108BD9-81ED-4DB2-BD59-A6C34878D82A}">
                    <a16:rowId xmlns:a16="http://schemas.microsoft.com/office/drawing/2014/main" val="657457656"/>
                  </a:ext>
                </a:extLst>
              </a:tr>
              <a:tr h="370840">
                <a:tc>
                  <a:txBody>
                    <a:bodyPr/>
                    <a:lstStyle/>
                    <a:p>
                      <a:r>
                        <a:rPr lang="en-US" dirty="0"/>
                        <a:t>backup.sh</a:t>
                      </a:r>
                    </a:p>
                  </a:txBody>
                  <a:tcPr/>
                </a:tc>
                <a:tc>
                  <a:txBody>
                    <a:bodyPr/>
                    <a:lstStyle/>
                    <a:p>
                      <a:r>
                        <a:rPr lang="en-US" dirty="0"/>
                        <a:t>Name of the file</a:t>
                      </a:r>
                    </a:p>
                  </a:txBody>
                  <a:tcPr/>
                </a:tc>
                <a:extLst>
                  <a:ext uri="{0D108BD9-81ED-4DB2-BD59-A6C34878D82A}">
                    <a16:rowId xmlns:a16="http://schemas.microsoft.com/office/drawing/2014/main" val="1952794869"/>
                  </a:ext>
                </a:extLst>
              </a:tr>
            </a:tbl>
          </a:graphicData>
        </a:graphic>
      </p:graphicFrame>
    </p:spTree>
    <p:extLst>
      <p:ext uri="{BB962C8B-B14F-4D97-AF65-F5344CB8AC3E}">
        <p14:creationId xmlns:p14="http://schemas.microsoft.com/office/powerpoint/2010/main" val="3103568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78838E-8E8F-F04C-9639-CCD7EA2D3D64}"/>
              </a:ext>
            </a:extLst>
          </p:cNvPr>
          <p:cNvSpPr txBox="1"/>
          <p:nvPr/>
        </p:nvSpPr>
        <p:spPr>
          <a:xfrm>
            <a:off x="4937760" y="213360"/>
            <a:ext cx="2789225" cy="830997"/>
          </a:xfrm>
          <a:prstGeom prst="rect">
            <a:avLst/>
          </a:prstGeom>
          <a:noFill/>
        </p:spPr>
        <p:txBody>
          <a:bodyPr wrap="none" rtlCol="0">
            <a:spAutoFit/>
          </a:bodyPr>
          <a:lstStyle/>
          <a:p>
            <a:r>
              <a:rPr lang="en-US" sz="2400" dirty="0"/>
              <a:t>Viewing file contents</a:t>
            </a:r>
          </a:p>
          <a:p>
            <a:endParaRPr lang="en-US" sz="2400" dirty="0"/>
          </a:p>
        </p:txBody>
      </p:sp>
      <p:sp>
        <p:nvSpPr>
          <p:cNvPr id="2" name="TextBox 1">
            <a:extLst>
              <a:ext uri="{FF2B5EF4-FFF2-40B4-BE49-F238E27FC236}">
                <a16:creationId xmlns:a16="http://schemas.microsoft.com/office/drawing/2014/main" id="{02A345E1-B4F9-8C3D-3C47-945F5B84BC1D}"/>
              </a:ext>
            </a:extLst>
          </p:cNvPr>
          <p:cNvSpPr txBox="1"/>
          <p:nvPr/>
        </p:nvSpPr>
        <p:spPr>
          <a:xfrm>
            <a:off x="660400" y="934719"/>
            <a:ext cx="10474960" cy="4708981"/>
          </a:xfrm>
          <a:prstGeom prst="rect">
            <a:avLst/>
          </a:prstGeom>
          <a:noFill/>
        </p:spPr>
        <p:txBody>
          <a:bodyPr wrap="square" rtlCol="0">
            <a:spAutoFit/>
          </a:bodyPr>
          <a:lstStyle/>
          <a:p>
            <a:r>
              <a:rPr lang="en-US" sz="2000" dirty="0"/>
              <a:t>First, let’s download a file to practice:</a:t>
            </a:r>
          </a:p>
          <a:p>
            <a:endParaRPr lang="en-US" sz="2000" dirty="0"/>
          </a:p>
          <a:p>
            <a:r>
              <a:rPr lang="en-US" sz="2000" dirty="0"/>
              <a:t>Change to home directory</a:t>
            </a:r>
          </a:p>
          <a:p>
            <a:r>
              <a:rPr lang="en-US" sz="2000" dirty="0">
                <a:solidFill>
                  <a:schemeClr val="accent1"/>
                </a:solidFill>
              </a:rPr>
              <a:t>$ cd ~</a:t>
            </a:r>
          </a:p>
          <a:p>
            <a:endParaRPr lang="en-US" sz="2000" dirty="0"/>
          </a:p>
          <a:p>
            <a:r>
              <a:rPr lang="en-US" sz="2000" dirty="0"/>
              <a:t>Create a new directory called “sandbox”</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sandbox</a:t>
            </a:r>
            <a:r>
              <a:rPr lang="en-US" sz="2000" dirty="0"/>
              <a:t> # </a:t>
            </a:r>
            <a:r>
              <a:rPr lang="en-US" sz="2000" b="1" dirty="0" err="1"/>
              <a:t>mkdir</a:t>
            </a:r>
            <a:r>
              <a:rPr lang="en-US" sz="2000" b="1" dirty="0"/>
              <a:t> </a:t>
            </a:r>
            <a:r>
              <a:rPr lang="en-US" sz="2000" dirty="0"/>
              <a:t>command creates directories</a:t>
            </a:r>
          </a:p>
          <a:p>
            <a:endParaRPr lang="en-US" sz="2000" b="1" dirty="0"/>
          </a:p>
          <a:p>
            <a:r>
              <a:rPr lang="en-US" sz="2000" dirty="0"/>
              <a:t>Change to </a:t>
            </a:r>
            <a:r>
              <a:rPr lang="en-US" sz="2000" i="1" dirty="0"/>
              <a:t>sandbox/</a:t>
            </a:r>
          </a:p>
          <a:p>
            <a:r>
              <a:rPr lang="en-US" sz="2000" dirty="0">
                <a:solidFill>
                  <a:schemeClr val="accent1"/>
                </a:solidFill>
              </a:rPr>
              <a:t>$ cd sandbox</a:t>
            </a:r>
          </a:p>
          <a:p>
            <a:endParaRPr lang="en-US" sz="2000" dirty="0"/>
          </a:p>
          <a:p>
            <a:r>
              <a:rPr lang="en-US" sz="2000" dirty="0"/>
              <a:t>Download a sample text file from our courses </a:t>
            </a:r>
            <a:r>
              <a:rPr lang="en-US" sz="2000" dirty="0" err="1"/>
              <a:t>github</a:t>
            </a:r>
            <a:r>
              <a:rPr lang="en-US" sz="2000" dirty="0"/>
              <a:t> page</a:t>
            </a:r>
          </a:p>
          <a:p>
            <a:r>
              <a:rPr lang="en-US" sz="2000" dirty="0">
                <a:solidFill>
                  <a:schemeClr val="accent1"/>
                </a:solidFill>
              </a:rPr>
              <a:t>$ </a:t>
            </a:r>
            <a:r>
              <a:rPr lang="da-DK" sz="2000" dirty="0">
                <a:solidFill>
                  <a:schemeClr val="accent1"/>
                </a:solidFill>
              </a:rPr>
              <a:t>wget </a:t>
            </a:r>
            <a:r>
              <a:rPr lang="da-DK" sz="2000" dirty="0">
                <a:solidFill>
                  <a:schemeClr val="accent1"/>
                </a:solidFill>
                <a:hlinkClick r:id="rId2"/>
              </a:rPr>
              <a:t>https://raw.githubusercontent.com/slavailn/bioinf_training/main/divine_comedy.txt</a:t>
            </a:r>
            <a:r>
              <a:rPr lang="da-DK" sz="2000" dirty="0">
                <a:solidFill>
                  <a:schemeClr val="accent1"/>
                </a:solidFill>
              </a:rPr>
              <a:t> </a:t>
            </a:r>
            <a:r>
              <a:rPr lang="da-DK" sz="2000" dirty="0"/>
              <a:t># </a:t>
            </a:r>
            <a:r>
              <a:rPr lang="da-DK" sz="2000" b="1" dirty="0"/>
              <a:t>wget </a:t>
            </a:r>
            <a:r>
              <a:rPr lang="da-DK" sz="2000" dirty="0"/>
              <a:t>is a command for non-interactive download of files from the web. </a:t>
            </a:r>
            <a:r>
              <a:rPr lang="da-DK" sz="2000" b="1" dirty="0"/>
              <a:t>wget </a:t>
            </a:r>
            <a:r>
              <a:rPr lang="da-DK" sz="2000" dirty="0"/>
              <a:t>works in the background and continues the download even after user had disconnected from the system.</a:t>
            </a:r>
            <a:endParaRPr lang="en-US" sz="2000" b="1" dirty="0">
              <a:solidFill>
                <a:schemeClr val="accent1"/>
              </a:solidFill>
            </a:endParaRPr>
          </a:p>
        </p:txBody>
      </p:sp>
    </p:spTree>
    <p:extLst>
      <p:ext uri="{BB962C8B-B14F-4D97-AF65-F5344CB8AC3E}">
        <p14:creationId xmlns:p14="http://schemas.microsoft.com/office/powerpoint/2010/main" val="255787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3EAEF8-C3D9-A26B-5861-6D0E00F84733}"/>
              </a:ext>
            </a:extLst>
          </p:cNvPr>
          <p:cNvSpPr txBox="1"/>
          <p:nvPr/>
        </p:nvSpPr>
        <p:spPr>
          <a:xfrm>
            <a:off x="4937760" y="203200"/>
            <a:ext cx="2789225" cy="830997"/>
          </a:xfrm>
          <a:prstGeom prst="rect">
            <a:avLst/>
          </a:prstGeom>
          <a:noFill/>
        </p:spPr>
        <p:txBody>
          <a:bodyPr wrap="none" rtlCol="0">
            <a:spAutoFit/>
          </a:bodyPr>
          <a:lstStyle/>
          <a:p>
            <a:r>
              <a:rPr lang="en-US" sz="2400" dirty="0"/>
              <a:t>Viewing file contents</a:t>
            </a:r>
          </a:p>
          <a:p>
            <a:endParaRPr lang="en-US" sz="2400" dirty="0"/>
          </a:p>
        </p:txBody>
      </p:sp>
      <p:sp>
        <p:nvSpPr>
          <p:cNvPr id="5" name="TextBox 4">
            <a:extLst>
              <a:ext uri="{FF2B5EF4-FFF2-40B4-BE49-F238E27FC236}">
                <a16:creationId xmlns:a16="http://schemas.microsoft.com/office/drawing/2014/main" id="{D4D7FB22-0B8E-CF1C-39A5-382795D66B16}"/>
              </a:ext>
            </a:extLst>
          </p:cNvPr>
          <p:cNvSpPr txBox="1"/>
          <p:nvPr/>
        </p:nvSpPr>
        <p:spPr>
          <a:xfrm>
            <a:off x="690880" y="762000"/>
            <a:ext cx="10718800" cy="7048083"/>
          </a:xfrm>
          <a:prstGeom prst="rect">
            <a:avLst/>
          </a:prstGeom>
          <a:noFill/>
        </p:spPr>
        <p:txBody>
          <a:bodyPr wrap="square" rtlCol="0">
            <a:spAutoFit/>
          </a:bodyPr>
          <a:lstStyle/>
          <a:p>
            <a:r>
              <a:rPr lang="en-US" sz="2000" dirty="0"/>
              <a:t>Sometimes it is useful to check the file type. Note, that, unlike in Windows, file extensions are not necessary in Linux. </a:t>
            </a:r>
          </a:p>
          <a:p>
            <a:r>
              <a:rPr lang="en-US" sz="2000" dirty="0">
                <a:solidFill>
                  <a:schemeClr val="accent1"/>
                </a:solidFill>
              </a:rPr>
              <a:t>$ file divine_comedy.txt</a:t>
            </a:r>
            <a:r>
              <a:rPr lang="en-US" sz="2000" dirty="0"/>
              <a:t> # </a:t>
            </a:r>
            <a:r>
              <a:rPr lang="en-US" sz="2000" b="1" dirty="0"/>
              <a:t>file </a:t>
            </a:r>
            <a:r>
              <a:rPr lang="en-US" sz="2000" dirty="0"/>
              <a:t>command will output information about the type of the file</a:t>
            </a:r>
          </a:p>
          <a:p>
            <a:r>
              <a:rPr lang="en-US" sz="2000" dirty="0"/>
              <a:t>divine_comedy.txt: UTF-8 Unicode text</a:t>
            </a:r>
          </a:p>
          <a:p>
            <a:endParaRPr lang="en-US" sz="2000" dirty="0"/>
          </a:p>
          <a:p>
            <a:r>
              <a:rPr lang="en-US" sz="2000" dirty="0"/>
              <a:t>There are many types of files encountered in bioinformatics.</a:t>
            </a:r>
          </a:p>
          <a:p>
            <a:endParaRPr lang="en-US" sz="2000" dirty="0"/>
          </a:p>
          <a:p>
            <a:r>
              <a:rPr lang="en-US" sz="2000" dirty="0"/>
              <a:t>They can be text, such as SAM, FASTA, FASTQ, VCF or binary, like BAM.</a:t>
            </a:r>
          </a:p>
          <a:p>
            <a:endParaRPr lang="en-US" sz="2000" dirty="0"/>
          </a:p>
          <a:p>
            <a:r>
              <a:rPr lang="en-US" sz="2000" dirty="0"/>
              <a:t>We can fully print a file to the screen with </a:t>
            </a:r>
            <a:r>
              <a:rPr lang="en-US" sz="2000" b="1" dirty="0"/>
              <a:t>cat </a:t>
            </a:r>
            <a:r>
              <a:rPr lang="en-US" sz="2000" dirty="0"/>
              <a:t>(concatenate):</a:t>
            </a:r>
          </a:p>
          <a:p>
            <a:r>
              <a:rPr lang="en-US" sz="2000" dirty="0">
                <a:solidFill>
                  <a:schemeClr val="accent1"/>
                </a:solidFill>
              </a:rPr>
              <a:t>$ cat divine_comedy.txt</a:t>
            </a:r>
          </a:p>
          <a:p>
            <a:endParaRPr lang="en-US" sz="2000" dirty="0"/>
          </a:p>
          <a:p>
            <a:r>
              <a:rPr lang="en-US" sz="2000" dirty="0"/>
              <a:t>We can use </a:t>
            </a:r>
            <a:r>
              <a:rPr lang="en-US" sz="2000" b="1" dirty="0"/>
              <a:t>cat </a:t>
            </a:r>
            <a:r>
              <a:rPr lang="en-US" sz="2000" dirty="0"/>
              <a:t>to</a:t>
            </a:r>
            <a:r>
              <a:rPr lang="en-US" sz="2000" b="1" dirty="0"/>
              <a:t>  </a:t>
            </a:r>
            <a:r>
              <a:rPr lang="en-US" sz="2000" dirty="0"/>
              <a:t>print multiple files. Download a poem Darkness by Lord Byron from our </a:t>
            </a:r>
            <a:r>
              <a:rPr lang="en-US" sz="2000" dirty="0" err="1"/>
              <a:t>github</a:t>
            </a:r>
            <a:r>
              <a:rPr lang="en-US" sz="2000" dirty="0"/>
              <a:t> repository.</a:t>
            </a:r>
          </a:p>
          <a:p>
            <a:r>
              <a:rPr lang="en-US" sz="2000" dirty="0">
                <a:solidFill>
                  <a:schemeClr val="accent1"/>
                </a:solidFill>
              </a:rPr>
              <a:t>$ </a:t>
            </a:r>
            <a:r>
              <a:rPr lang="en-US" sz="2000" dirty="0" err="1">
                <a:solidFill>
                  <a:schemeClr val="accent1"/>
                </a:solidFill>
              </a:rPr>
              <a:t>wget</a:t>
            </a:r>
            <a:r>
              <a:rPr lang="en-US" sz="2000" dirty="0">
                <a:solidFill>
                  <a:schemeClr val="accent1"/>
                </a:solidFill>
              </a:rPr>
              <a:t> https://raw.githubusercontent.com/slavailn/bioinf_training/main/darkness_byron.txt</a:t>
            </a:r>
          </a:p>
          <a:p>
            <a:r>
              <a:rPr lang="en-US" sz="2000" dirty="0">
                <a:solidFill>
                  <a:schemeClr val="accent1"/>
                </a:solidFill>
              </a:rPr>
              <a:t>$ cat divine_comedy.txt darkness_byron.txt</a:t>
            </a:r>
            <a:r>
              <a:rPr lang="en-US" sz="2000" dirty="0"/>
              <a:t> # This command will print both files</a:t>
            </a:r>
          </a:p>
          <a:p>
            <a:endParaRPr lang="en-US" sz="2000" dirty="0"/>
          </a:p>
          <a:p>
            <a:r>
              <a:rPr lang="en-US" sz="2000" dirty="0"/>
              <a:t>Use </a:t>
            </a:r>
            <a:r>
              <a:rPr lang="en-US" sz="2000" b="1" dirty="0"/>
              <a:t>head </a:t>
            </a:r>
            <a:r>
              <a:rPr lang="en-US" sz="2000" dirty="0"/>
              <a:t>command to print top lines of the file:</a:t>
            </a:r>
          </a:p>
          <a:p>
            <a:r>
              <a:rPr lang="en-US" sz="2000" dirty="0">
                <a:solidFill>
                  <a:schemeClr val="accent1"/>
                </a:solidFill>
              </a:rPr>
              <a:t>$ head divine_comedy.txt</a:t>
            </a:r>
            <a:r>
              <a:rPr lang="en-US" sz="2000" dirty="0"/>
              <a:t> # print top 10 lines by default</a:t>
            </a:r>
          </a:p>
          <a:p>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173976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DEC6F7-D381-E681-76F9-61460517D142}"/>
              </a:ext>
            </a:extLst>
          </p:cNvPr>
          <p:cNvSpPr txBox="1"/>
          <p:nvPr/>
        </p:nvSpPr>
        <p:spPr>
          <a:xfrm>
            <a:off x="4937760" y="101600"/>
            <a:ext cx="2789225" cy="830997"/>
          </a:xfrm>
          <a:prstGeom prst="rect">
            <a:avLst/>
          </a:prstGeom>
          <a:noFill/>
        </p:spPr>
        <p:txBody>
          <a:bodyPr wrap="none" rtlCol="0">
            <a:spAutoFit/>
          </a:bodyPr>
          <a:lstStyle/>
          <a:p>
            <a:r>
              <a:rPr lang="en-US" sz="2400" dirty="0"/>
              <a:t>Viewing file contents</a:t>
            </a:r>
          </a:p>
          <a:p>
            <a:endParaRPr lang="en-US" sz="2400" dirty="0"/>
          </a:p>
        </p:txBody>
      </p:sp>
      <p:sp>
        <p:nvSpPr>
          <p:cNvPr id="6" name="TextBox 5">
            <a:extLst>
              <a:ext uri="{FF2B5EF4-FFF2-40B4-BE49-F238E27FC236}">
                <a16:creationId xmlns:a16="http://schemas.microsoft.com/office/drawing/2014/main" id="{57713635-BB2B-D936-06F7-3903E9DBD24B}"/>
              </a:ext>
            </a:extLst>
          </p:cNvPr>
          <p:cNvSpPr txBox="1"/>
          <p:nvPr/>
        </p:nvSpPr>
        <p:spPr>
          <a:xfrm>
            <a:off x="751840" y="508000"/>
            <a:ext cx="10617200" cy="6247864"/>
          </a:xfrm>
          <a:prstGeom prst="rect">
            <a:avLst/>
          </a:prstGeom>
          <a:noFill/>
        </p:spPr>
        <p:txBody>
          <a:bodyPr wrap="square" rtlCol="0">
            <a:spAutoFit/>
          </a:bodyPr>
          <a:lstStyle/>
          <a:p>
            <a:r>
              <a:rPr lang="en-US" sz="2000" dirty="0"/>
              <a:t>Specify a number of lines to print:</a:t>
            </a:r>
          </a:p>
          <a:p>
            <a:r>
              <a:rPr lang="en-US" sz="2000" dirty="0">
                <a:solidFill>
                  <a:schemeClr val="accent1"/>
                </a:solidFill>
              </a:rPr>
              <a:t>$ head -n 5 divine_comedy.txt</a:t>
            </a:r>
            <a:r>
              <a:rPr lang="en-US" sz="2000" dirty="0"/>
              <a:t> # print first 5 lines</a:t>
            </a:r>
          </a:p>
          <a:p>
            <a:endParaRPr lang="en-US" sz="2000" dirty="0"/>
          </a:p>
          <a:p>
            <a:r>
              <a:rPr lang="en-US" sz="2000" dirty="0"/>
              <a:t>We can also print all, but a certain number of lines at the end:</a:t>
            </a:r>
          </a:p>
          <a:p>
            <a:r>
              <a:rPr lang="en-US" sz="2000" dirty="0">
                <a:solidFill>
                  <a:schemeClr val="accent1"/>
                </a:solidFill>
              </a:rPr>
              <a:t>$ head -n -5 divine_comedy.txt</a:t>
            </a:r>
            <a:r>
              <a:rPr lang="en-US" sz="2000" dirty="0"/>
              <a:t> # print all, but the last 5 lines</a:t>
            </a:r>
          </a:p>
          <a:p>
            <a:endParaRPr lang="en-US" sz="2000" dirty="0"/>
          </a:p>
          <a:p>
            <a:r>
              <a:rPr lang="en-US" sz="2000" b="1" dirty="0"/>
              <a:t>head </a:t>
            </a:r>
            <a:r>
              <a:rPr lang="en-US" sz="2000" dirty="0"/>
              <a:t>command can be applied to multiple files:</a:t>
            </a:r>
          </a:p>
          <a:p>
            <a:r>
              <a:rPr lang="en-US" sz="2000" dirty="0">
                <a:solidFill>
                  <a:schemeClr val="accent1"/>
                </a:solidFill>
              </a:rPr>
              <a:t>$ head divine_comedy.txt darkness_byron.txt</a:t>
            </a:r>
          </a:p>
          <a:p>
            <a:endParaRPr lang="en-US" sz="2000" dirty="0"/>
          </a:p>
          <a:p>
            <a:r>
              <a:rPr lang="en-US" sz="2000" dirty="0"/>
              <a:t>Use </a:t>
            </a:r>
            <a:r>
              <a:rPr lang="en-US" sz="2000" b="1" dirty="0"/>
              <a:t>tail </a:t>
            </a:r>
            <a:r>
              <a:rPr lang="en-US" sz="2000" dirty="0"/>
              <a:t>to print last lines of the file:</a:t>
            </a:r>
          </a:p>
          <a:p>
            <a:r>
              <a:rPr lang="en-US" sz="2000" dirty="0">
                <a:solidFill>
                  <a:schemeClr val="accent1"/>
                </a:solidFill>
              </a:rPr>
              <a:t>$ tail divine_comedy.txt</a:t>
            </a:r>
            <a:r>
              <a:rPr lang="en-US" sz="2000" dirty="0"/>
              <a:t> # print last 10 lines of the file by default</a:t>
            </a:r>
          </a:p>
          <a:p>
            <a:endParaRPr lang="en-US" sz="2000" dirty="0"/>
          </a:p>
          <a:p>
            <a:r>
              <a:rPr lang="en-US" sz="2000" dirty="0"/>
              <a:t>Print last N lines from the end:</a:t>
            </a:r>
          </a:p>
          <a:p>
            <a:r>
              <a:rPr lang="en-US" sz="2000" dirty="0">
                <a:solidFill>
                  <a:schemeClr val="accent1"/>
                </a:solidFill>
              </a:rPr>
              <a:t>$ tail –n 10 divine_comedy.txt</a:t>
            </a:r>
          </a:p>
          <a:p>
            <a:endParaRPr lang="en-US" sz="2000" dirty="0">
              <a:solidFill>
                <a:schemeClr val="accent1"/>
              </a:solidFill>
            </a:endParaRPr>
          </a:p>
          <a:p>
            <a:r>
              <a:rPr lang="en-US" sz="2000" dirty="0"/>
              <a:t>Print N lines till the end of the file</a:t>
            </a:r>
          </a:p>
          <a:p>
            <a:r>
              <a:rPr lang="en-US" sz="2000" dirty="0">
                <a:solidFill>
                  <a:schemeClr val="accent1"/>
                </a:solidFill>
              </a:rPr>
              <a:t>$ tail -n +20 divine_comedy.txt</a:t>
            </a:r>
            <a:r>
              <a:rPr lang="en-US" sz="2000" dirty="0"/>
              <a:t> # print last 20 lines</a:t>
            </a:r>
          </a:p>
          <a:p>
            <a:endParaRPr lang="en-US" sz="2000" dirty="0"/>
          </a:p>
          <a:p>
            <a:r>
              <a:rPr lang="en-US" sz="2000" dirty="0"/>
              <a:t>Tail can be used on multiple files:</a:t>
            </a:r>
          </a:p>
          <a:p>
            <a:r>
              <a:rPr lang="en-US" sz="2000" dirty="0">
                <a:solidFill>
                  <a:schemeClr val="accent1"/>
                </a:solidFill>
              </a:rPr>
              <a:t>$tail divine_comedy.txt darkness_byron.txt</a:t>
            </a:r>
          </a:p>
        </p:txBody>
      </p:sp>
    </p:spTree>
    <p:extLst>
      <p:ext uri="{BB962C8B-B14F-4D97-AF65-F5344CB8AC3E}">
        <p14:creationId xmlns:p14="http://schemas.microsoft.com/office/powerpoint/2010/main" val="4040152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26E0FA-7341-AC48-B257-5134920A07D4}"/>
              </a:ext>
            </a:extLst>
          </p:cNvPr>
          <p:cNvSpPr txBox="1"/>
          <p:nvPr/>
        </p:nvSpPr>
        <p:spPr>
          <a:xfrm>
            <a:off x="4927600" y="20320"/>
            <a:ext cx="2789225" cy="830997"/>
          </a:xfrm>
          <a:prstGeom prst="rect">
            <a:avLst/>
          </a:prstGeom>
          <a:noFill/>
        </p:spPr>
        <p:txBody>
          <a:bodyPr wrap="none" rtlCol="0">
            <a:spAutoFit/>
          </a:bodyPr>
          <a:lstStyle/>
          <a:p>
            <a:r>
              <a:rPr lang="en-US" sz="2400" dirty="0"/>
              <a:t>Viewing file contents</a:t>
            </a:r>
          </a:p>
          <a:p>
            <a:endParaRPr lang="en-US" sz="2400" dirty="0"/>
          </a:p>
        </p:txBody>
      </p:sp>
      <p:sp>
        <p:nvSpPr>
          <p:cNvPr id="5" name="TextBox 4">
            <a:extLst>
              <a:ext uri="{FF2B5EF4-FFF2-40B4-BE49-F238E27FC236}">
                <a16:creationId xmlns:a16="http://schemas.microsoft.com/office/drawing/2014/main" id="{4F5C4CBF-1166-F44B-E2E6-C4EB0C9A2B55}"/>
              </a:ext>
            </a:extLst>
          </p:cNvPr>
          <p:cNvSpPr txBox="1"/>
          <p:nvPr/>
        </p:nvSpPr>
        <p:spPr>
          <a:xfrm>
            <a:off x="528320" y="619760"/>
            <a:ext cx="10901680" cy="6247864"/>
          </a:xfrm>
          <a:prstGeom prst="rect">
            <a:avLst/>
          </a:prstGeom>
          <a:noFill/>
        </p:spPr>
        <p:txBody>
          <a:bodyPr wrap="square" rtlCol="0">
            <a:spAutoFit/>
          </a:bodyPr>
          <a:lstStyle/>
          <a:p>
            <a:r>
              <a:rPr lang="en-US" sz="2000" dirty="0"/>
              <a:t>The contents of a text file can be explored in detail using </a:t>
            </a:r>
            <a:r>
              <a:rPr lang="en-US" sz="2000" b="1" dirty="0"/>
              <a:t>less </a:t>
            </a:r>
            <a:r>
              <a:rPr lang="en-US" sz="2000" dirty="0"/>
              <a:t>utility.</a:t>
            </a:r>
          </a:p>
          <a:p>
            <a:r>
              <a:rPr lang="en-US" sz="2000" dirty="0">
                <a:solidFill>
                  <a:schemeClr val="accent1"/>
                </a:solidFill>
              </a:rPr>
              <a:t>$ less divine_comedy.txt</a:t>
            </a:r>
          </a:p>
          <a:p>
            <a:endParaRPr lang="en-US" sz="800" dirty="0">
              <a:solidFill>
                <a:schemeClr val="accent1"/>
              </a:solidFill>
            </a:endParaRPr>
          </a:p>
          <a:p>
            <a:r>
              <a:rPr lang="en-US" sz="2000" dirty="0"/>
              <a:t>Use </a:t>
            </a:r>
            <a:r>
              <a:rPr lang="en-US" sz="2000" b="1" dirty="0"/>
              <a:t>↑</a:t>
            </a:r>
            <a:r>
              <a:rPr lang="en-US" sz="2000" dirty="0"/>
              <a:t> and </a:t>
            </a:r>
            <a:r>
              <a:rPr lang="en-US" sz="2000" b="1" dirty="0"/>
              <a:t>↓</a:t>
            </a:r>
            <a:r>
              <a:rPr lang="en-US" sz="2000" dirty="0"/>
              <a:t> keys to scroll back and forward the text.</a:t>
            </a:r>
          </a:p>
          <a:p>
            <a:endParaRPr lang="en-US" sz="2000" dirty="0"/>
          </a:p>
          <a:p>
            <a:r>
              <a:rPr lang="en-US" sz="2000" b="1" dirty="0"/>
              <a:t>Page-Up </a:t>
            </a:r>
            <a:r>
              <a:rPr lang="en-US" sz="2000" dirty="0"/>
              <a:t>or </a:t>
            </a:r>
            <a:r>
              <a:rPr lang="en-US" sz="2000" b="1" dirty="0"/>
              <a:t>b </a:t>
            </a:r>
            <a:r>
              <a:rPr lang="en-US" sz="2000" dirty="0"/>
              <a:t>– scroll back one page</a:t>
            </a:r>
          </a:p>
          <a:p>
            <a:endParaRPr lang="en-US" sz="2000" b="1" dirty="0"/>
          </a:p>
          <a:p>
            <a:r>
              <a:rPr lang="en-US" sz="2000" b="1" dirty="0"/>
              <a:t>Page-Up </a:t>
            </a:r>
            <a:r>
              <a:rPr lang="en-US" sz="2000" dirty="0"/>
              <a:t>or </a:t>
            </a:r>
            <a:r>
              <a:rPr lang="en-US" sz="2000" b="1" dirty="0"/>
              <a:t>space </a:t>
            </a:r>
            <a:r>
              <a:rPr lang="en-US" sz="2000" dirty="0"/>
              <a:t>– scroll forward</a:t>
            </a:r>
            <a:endParaRPr lang="en-US" sz="2000" b="1" dirty="0"/>
          </a:p>
          <a:p>
            <a:endParaRPr lang="en-US" sz="2000" dirty="0"/>
          </a:p>
          <a:p>
            <a:r>
              <a:rPr lang="en-US" sz="2000" b="1" dirty="0"/>
              <a:t>G – </a:t>
            </a:r>
            <a:r>
              <a:rPr lang="en-US" sz="2000" dirty="0"/>
              <a:t>move to the end of the file</a:t>
            </a:r>
          </a:p>
          <a:p>
            <a:endParaRPr lang="en-US" sz="2000" b="1" dirty="0"/>
          </a:p>
          <a:p>
            <a:r>
              <a:rPr lang="en-US" sz="2000" b="1" dirty="0"/>
              <a:t>g </a:t>
            </a:r>
            <a:r>
              <a:rPr lang="en-US" sz="2000" dirty="0"/>
              <a:t>– move to the beginning of the file</a:t>
            </a:r>
          </a:p>
          <a:p>
            <a:endParaRPr lang="en-US" sz="2000" dirty="0"/>
          </a:p>
          <a:p>
            <a:r>
              <a:rPr lang="en-US" sz="2000" b="1" dirty="0"/>
              <a:t>/&lt;characters&gt; - </a:t>
            </a:r>
            <a:r>
              <a:rPr lang="en-US" sz="2000" dirty="0"/>
              <a:t>search forward for the occurrence of characters</a:t>
            </a:r>
          </a:p>
          <a:p>
            <a:endParaRPr lang="en-US" sz="2000" dirty="0"/>
          </a:p>
          <a:p>
            <a:r>
              <a:rPr lang="en-US" sz="2000" b="1" dirty="0"/>
              <a:t>n </a:t>
            </a:r>
            <a:r>
              <a:rPr lang="en-US" sz="2000" dirty="0"/>
              <a:t>– search for the next occurrence of the previous search</a:t>
            </a:r>
          </a:p>
          <a:p>
            <a:endParaRPr lang="en-US" sz="2000" dirty="0"/>
          </a:p>
          <a:p>
            <a:r>
              <a:rPr lang="en-US" sz="2000" b="1" dirty="0"/>
              <a:t>h </a:t>
            </a:r>
            <a:r>
              <a:rPr lang="en-US" sz="2000" dirty="0"/>
              <a:t>– display help screen</a:t>
            </a:r>
          </a:p>
          <a:p>
            <a:endParaRPr lang="en-US" sz="2000" dirty="0"/>
          </a:p>
          <a:p>
            <a:r>
              <a:rPr lang="en-US" sz="2000" b="1" dirty="0"/>
              <a:t>q </a:t>
            </a:r>
            <a:r>
              <a:rPr lang="en-US" sz="2000" dirty="0"/>
              <a:t>– quit </a:t>
            </a:r>
            <a:r>
              <a:rPr lang="en-US" sz="2000" b="1" dirty="0"/>
              <a:t>less</a:t>
            </a:r>
          </a:p>
        </p:txBody>
      </p:sp>
    </p:spTree>
    <p:extLst>
      <p:ext uri="{BB962C8B-B14F-4D97-AF65-F5344CB8AC3E}">
        <p14:creationId xmlns:p14="http://schemas.microsoft.com/office/powerpoint/2010/main" val="1980870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A3BCC6-E0B2-EB01-58B2-ADDD4A2702FA}"/>
              </a:ext>
            </a:extLst>
          </p:cNvPr>
          <p:cNvSpPr txBox="1"/>
          <p:nvPr/>
        </p:nvSpPr>
        <p:spPr>
          <a:xfrm>
            <a:off x="3931920" y="711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E8CECA82-3811-5373-7D60-98268765B526}"/>
              </a:ext>
            </a:extLst>
          </p:cNvPr>
          <p:cNvSpPr txBox="1"/>
          <p:nvPr/>
        </p:nvSpPr>
        <p:spPr>
          <a:xfrm>
            <a:off x="894080" y="1046480"/>
            <a:ext cx="5423601" cy="4708981"/>
          </a:xfrm>
          <a:prstGeom prst="rect">
            <a:avLst/>
          </a:prstGeom>
          <a:noFill/>
        </p:spPr>
        <p:txBody>
          <a:bodyPr wrap="none" rtlCol="0">
            <a:spAutoFit/>
          </a:bodyPr>
          <a:lstStyle/>
          <a:p>
            <a:r>
              <a:rPr lang="en-US" sz="2000" dirty="0"/>
              <a:t>Directory and file manipulation commands:</a:t>
            </a:r>
          </a:p>
          <a:p>
            <a:endParaRPr lang="en-US" sz="2000" dirty="0"/>
          </a:p>
          <a:p>
            <a:r>
              <a:rPr lang="en-US" sz="2000" b="1" dirty="0"/>
              <a:t>cp</a:t>
            </a:r>
            <a:r>
              <a:rPr lang="en-US" sz="2000" dirty="0"/>
              <a:t> – copy file or directory</a:t>
            </a:r>
          </a:p>
          <a:p>
            <a:endParaRPr lang="en-US" sz="2000" dirty="0"/>
          </a:p>
          <a:p>
            <a:r>
              <a:rPr lang="en-US" sz="2000" b="1" dirty="0"/>
              <a:t>mv – </a:t>
            </a:r>
            <a:r>
              <a:rPr lang="en-US" sz="2000" dirty="0"/>
              <a:t>move a file or a directory to another location</a:t>
            </a:r>
          </a:p>
          <a:p>
            <a:endParaRPr lang="en-US" sz="2000" b="1" dirty="0"/>
          </a:p>
          <a:p>
            <a:r>
              <a:rPr lang="en-US" sz="2000" b="1" dirty="0" err="1"/>
              <a:t>mkdir</a:t>
            </a:r>
            <a:r>
              <a:rPr lang="en-US" sz="2000" dirty="0"/>
              <a:t> – create directory</a:t>
            </a:r>
          </a:p>
          <a:p>
            <a:endParaRPr lang="en-US" sz="2000" dirty="0"/>
          </a:p>
          <a:p>
            <a:r>
              <a:rPr lang="en-US" sz="2000" b="1" dirty="0"/>
              <a:t>rm </a:t>
            </a:r>
            <a:r>
              <a:rPr lang="en-US" sz="2000" dirty="0"/>
              <a:t>– remove file or a directory</a:t>
            </a:r>
          </a:p>
          <a:p>
            <a:endParaRPr lang="en-US" sz="2000" dirty="0"/>
          </a:p>
          <a:p>
            <a:r>
              <a:rPr lang="en-US" sz="2000" b="1" dirty="0"/>
              <a:t>ln </a:t>
            </a:r>
            <a:r>
              <a:rPr lang="en-US" sz="2000" dirty="0"/>
              <a:t>– create hard and symbolic links</a:t>
            </a:r>
          </a:p>
          <a:p>
            <a:endParaRPr lang="en-US" sz="2000" b="1" dirty="0"/>
          </a:p>
          <a:p>
            <a:r>
              <a:rPr lang="en-US" sz="2000" b="1" dirty="0"/>
              <a:t>touch </a:t>
            </a:r>
            <a:r>
              <a:rPr lang="en-US" sz="2000" dirty="0"/>
              <a:t>– create an empty file</a:t>
            </a:r>
            <a:r>
              <a:rPr lang="en-US" sz="2000" b="1" dirty="0"/>
              <a:t> </a:t>
            </a:r>
          </a:p>
          <a:p>
            <a:endParaRPr lang="en-US" sz="2000" b="1" dirty="0"/>
          </a:p>
          <a:p>
            <a:endParaRPr lang="en-US" sz="2000" b="1" dirty="0"/>
          </a:p>
        </p:txBody>
      </p:sp>
    </p:spTree>
    <p:extLst>
      <p:ext uri="{BB962C8B-B14F-4D97-AF65-F5344CB8AC3E}">
        <p14:creationId xmlns:p14="http://schemas.microsoft.com/office/powerpoint/2010/main" val="78898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68A133-3EE0-30EE-D50D-BC1318AABE6C}"/>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C048BC04-2B63-372B-1607-2E5C22C7C1DC}"/>
              </a:ext>
            </a:extLst>
          </p:cNvPr>
          <p:cNvSpPr txBox="1"/>
          <p:nvPr/>
        </p:nvSpPr>
        <p:spPr>
          <a:xfrm>
            <a:off x="894080" y="1046480"/>
            <a:ext cx="8485336" cy="2554545"/>
          </a:xfrm>
          <a:prstGeom prst="rect">
            <a:avLst/>
          </a:prstGeom>
          <a:noFill/>
        </p:spPr>
        <p:txBody>
          <a:bodyPr wrap="none" rtlCol="0">
            <a:spAutoFit/>
          </a:bodyPr>
          <a:lstStyle/>
          <a:p>
            <a:r>
              <a:rPr lang="en-US" sz="2000" u="sng" dirty="0"/>
              <a:t>Wildcards:</a:t>
            </a:r>
          </a:p>
          <a:p>
            <a:endParaRPr lang="en-US" sz="2000" dirty="0"/>
          </a:p>
          <a:p>
            <a:r>
              <a:rPr lang="en-US" sz="2000" dirty="0"/>
              <a:t>Wildcards are absolutely vital for the work with the command line. </a:t>
            </a:r>
          </a:p>
          <a:p>
            <a:endParaRPr lang="en-US" sz="2000" dirty="0"/>
          </a:p>
          <a:p>
            <a:r>
              <a:rPr lang="en-US" sz="2000" dirty="0"/>
              <a:t>They provide a way to select and change multiple items that fit certain criteria.  </a:t>
            </a:r>
          </a:p>
          <a:p>
            <a:endParaRPr lang="en-US" sz="2000" dirty="0"/>
          </a:p>
          <a:p>
            <a:endParaRPr lang="en-US" sz="2000" b="1" dirty="0"/>
          </a:p>
          <a:p>
            <a:endParaRPr lang="en-US" sz="2000" b="1" dirty="0"/>
          </a:p>
        </p:txBody>
      </p:sp>
      <p:graphicFrame>
        <p:nvGraphicFramePr>
          <p:cNvPr id="6" name="Table 6">
            <a:extLst>
              <a:ext uri="{FF2B5EF4-FFF2-40B4-BE49-F238E27FC236}">
                <a16:creationId xmlns:a16="http://schemas.microsoft.com/office/drawing/2014/main" id="{041C2ABD-EF71-9BF6-EC78-11C10AD3430F}"/>
              </a:ext>
            </a:extLst>
          </p:cNvPr>
          <p:cNvGraphicFramePr>
            <a:graphicFrameLocks noGrp="1"/>
          </p:cNvGraphicFramePr>
          <p:nvPr>
            <p:extLst>
              <p:ext uri="{D42A27DB-BD31-4B8C-83A1-F6EECF244321}">
                <p14:modId xmlns:p14="http://schemas.microsoft.com/office/powerpoint/2010/main" val="5639173"/>
              </p:ext>
            </p:extLst>
          </p:nvPr>
        </p:nvGraphicFramePr>
        <p:xfrm>
          <a:off x="985520" y="2883746"/>
          <a:ext cx="9133840" cy="2377440"/>
        </p:xfrm>
        <a:graphic>
          <a:graphicData uri="http://schemas.openxmlformats.org/drawingml/2006/table">
            <a:tbl>
              <a:tblPr firstRow="1" bandRow="1">
                <a:tableStyleId>{74C1A8A3-306A-4EB7-A6B1-4F7E0EB9C5D6}</a:tableStyleId>
              </a:tblPr>
              <a:tblGrid>
                <a:gridCol w="1872437">
                  <a:extLst>
                    <a:ext uri="{9D8B030D-6E8A-4147-A177-3AD203B41FA5}">
                      <a16:colId xmlns:a16="http://schemas.microsoft.com/office/drawing/2014/main" val="1016493679"/>
                    </a:ext>
                  </a:extLst>
                </a:gridCol>
                <a:gridCol w="7261403">
                  <a:extLst>
                    <a:ext uri="{9D8B030D-6E8A-4147-A177-3AD203B41FA5}">
                      <a16:colId xmlns:a16="http://schemas.microsoft.com/office/drawing/2014/main" val="2020420077"/>
                    </a:ext>
                  </a:extLst>
                </a:gridCol>
              </a:tblGrid>
              <a:tr h="370840">
                <a:tc>
                  <a:txBody>
                    <a:bodyPr/>
                    <a:lstStyle/>
                    <a:p>
                      <a:r>
                        <a:rPr lang="en-US" sz="2000" dirty="0"/>
                        <a:t>Wildcard</a:t>
                      </a:r>
                    </a:p>
                  </a:txBody>
                  <a:tcPr/>
                </a:tc>
                <a:tc>
                  <a:txBody>
                    <a:bodyPr/>
                    <a:lstStyle/>
                    <a:p>
                      <a:r>
                        <a:rPr lang="en-US" sz="2000" dirty="0"/>
                        <a:t>Meaning</a:t>
                      </a:r>
                    </a:p>
                  </a:txBody>
                  <a:tcPr/>
                </a:tc>
                <a:extLst>
                  <a:ext uri="{0D108BD9-81ED-4DB2-BD59-A6C34878D82A}">
                    <a16:rowId xmlns:a16="http://schemas.microsoft.com/office/drawing/2014/main" val="86021581"/>
                  </a:ext>
                </a:extLst>
              </a:tr>
              <a:tr h="370840">
                <a:tc>
                  <a:txBody>
                    <a:bodyPr/>
                    <a:lstStyle/>
                    <a:p>
                      <a:r>
                        <a:rPr lang="en-US" sz="2000" b="1" dirty="0"/>
                        <a:t>*</a:t>
                      </a:r>
                    </a:p>
                  </a:txBody>
                  <a:tcPr/>
                </a:tc>
                <a:tc>
                  <a:txBody>
                    <a:bodyPr/>
                    <a:lstStyle/>
                    <a:p>
                      <a:r>
                        <a:rPr lang="en-US" sz="2000" dirty="0"/>
                        <a:t>Match any characters</a:t>
                      </a:r>
                    </a:p>
                  </a:txBody>
                  <a:tcPr/>
                </a:tc>
                <a:extLst>
                  <a:ext uri="{0D108BD9-81ED-4DB2-BD59-A6C34878D82A}">
                    <a16:rowId xmlns:a16="http://schemas.microsoft.com/office/drawing/2014/main" val="2905332370"/>
                  </a:ext>
                </a:extLst>
              </a:tr>
              <a:tr h="370840">
                <a:tc>
                  <a:txBody>
                    <a:bodyPr/>
                    <a:lstStyle/>
                    <a:p>
                      <a:r>
                        <a:rPr lang="en-US" sz="2000" b="1" dirty="0"/>
                        <a:t>? </a:t>
                      </a:r>
                    </a:p>
                  </a:txBody>
                  <a:tcPr/>
                </a:tc>
                <a:tc>
                  <a:txBody>
                    <a:bodyPr/>
                    <a:lstStyle/>
                    <a:p>
                      <a:r>
                        <a:rPr lang="en-US" sz="2000" dirty="0"/>
                        <a:t>Match any single character</a:t>
                      </a:r>
                    </a:p>
                  </a:txBody>
                  <a:tcPr/>
                </a:tc>
                <a:extLst>
                  <a:ext uri="{0D108BD9-81ED-4DB2-BD59-A6C34878D82A}">
                    <a16:rowId xmlns:a16="http://schemas.microsoft.com/office/drawing/2014/main" val="3455011312"/>
                  </a:ext>
                </a:extLst>
              </a:tr>
              <a:tr h="370840">
                <a:tc>
                  <a:txBody>
                    <a:bodyPr/>
                    <a:lstStyle/>
                    <a:p>
                      <a:r>
                        <a:rPr lang="en-US" sz="2000" b="0" dirty="0"/>
                        <a:t>[characters]</a:t>
                      </a:r>
                    </a:p>
                  </a:txBody>
                  <a:tcPr/>
                </a:tc>
                <a:tc>
                  <a:txBody>
                    <a:bodyPr/>
                    <a:lstStyle/>
                    <a:p>
                      <a:r>
                        <a:rPr lang="en-US" sz="2000" dirty="0"/>
                        <a:t>Matches any character that is a member of a set of characters</a:t>
                      </a:r>
                    </a:p>
                  </a:txBody>
                  <a:tcPr/>
                </a:tc>
                <a:extLst>
                  <a:ext uri="{0D108BD9-81ED-4DB2-BD59-A6C34878D82A}">
                    <a16:rowId xmlns:a16="http://schemas.microsoft.com/office/drawing/2014/main" val="1761748206"/>
                  </a:ext>
                </a:extLst>
              </a:tr>
              <a:tr h="370840">
                <a:tc>
                  <a:txBody>
                    <a:bodyPr/>
                    <a:lstStyle/>
                    <a:p>
                      <a:r>
                        <a:rPr lang="en-US" sz="2000" dirty="0"/>
                        <a:t>[!characters]</a:t>
                      </a:r>
                    </a:p>
                  </a:txBody>
                  <a:tcPr/>
                </a:tc>
                <a:tc>
                  <a:txBody>
                    <a:bodyPr/>
                    <a:lstStyle/>
                    <a:p>
                      <a:r>
                        <a:rPr lang="en-US" sz="2000" dirty="0"/>
                        <a:t>Matches any character that is not a member of a set of characters</a:t>
                      </a:r>
                    </a:p>
                  </a:txBody>
                  <a:tcPr/>
                </a:tc>
                <a:extLst>
                  <a:ext uri="{0D108BD9-81ED-4DB2-BD59-A6C34878D82A}">
                    <a16:rowId xmlns:a16="http://schemas.microsoft.com/office/drawing/2014/main" val="2396213196"/>
                  </a:ext>
                </a:extLst>
              </a:tr>
              <a:tr h="370840">
                <a:tc>
                  <a:txBody>
                    <a:bodyPr/>
                    <a:lstStyle/>
                    <a:p>
                      <a:r>
                        <a:rPr lang="en-US" sz="2000" dirty="0"/>
                        <a:t>[[:class:]]</a:t>
                      </a:r>
                    </a:p>
                  </a:txBody>
                  <a:tcPr/>
                </a:tc>
                <a:tc>
                  <a:txBody>
                    <a:bodyPr/>
                    <a:lstStyle/>
                    <a:p>
                      <a:r>
                        <a:rPr lang="en-US" sz="2000" dirty="0"/>
                        <a:t>Matches any character that is a member of a specified class</a:t>
                      </a:r>
                    </a:p>
                  </a:txBody>
                  <a:tcPr/>
                </a:tc>
                <a:extLst>
                  <a:ext uri="{0D108BD9-81ED-4DB2-BD59-A6C34878D82A}">
                    <a16:rowId xmlns:a16="http://schemas.microsoft.com/office/drawing/2014/main" val="129874733"/>
                  </a:ext>
                </a:extLst>
              </a:tr>
            </a:tbl>
          </a:graphicData>
        </a:graphic>
      </p:graphicFrame>
    </p:spTree>
    <p:extLst>
      <p:ext uri="{BB962C8B-B14F-4D97-AF65-F5344CB8AC3E}">
        <p14:creationId xmlns:p14="http://schemas.microsoft.com/office/powerpoint/2010/main" val="354463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27E1DA-0430-EFD0-1106-B42F6BADB439}"/>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D1ADFEC9-7DD9-11D2-3B77-25ED4B3E6A79}"/>
              </a:ext>
            </a:extLst>
          </p:cNvPr>
          <p:cNvSpPr txBox="1"/>
          <p:nvPr/>
        </p:nvSpPr>
        <p:spPr>
          <a:xfrm>
            <a:off x="863600" y="4722991"/>
            <a:ext cx="3989747" cy="2554545"/>
          </a:xfrm>
          <a:prstGeom prst="rect">
            <a:avLst/>
          </a:prstGeom>
          <a:noFill/>
        </p:spPr>
        <p:txBody>
          <a:bodyPr wrap="none" rtlCol="0">
            <a:spAutoFit/>
          </a:bodyPr>
          <a:lstStyle/>
          <a:p>
            <a:r>
              <a:rPr lang="en-US" sz="2000" b="1" dirty="0"/>
              <a:t>Alphanumeric</a:t>
            </a:r>
            <a:r>
              <a:rPr lang="en-US" sz="2000" dirty="0"/>
              <a:t> – numbers and letters</a:t>
            </a:r>
          </a:p>
          <a:p>
            <a:endParaRPr lang="en-US" sz="2000" dirty="0"/>
          </a:p>
          <a:p>
            <a:r>
              <a:rPr lang="en-US" sz="2000" b="1" dirty="0"/>
              <a:t>Alphabetic</a:t>
            </a:r>
            <a:r>
              <a:rPr lang="en-US" sz="2000" dirty="0"/>
              <a:t> – only letters</a:t>
            </a:r>
          </a:p>
          <a:p>
            <a:endParaRPr lang="en-US" sz="2000" dirty="0"/>
          </a:p>
          <a:p>
            <a:r>
              <a:rPr lang="en-US" sz="2000" b="1" dirty="0"/>
              <a:t>Numeric</a:t>
            </a:r>
            <a:r>
              <a:rPr lang="en-US" sz="2000" dirty="0"/>
              <a:t> – only digits</a:t>
            </a:r>
          </a:p>
          <a:p>
            <a:endParaRPr lang="en-US" sz="2000" dirty="0"/>
          </a:p>
          <a:p>
            <a:endParaRPr lang="en-US" sz="2000" b="1" dirty="0"/>
          </a:p>
          <a:p>
            <a:endParaRPr lang="en-US" sz="2000" b="1" dirty="0"/>
          </a:p>
        </p:txBody>
      </p:sp>
      <p:graphicFrame>
        <p:nvGraphicFramePr>
          <p:cNvPr id="6" name="Table 6">
            <a:extLst>
              <a:ext uri="{FF2B5EF4-FFF2-40B4-BE49-F238E27FC236}">
                <a16:creationId xmlns:a16="http://schemas.microsoft.com/office/drawing/2014/main" id="{9D288821-DDFD-2958-50AC-9BB23B274B1C}"/>
              </a:ext>
            </a:extLst>
          </p:cNvPr>
          <p:cNvGraphicFramePr>
            <a:graphicFrameLocks noGrp="1"/>
          </p:cNvGraphicFramePr>
          <p:nvPr>
            <p:extLst>
              <p:ext uri="{D42A27DB-BD31-4B8C-83A1-F6EECF244321}">
                <p14:modId xmlns:p14="http://schemas.microsoft.com/office/powerpoint/2010/main" val="2176393305"/>
              </p:ext>
            </p:extLst>
          </p:nvPr>
        </p:nvGraphicFramePr>
        <p:xfrm>
          <a:off x="944880" y="2060786"/>
          <a:ext cx="9062720" cy="2377440"/>
        </p:xfrm>
        <a:graphic>
          <a:graphicData uri="http://schemas.openxmlformats.org/drawingml/2006/table">
            <a:tbl>
              <a:tblPr firstRow="1" bandRow="1">
                <a:tableStyleId>{74C1A8A3-306A-4EB7-A6B1-4F7E0EB9C5D6}</a:tableStyleId>
              </a:tblPr>
              <a:tblGrid>
                <a:gridCol w="1964436">
                  <a:extLst>
                    <a:ext uri="{9D8B030D-6E8A-4147-A177-3AD203B41FA5}">
                      <a16:colId xmlns:a16="http://schemas.microsoft.com/office/drawing/2014/main" val="278099558"/>
                    </a:ext>
                  </a:extLst>
                </a:gridCol>
                <a:gridCol w="7098284">
                  <a:extLst>
                    <a:ext uri="{9D8B030D-6E8A-4147-A177-3AD203B41FA5}">
                      <a16:colId xmlns:a16="http://schemas.microsoft.com/office/drawing/2014/main" val="2660863938"/>
                    </a:ext>
                  </a:extLst>
                </a:gridCol>
              </a:tblGrid>
              <a:tr h="370840">
                <a:tc>
                  <a:txBody>
                    <a:bodyPr/>
                    <a:lstStyle/>
                    <a:p>
                      <a:r>
                        <a:rPr lang="en-US" sz="2000" dirty="0"/>
                        <a:t>Character class</a:t>
                      </a:r>
                    </a:p>
                  </a:txBody>
                  <a:tcPr/>
                </a:tc>
                <a:tc>
                  <a:txBody>
                    <a:bodyPr/>
                    <a:lstStyle/>
                    <a:p>
                      <a:r>
                        <a:rPr lang="en-US" sz="2000" dirty="0"/>
                        <a:t>Meaning</a:t>
                      </a:r>
                    </a:p>
                  </a:txBody>
                  <a:tcPr/>
                </a:tc>
                <a:extLst>
                  <a:ext uri="{0D108BD9-81ED-4DB2-BD59-A6C34878D82A}">
                    <a16:rowId xmlns:a16="http://schemas.microsoft.com/office/drawing/2014/main" val="2607859401"/>
                  </a:ext>
                </a:extLst>
              </a:tr>
              <a:tr h="370840">
                <a:tc>
                  <a:txBody>
                    <a:bodyPr/>
                    <a:lstStyle/>
                    <a:p>
                      <a:r>
                        <a:rPr lang="en-US" sz="2000" dirty="0"/>
                        <a:t>[:</a:t>
                      </a:r>
                      <a:r>
                        <a:rPr lang="en-US" sz="2000" dirty="0" err="1"/>
                        <a:t>alnum</a:t>
                      </a:r>
                      <a:r>
                        <a:rPr lang="en-US" sz="2000" dirty="0"/>
                        <a:t>:]</a:t>
                      </a:r>
                    </a:p>
                  </a:txBody>
                  <a:tcPr/>
                </a:tc>
                <a:tc>
                  <a:txBody>
                    <a:bodyPr/>
                    <a:lstStyle/>
                    <a:p>
                      <a:r>
                        <a:rPr lang="en-US" sz="2000" dirty="0"/>
                        <a:t>Matches any alphanumeric character</a:t>
                      </a:r>
                    </a:p>
                  </a:txBody>
                  <a:tcPr/>
                </a:tc>
                <a:extLst>
                  <a:ext uri="{0D108BD9-81ED-4DB2-BD59-A6C34878D82A}">
                    <a16:rowId xmlns:a16="http://schemas.microsoft.com/office/drawing/2014/main" val="2050052206"/>
                  </a:ext>
                </a:extLst>
              </a:tr>
              <a:tr h="370840">
                <a:tc>
                  <a:txBody>
                    <a:bodyPr/>
                    <a:lstStyle/>
                    <a:p>
                      <a:r>
                        <a:rPr lang="en-US" sz="2000" dirty="0"/>
                        <a:t>[:alpha:]</a:t>
                      </a:r>
                    </a:p>
                  </a:txBody>
                  <a:tcPr/>
                </a:tc>
                <a:tc>
                  <a:txBody>
                    <a:bodyPr/>
                    <a:lstStyle/>
                    <a:p>
                      <a:r>
                        <a:rPr lang="en-US" sz="2000" dirty="0"/>
                        <a:t>Matches any alphabetic character</a:t>
                      </a:r>
                    </a:p>
                  </a:txBody>
                  <a:tcPr/>
                </a:tc>
                <a:extLst>
                  <a:ext uri="{0D108BD9-81ED-4DB2-BD59-A6C34878D82A}">
                    <a16:rowId xmlns:a16="http://schemas.microsoft.com/office/drawing/2014/main" val="3983984887"/>
                  </a:ext>
                </a:extLst>
              </a:tr>
              <a:tr h="370840">
                <a:tc>
                  <a:txBody>
                    <a:bodyPr/>
                    <a:lstStyle/>
                    <a:p>
                      <a:r>
                        <a:rPr lang="en-US" sz="2000" dirty="0"/>
                        <a:t>[:digit:]</a:t>
                      </a:r>
                    </a:p>
                  </a:txBody>
                  <a:tcPr/>
                </a:tc>
                <a:tc>
                  <a:txBody>
                    <a:bodyPr/>
                    <a:lstStyle/>
                    <a:p>
                      <a:r>
                        <a:rPr lang="en-US" sz="2000" dirty="0"/>
                        <a:t>Matches numeral</a:t>
                      </a:r>
                    </a:p>
                  </a:txBody>
                  <a:tcPr/>
                </a:tc>
                <a:extLst>
                  <a:ext uri="{0D108BD9-81ED-4DB2-BD59-A6C34878D82A}">
                    <a16:rowId xmlns:a16="http://schemas.microsoft.com/office/drawing/2014/main" val="3605160518"/>
                  </a:ext>
                </a:extLst>
              </a:tr>
              <a:tr h="370840">
                <a:tc>
                  <a:txBody>
                    <a:bodyPr/>
                    <a:lstStyle/>
                    <a:p>
                      <a:r>
                        <a:rPr lang="en-US" sz="2000" dirty="0"/>
                        <a:t>[:lower:]</a:t>
                      </a:r>
                    </a:p>
                  </a:txBody>
                  <a:tcPr/>
                </a:tc>
                <a:tc>
                  <a:txBody>
                    <a:bodyPr/>
                    <a:lstStyle/>
                    <a:p>
                      <a:r>
                        <a:rPr lang="en-US" sz="2000" dirty="0"/>
                        <a:t>Matches any lowercase letter</a:t>
                      </a:r>
                    </a:p>
                  </a:txBody>
                  <a:tcPr/>
                </a:tc>
                <a:extLst>
                  <a:ext uri="{0D108BD9-81ED-4DB2-BD59-A6C34878D82A}">
                    <a16:rowId xmlns:a16="http://schemas.microsoft.com/office/drawing/2014/main" val="1932244652"/>
                  </a:ext>
                </a:extLst>
              </a:tr>
              <a:tr h="370840">
                <a:tc>
                  <a:txBody>
                    <a:bodyPr/>
                    <a:lstStyle/>
                    <a:p>
                      <a:r>
                        <a:rPr lang="en-US" sz="2000" dirty="0"/>
                        <a:t>[:upper:]</a:t>
                      </a:r>
                    </a:p>
                  </a:txBody>
                  <a:tcPr/>
                </a:tc>
                <a:tc>
                  <a:txBody>
                    <a:bodyPr/>
                    <a:lstStyle/>
                    <a:p>
                      <a:r>
                        <a:rPr lang="en-US" sz="2000" dirty="0"/>
                        <a:t>Matches any uppercase letter</a:t>
                      </a:r>
                    </a:p>
                  </a:txBody>
                  <a:tcPr/>
                </a:tc>
                <a:extLst>
                  <a:ext uri="{0D108BD9-81ED-4DB2-BD59-A6C34878D82A}">
                    <a16:rowId xmlns:a16="http://schemas.microsoft.com/office/drawing/2014/main" val="99359152"/>
                  </a:ext>
                </a:extLst>
              </a:tr>
            </a:tbl>
          </a:graphicData>
        </a:graphic>
      </p:graphicFrame>
      <p:sp>
        <p:nvSpPr>
          <p:cNvPr id="7" name="TextBox 6">
            <a:extLst>
              <a:ext uri="{FF2B5EF4-FFF2-40B4-BE49-F238E27FC236}">
                <a16:creationId xmlns:a16="http://schemas.microsoft.com/office/drawing/2014/main" id="{ED461C8F-426B-025F-B8E8-8A404057A102}"/>
              </a:ext>
            </a:extLst>
          </p:cNvPr>
          <p:cNvSpPr txBox="1"/>
          <p:nvPr/>
        </p:nvSpPr>
        <p:spPr>
          <a:xfrm>
            <a:off x="1046480" y="944880"/>
            <a:ext cx="5649880" cy="2246769"/>
          </a:xfrm>
          <a:prstGeom prst="rect">
            <a:avLst/>
          </a:prstGeom>
          <a:noFill/>
        </p:spPr>
        <p:txBody>
          <a:bodyPr wrap="none" rtlCol="0">
            <a:spAutoFit/>
          </a:bodyPr>
          <a:lstStyle/>
          <a:p>
            <a:r>
              <a:rPr lang="en-US" sz="2000" b="1" u="sng" dirty="0"/>
              <a:t>Wildcards:</a:t>
            </a:r>
          </a:p>
          <a:p>
            <a:endParaRPr lang="en-US" sz="2000" dirty="0"/>
          </a:p>
          <a:p>
            <a:r>
              <a:rPr lang="en-US" sz="2000" dirty="0"/>
              <a:t>Character classes used in constructing the wild cards</a:t>
            </a:r>
          </a:p>
          <a:p>
            <a:endParaRPr lang="en-US" sz="2000" dirty="0"/>
          </a:p>
          <a:p>
            <a:endParaRPr lang="en-US" sz="2000" dirty="0"/>
          </a:p>
          <a:p>
            <a:endParaRPr lang="en-US" sz="2000" b="1" dirty="0"/>
          </a:p>
          <a:p>
            <a:endParaRPr lang="en-US" sz="2000" b="1" dirty="0"/>
          </a:p>
        </p:txBody>
      </p:sp>
    </p:spTree>
    <p:extLst>
      <p:ext uri="{BB962C8B-B14F-4D97-AF65-F5344CB8AC3E}">
        <p14:creationId xmlns:p14="http://schemas.microsoft.com/office/powerpoint/2010/main" val="165196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7C199D-12B8-52DF-45D9-3BE2C3FAECFD}"/>
              </a:ext>
            </a:extLst>
          </p:cNvPr>
          <p:cNvSpPr txBox="1"/>
          <p:nvPr/>
        </p:nvSpPr>
        <p:spPr>
          <a:xfrm>
            <a:off x="5466080" y="101600"/>
            <a:ext cx="2077877" cy="738664"/>
          </a:xfrm>
          <a:prstGeom prst="rect">
            <a:avLst/>
          </a:prstGeom>
          <a:noFill/>
        </p:spPr>
        <p:txBody>
          <a:bodyPr wrap="none" rtlCol="0">
            <a:spAutoFit/>
          </a:bodyPr>
          <a:lstStyle/>
          <a:p>
            <a:r>
              <a:rPr lang="en-US" sz="2400" dirty="0"/>
              <a:t>The very basics</a:t>
            </a:r>
          </a:p>
          <a:p>
            <a:endParaRPr lang="en-US" dirty="0"/>
          </a:p>
        </p:txBody>
      </p:sp>
      <p:sp>
        <p:nvSpPr>
          <p:cNvPr id="6" name="TextBox 5">
            <a:extLst>
              <a:ext uri="{FF2B5EF4-FFF2-40B4-BE49-F238E27FC236}">
                <a16:creationId xmlns:a16="http://schemas.microsoft.com/office/drawing/2014/main" id="{D14E6879-62E1-C153-5FD3-1E859FC60812}"/>
              </a:ext>
            </a:extLst>
          </p:cNvPr>
          <p:cNvSpPr txBox="1"/>
          <p:nvPr/>
        </p:nvSpPr>
        <p:spPr>
          <a:xfrm>
            <a:off x="680720" y="684014"/>
            <a:ext cx="10952480" cy="7017306"/>
          </a:xfrm>
          <a:prstGeom prst="rect">
            <a:avLst/>
          </a:prstGeom>
          <a:noFill/>
        </p:spPr>
        <p:txBody>
          <a:bodyPr wrap="square">
            <a:spAutoFit/>
          </a:bodyPr>
          <a:lstStyle/>
          <a:p>
            <a:r>
              <a:rPr lang="en-US" sz="2000" dirty="0"/>
              <a:t>Command prompt:</a:t>
            </a:r>
          </a:p>
          <a:p>
            <a:r>
              <a:rPr lang="en-US" sz="2000" dirty="0">
                <a:solidFill>
                  <a:schemeClr val="accent1">
                    <a:lumMod val="75000"/>
                  </a:schemeClr>
                </a:solidFill>
              </a:rPr>
              <a:t>$ slava@slava-HPE-480t:~/Projects</a:t>
            </a:r>
          </a:p>
          <a:p>
            <a:endParaRPr lang="en-US" sz="2000" dirty="0"/>
          </a:p>
          <a:p>
            <a:r>
              <a:rPr lang="en-US" sz="2000" dirty="0"/>
              <a:t>Let's enter a random command</a:t>
            </a:r>
          </a:p>
          <a:p>
            <a:r>
              <a:rPr lang="en-US" sz="2000" dirty="0">
                <a:solidFill>
                  <a:schemeClr val="accent1">
                    <a:lumMod val="75000"/>
                  </a:schemeClr>
                </a:solidFill>
              </a:rPr>
              <a:t>$ slava@slava-HPE-480t:~/Projects$ </a:t>
            </a:r>
            <a:r>
              <a:rPr lang="en-US" sz="2000" dirty="0" err="1">
                <a:solidFill>
                  <a:schemeClr val="accent1">
                    <a:lumMod val="75000"/>
                  </a:schemeClr>
                </a:solidFill>
              </a:rPr>
              <a:t>fjgkhlh</a:t>
            </a:r>
            <a:endParaRPr lang="en-US" sz="2000" dirty="0">
              <a:solidFill>
                <a:schemeClr val="accent1">
                  <a:lumMod val="75000"/>
                </a:schemeClr>
              </a:solidFill>
            </a:endParaRPr>
          </a:p>
          <a:p>
            <a:r>
              <a:rPr lang="en-US" sz="2000" dirty="0" err="1"/>
              <a:t>fjgkhlh</a:t>
            </a:r>
            <a:r>
              <a:rPr lang="en-US" sz="2000" dirty="0"/>
              <a:t>: command not found</a:t>
            </a:r>
          </a:p>
          <a:p>
            <a:endParaRPr lang="en-US" sz="2000" dirty="0"/>
          </a:p>
          <a:p>
            <a:r>
              <a:rPr lang="en-US" sz="2000" dirty="0"/>
              <a:t>!Command history</a:t>
            </a:r>
          </a:p>
          <a:p>
            <a:r>
              <a:rPr lang="en-US" sz="2000" dirty="0"/>
              <a:t>Press arrow up ↑ and down ↓ to navigate command history (previous 1000 commands are remembered)</a:t>
            </a:r>
          </a:p>
          <a:p>
            <a:endParaRPr lang="en-US" sz="2000" dirty="0"/>
          </a:p>
          <a:p>
            <a:r>
              <a:rPr lang="en-US" sz="2000" dirty="0"/>
              <a:t>Use left ← and right → arrows to move cursor</a:t>
            </a:r>
          </a:p>
          <a:p>
            <a:r>
              <a:rPr lang="en-US" sz="2000" dirty="0"/>
              <a:t>Use del and backspace to edit the prompt text</a:t>
            </a:r>
          </a:p>
          <a:p>
            <a:r>
              <a:rPr lang="en-US" sz="2000" dirty="0">
                <a:solidFill>
                  <a:schemeClr val="accent1">
                    <a:lumMod val="75000"/>
                  </a:schemeClr>
                </a:solidFill>
              </a:rPr>
              <a:t>$ slava@slava-HPE-480t:~/Projects$ dog cat bir</a:t>
            </a:r>
            <a:r>
              <a:rPr lang="en-US" sz="2000" dirty="0"/>
              <a:t>d # try to move the cursor and edit this line</a:t>
            </a:r>
          </a:p>
          <a:p>
            <a:endParaRPr lang="en-US" sz="2000" dirty="0"/>
          </a:p>
          <a:p>
            <a:r>
              <a:rPr lang="en-US" sz="2000" dirty="0"/>
              <a:t>Let’s try some simple commands</a:t>
            </a:r>
          </a:p>
          <a:p>
            <a:r>
              <a:rPr lang="en-US" sz="2000" dirty="0">
                <a:solidFill>
                  <a:schemeClr val="accent1">
                    <a:lumMod val="75000"/>
                  </a:schemeClr>
                </a:solidFill>
              </a:rPr>
              <a:t>$ slava@slava-HPE-480t:~/Projects$ date</a:t>
            </a:r>
            <a:r>
              <a:rPr lang="en-US" sz="2000" dirty="0"/>
              <a:t> # prints current date and time</a:t>
            </a:r>
          </a:p>
          <a:p>
            <a:r>
              <a:rPr lang="en-US" sz="2000" dirty="0"/>
              <a:t>Thu Feb  9 16:46:48 MST 2023</a:t>
            </a:r>
          </a:p>
          <a:p>
            <a:endParaRPr lang="en-US" dirty="0"/>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005484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A2E259-4519-6584-B6A6-63603A96F1F2}"/>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graphicFrame>
        <p:nvGraphicFramePr>
          <p:cNvPr id="5" name="Table 5">
            <a:extLst>
              <a:ext uri="{FF2B5EF4-FFF2-40B4-BE49-F238E27FC236}">
                <a16:creationId xmlns:a16="http://schemas.microsoft.com/office/drawing/2014/main" id="{128FB64D-8BF5-9BE3-E648-3A79F1D493F6}"/>
              </a:ext>
            </a:extLst>
          </p:cNvPr>
          <p:cNvGraphicFramePr>
            <a:graphicFrameLocks noGrp="1"/>
          </p:cNvGraphicFramePr>
          <p:nvPr>
            <p:extLst>
              <p:ext uri="{D42A27DB-BD31-4B8C-83A1-F6EECF244321}">
                <p14:modId xmlns:p14="http://schemas.microsoft.com/office/powerpoint/2010/main" val="4172357367"/>
              </p:ext>
            </p:extLst>
          </p:nvPr>
        </p:nvGraphicFramePr>
        <p:xfrm>
          <a:off x="762000" y="1562946"/>
          <a:ext cx="9540240" cy="4175760"/>
        </p:xfrm>
        <a:graphic>
          <a:graphicData uri="http://schemas.openxmlformats.org/drawingml/2006/table">
            <a:tbl>
              <a:tblPr firstRow="1" bandRow="1">
                <a:tableStyleId>{74C1A8A3-306A-4EB7-A6B1-4F7E0EB9C5D6}</a:tableStyleId>
              </a:tblPr>
              <a:tblGrid>
                <a:gridCol w="2976880">
                  <a:extLst>
                    <a:ext uri="{9D8B030D-6E8A-4147-A177-3AD203B41FA5}">
                      <a16:colId xmlns:a16="http://schemas.microsoft.com/office/drawing/2014/main" val="2686489067"/>
                    </a:ext>
                  </a:extLst>
                </a:gridCol>
                <a:gridCol w="6563360">
                  <a:extLst>
                    <a:ext uri="{9D8B030D-6E8A-4147-A177-3AD203B41FA5}">
                      <a16:colId xmlns:a16="http://schemas.microsoft.com/office/drawing/2014/main" val="706050600"/>
                    </a:ext>
                  </a:extLst>
                </a:gridCol>
              </a:tblGrid>
              <a:tr h="370840">
                <a:tc>
                  <a:txBody>
                    <a:bodyPr/>
                    <a:lstStyle/>
                    <a:p>
                      <a:r>
                        <a:rPr lang="en-US" sz="2000" dirty="0"/>
                        <a:t>Pattern</a:t>
                      </a:r>
                    </a:p>
                  </a:txBody>
                  <a:tcPr/>
                </a:tc>
                <a:tc>
                  <a:txBody>
                    <a:bodyPr/>
                    <a:lstStyle/>
                    <a:p>
                      <a:r>
                        <a:rPr lang="en-US" sz="2000" dirty="0"/>
                        <a:t>Match</a:t>
                      </a:r>
                    </a:p>
                  </a:txBody>
                  <a:tcPr/>
                </a:tc>
                <a:extLst>
                  <a:ext uri="{0D108BD9-81ED-4DB2-BD59-A6C34878D82A}">
                    <a16:rowId xmlns:a16="http://schemas.microsoft.com/office/drawing/2014/main" val="2604329210"/>
                  </a:ext>
                </a:extLst>
              </a:tr>
              <a:tr h="370840">
                <a:tc>
                  <a:txBody>
                    <a:bodyPr/>
                    <a:lstStyle/>
                    <a:p>
                      <a:r>
                        <a:rPr lang="en-US" sz="2000" b="1" dirty="0"/>
                        <a:t>*</a:t>
                      </a:r>
                    </a:p>
                  </a:txBody>
                  <a:tcPr/>
                </a:tc>
                <a:tc>
                  <a:txBody>
                    <a:bodyPr/>
                    <a:lstStyle/>
                    <a:p>
                      <a:r>
                        <a:rPr lang="en-US" sz="2000" dirty="0"/>
                        <a:t>Select all files</a:t>
                      </a:r>
                    </a:p>
                  </a:txBody>
                  <a:tcPr/>
                </a:tc>
                <a:extLst>
                  <a:ext uri="{0D108BD9-81ED-4DB2-BD59-A6C34878D82A}">
                    <a16:rowId xmlns:a16="http://schemas.microsoft.com/office/drawing/2014/main" val="3292797155"/>
                  </a:ext>
                </a:extLst>
              </a:tr>
              <a:tr h="370840">
                <a:tc>
                  <a:txBody>
                    <a:bodyPr/>
                    <a:lstStyle/>
                    <a:p>
                      <a:r>
                        <a:rPr lang="en-US" sz="2000" dirty="0"/>
                        <a:t>*.</a:t>
                      </a:r>
                      <a:r>
                        <a:rPr lang="en-US" sz="2000" dirty="0" err="1"/>
                        <a:t>fasta</a:t>
                      </a:r>
                      <a:endParaRPr lang="en-US" sz="2000" dirty="0"/>
                    </a:p>
                  </a:txBody>
                  <a:tcPr/>
                </a:tc>
                <a:tc>
                  <a:txBody>
                    <a:bodyPr/>
                    <a:lstStyle/>
                    <a:p>
                      <a:r>
                        <a:rPr lang="en-US" sz="2000" dirty="0"/>
                        <a:t>Select all files that end with </a:t>
                      </a:r>
                      <a:r>
                        <a:rPr lang="en-US" sz="2000" i="1" dirty="0"/>
                        <a:t>.</a:t>
                      </a:r>
                      <a:r>
                        <a:rPr lang="en-US" sz="2000" i="1" dirty="0" err="1"/>
                        <a:t>fasta</a:t>
                      </a:r>
                      <a:endParaRPr lang="en-US" sz="2000" i="1" dirty="0"/>
                    </a:p>
                  </a:txBody>
                  <a:tcPr/>
                </a:tc>
                <a:extLst>
                  <a:ext uri="{0D108BD9-81ED-4DB2-BD59-A6C34878D82A}">
                    <a16:rowId xmlns:a16="http://schemas.microsoft.com/office/drawing/2014/main" val="2871745303"/>
                  </a:ext>
                </a:extLst>
              </a:tr>
              <a:tr h="370840">
                <a:tc>
                  <a:txBody>
                    <a:bodyPr/>
                    <a:lstStyle/>
                    <a:p>
                      <a:r>
                        <a:rPr lang="en-US" sz="2000" i="0" dirty="0"/>
                        <a:t>Sample[[:digit:]]*.txt</a:t>
                      </a:r>
                    </a:p>
                  </a:txBody>
                  <a:tcPr/>
                </a:tc>
                <a:tc>
                  <a:txBody>
                    <a:bodyPr/>
                    <a:lstStyle/>
                    <a:p>
                      <a:r>
                        <a:rPr lang="en-US" sz="2000" dirty="0"/>
                        <a:t>Select all files that start with </a:t>
                      </a:r>
                      <a:r>
                        <a:rPr lang="en-US" sz="2000" i="1" dirty="0"/>
                        <a:t>Sample </a:t>
                      </a:r>
                      <a:r>
                        <a:rPr lang="en-US" sz="2000" i="0" dirty="0"/>
                        <a:t>followed by any number of digits and followed by </a:t>
                      </a:r>
                      <a:r>
                        <a:rPr lang="en-US" sz="2000" i="1" dirty="0"/>
                        <a:t>.txt</a:t>
                      </a:r>
                      <a:endParaRPr lang="en-US" sz="2000" dirty="0"/>
                    </a:p>
                  </a:txBody>
                  <a:tcPr/>
                </a:tc>
                <a:extLst>
                  <a:ext uri="{0D108BD9-81ED-4DB2-BD59-A6C34878D82A}">
                    <a16:rowId xmlns:a16="http://schemas.microsoft.com/office/drawing/2014/main" val="3625029121"/>
                  </a:ext>
                </a:extLst>
              </a:tr>
              <a:tr h="370840">
                <a:tc>
                  <a:txBody>
                    <a:bodyPr/>
                    <a:lstStyle/>
                    <a:p>
                      <a:r>
                        <a:rPr lang="en-US" sz="2000" dirty="0"/>
                        <a:t>??_??.txt</a:t>
                      </a:r>
                    </a:p>
                  </a:txBody>
                  <a:tcPr/>
                </a:tc>
                <a:tc>
                  <a:txBody>
                    <a:bodyPr/>
                    <a:lstStyle/>
                    <a:p>
                      <a:r>
                        <a:rPr lang="en-US" sz="2000" dirty="0"/>
                        <a:t>Select files with 2 digits separated by dash and followed by </a:t>
                      </a:r>
                      <a:r>
                        <a:rPr lang="en-US" sz="2000" i="1" dirty="0"/>
                        <a:t>.txt</a:t>
                      </a:r>
                      <a:endParaRPr lang="en-US" sz="2000" dirty="0"/>
                    </a:p>
                  </a:txBody>
                  <a:tcPr/>
                </a:tc>
                <a:extLst>
                  <a:ext uri="{0D108BD9-81ED-4DB2-BD59-A6C34878D82A}">
                    <a16:rowId xmlns:a16="http://schemas.microsoft.com/office/drawing/2014/main" val="182916397"/>
                  </a:ext>
                </a:extLst>
              </a:tr>
              <a:tr h="370840">
                <a:tc>
                  <a:txBody>
                    <a:bodyPr/>
                    <a:lstStyle/>
                    <a:p>
                      <a:r>
                        <a:rPr lang="en-US" sz="2000" dirty="0"/>
                        <a:t>[</a:t>
                      </a:r>
                      <a:r>
                        <a:rPr lang="en-US" sz="2000" dirty="0" err="1"/>
                        <a:t>abc</a:t>
                      </a:r>
                      <a:r>
                        <a:rPr lang="en-US" sz="2000" dirty="0"/>
                        <a:t>]*</a:t>
                      </a:r>
                    </a:p>
                  </a:txBody>
                  <a:tcPr/>
                </a:tc>
                <a:tc>
                  <a:txBody>
                    <a:bodyPr/>
                    <a:lstStyle/>
                    <a:p>
                      <a:r>
                        <a:rPr lang="en-US" sz="2000" dirty="0"/>
                        <a:t>Select all files that begin with </a:t>
                      </a:r>
                      <a:r>
                        <a:rPr lang="en-US" sz="2000" i="1" dirty="0"/>
                        <a:t>a, b or c</a:t>
                      </a:r>
                    </a:p>
                  </a:txBody>
                  <a:tcPr/>
                </a:tc>
                <a:extLst>
                  <a:ext uri="{0D108BD9-81ED-4DB2-BD59-A6C34878D82A}">
                    <a16:rowId xmlns:a16="http://schemas.microsoft.com/office/drawing/2014/main" val="2913615790"/>
                  </a:ext>
                </a:extLst>
              </a:tr>
              <a:tr h="370840">
                <a:tc>
                  <a:txBody>
                    <a:bodyPr/>
                    <a:lstStyle/>
                    <a:p>
                      <a:r>
                        <a:rPr lang="en-US" sz="2000" dirty="0"/>
                        <a:t>[[:upper:]]</a:t>
                      </a:r>
                    </a:p>
                  </a:txBody>
                  <a:tcPr/>
                </a:tc>
                <a:tc>
                  <a:txBody>
                    <a:bodyPr/>
                    <a:lstStyle/>
                    <a:p>
                      <a:r>
                        <a:rPr lang="en-US" sz="2000" dirty="0"/>
                        <a:t>Select files that begin with the uppercase letter</a:t>
                      </a:r>
                    </a:p>
                  </a:txBody>
                  <a:tcPr/>
                </a:tc>
                <a:extLst>
                  <a:ext uri="{0D108BD9-81ED-4DB2-BD59-A6C34878D82A}">
                    <a16:rowId xmlns:a16="http://schemas.microsoft.com/office/drawing/2014/main" val="1239763575"/>
                  </a:ext>
                </a:extLst>
              </a:tr>
              <a:tr h="370840">
                <a:tc>
                  <a:txBody>
                    <a:bodyPr/>
                    <a:lstStyle/>
                    <a:p>
                      <a:r>
                        <a:rPr lang="en-US" sz="2000" dirty="0"/>
                        <a:t>[![:digit:]]*</a:t>
                      </a:r>
                    </a:p>
                  </a:txBody>
                  <a:tcPr/>
                </a:tc>
                <a:tc>
                  <a:txBody>
                    <a:bodyPr/>
                    <a:lstStyle/>
                    <a:p>
                      <a:r>
                        <a:rPr lang="en-US" sz="2000" dirty="0"/>
                        <a:t>Select files that do not start with a numerical</a:t>
                      </a:r>
                    </a:p>
                  </a:txBody>
                  <a:tcPr/>
                </a:tc>
                <a:extLst>
                  <a:ext uri="{0D108BD9-81ED-4DB2-BD59-A6C34878D82A}">
                    <a16:rowId xmlns:a16="http://schemas.microsoft.com/office/drawing/2014/main" val="2103058942"/>
                  </a:ext>
                </a:extLst>
              </a:tr>
              <a:tr h="370840">
                <a:tc>
                  <a:txBody>
                    <a:bodyPr/>
                    <a:lstStyle/>
                    <a:p>
                      <a:r>
                        <a:rPr lang="en-US" sz="2000" dirty="0"/>
                        <a:t>*[[:lower:]123]</a:t>
                      </a:r>
                    </a:p>
                  </a:txBody>
                  <a:tcPr/>
                </a:tc>
                <a:tc>
                  <a:txBody>
                    <a:bodyPr/>
                    <a:lstStyle/>
                    <a:p>
                      <a:r>
                        <a:rPr lang="en-US" sz="2000" dirty="0"/>
                        <a:t>Any file that ends with a lowercase letter or </a:t>
                      </a:r>
                      <a:r>
                        <a:rPr lang="en-US" sz="2000" i="1" dirty="0"/>
                        <a:t>1,2,3</a:t>
                      </a:r>
                      <a:r>
                        <a:rPr lang="en-US" sz="2000" dirty="0"/>
                        <a:t> numerals</a:t>
                      </a:r>
                    </a:p>
                  </a:txBody>
                  <a:tcPr/>
                </a:tc>
                <a:extLst>
                  <a:ext uri="{0D108BD9-81ED-4DB2-BD59-A6C34878D82A}">
                    <a16:rowId xmlns:a16="http://schemas.microsoft.com/office/drawing/2014/main" val="3584015881"/>
                  </a:ext>
                </a:extLst>
              </a:tr>
            </a:tbl>
          </a:graphicData>
        </a:graphic>
      </p:graphicFrame>
      <p:sp>
        <p:nvSpPr>
          <p:cNvPr id="6" name="TextBox 5">
            <a:extLst>
              <a:ext uri="{FF2B5EF4-FFF2-40B4-BE49-F238E27FC236}">
                <a16:creationId xmlns:a16="http://schemas.microsoft.com/office/drawing/2014/main" id="{85D59CBD-0EB6-87AB-AFAE-746B6E0F751A}"/>
              </a:ext>
            </a:extLst>
          </p:cNvPr>
          <p:cNvSpPr txBox="1"/>
          <p:nvPr/>
        </p:nvSpPr>
        <p:spPr>
          <a:xfrm>
            <a:off x="680720" y="952917"/>
            <a:ext cx="2204578" cy="400110"/>
          </a:xfrm>
          <a:prstGeom prst="rect">
            <a:avLst/>
          </a:prstGeom>
          <a:noFill/>
        </p:spPr>
        <p:txBody>
          <a:bodyPr wrap="none" rtlCol="0">
            <a:spAutoFit/>
          </a:bodyPr>
          <a:lstStyle/>
          <a:p>
            <a:r>
              <a:rPr lang="en-US" sz="2000" b="1" dirty="0"/>
              <a:t>Wildcard examples</a:t>
            </a:r>
          </a:p>
        </p:txBody>
      </p:sp>
    </p:spTree>
    <p:extLst>
      <p:ext uri="{BB962C8B-B14F-4D97-AF65-F5344CB8AC3E}">
        <p14:creationId xmlns:p14="http://schemas.microsoft.com/office/powerpoint/2010/main" val="1159803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B4BFC4-98EF-41C5-40A9-BEA3FAB808D2}"/>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259DC40E-6E6C-9BF7-236D-DA8724B6C31C}"/>
              </a:ext>
            </a:extLst>
          </p:cNvPr>
          <p:cNvSpPr txBox="1"/>
          <p:nvPr/>
        </p:nvSpPr>
        <p:spPr>
          <a:xfrm>
            <a:off x="1158240" y="1117600"/>
            <a:ext cx="5855257" cy="5016758"/>
          </a:xfrm>
          <a:prstGeom prst="rect">
            <a:avLst/>
          </a:prstGeom>
          <a:noFill/>
        </p:spPr>
        <p:txBody>
          <a:bodyPr wrap="none" rtlCol="0">
            <a:spAutoFit/>
          </a:bodyPr>
          <a:lstStyle/>
          <a:p>
            <a:r>
              <a:rPr lang="en-US" sz="2000" b="1" dirty="0"/>
              <a:t>Create directories</a:t>
            </a:r>
          </a:p>
          <a:p>
            <a:endParaRPr lang="en-US" sz="2000" dirty="0"/>
          </a:p>
          <a:p>
            <a:r>
              <a:rPr lang="en-US" sz="2000" dirty="0"/>
              <a:t>Create a single directory</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dir1</a:t>
            </a:r>
          </a:p>
          <a:p>
            <a:endParaRPr lang="en-US" sz="2000" dirty="0"/>
          </a:p>
          <a:p>
            <a:r>
              <a:rPr lang="en-US" sz="2000" dirty="0"/>
              <a:t>Create multiple directories</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dir1 dir2 dir3</a:t>
            </a:r>
          </a:p>
          <a:p>
            <a:endParaRPr lang="en-US" sz="2000" dirty="0">
              <a:solidFill>
                <a:schemeClr val="accent1"/>
              </a:solidFill>
            </a:endParaRPr>
          </a:p>
          <a:p>
            <a:r>
              <a:rPr lang="en-US" sz="2000" b="1" dirty="0"/>
              <a:t>Copy file and directories</a:t>
            </a:r>
          </a:p>
          <a:p>
            <a:endParaRPr lang="en-US" sz="2000" b="1" dirty="0"/>
          </a:p>
          <a:p>
            <a:r>
              <a:rPr lang="en-US" sz="2000" dirty="0"/>
              <a:t>Copy </a:t>
            </a:r>
            <a:r>
              <a:rPr lang="en-US" sz="2000" i="1" dirty="0"/>
              <a:t>item1</a:t>
            </a:r>
            <a:r>
              <a:rPr lang="en-US" sz="2000" dirty="0"/>
              <a:t> to </a:t>
            </a:r>
            <a:r>
              <a:rPr lang="en-US" sz="2000" i="1" dirty="0"/>
              <a:t>item2</a:t>
            </a:r>
            <a:r>
              <a:rPr lang="en-US" sz="2000" dirty="0"/>
              <a:t>, where item is a file or a directory</a:t>
            </a:r>
          </a:p>
          <a:p>
            <a:r>
              <a:rPr lang="en-US" sz="2000" dirty="0">
                <a:solidFill>
                  <a:schemeClr val="accent1"/>
                </a:solidFill>
              </a:rPr>
              <a:t>$ cp item1 item2</a:t>
            </a:r>
          </a:p>
          <a:p>
            <a:endParaRPr lang="en-US" sz="2000" i="1" dirty="0"/>
          </a:p>
          <a:p>
            <a:r>
              <a:rPr lang="en-US" sz="2000" dirty="0"/>
              <a:t>Copy multiple items into a directory</a:t>
            </a:r>
          </a:p>
          <a:p>
            <a:r>
              <a:rPr lang="en-US" sz="2000" dirty="0">
                <a:solidFill>
                  <a:schemeClr val="accent1"/>
                </a:solidFill>
              </a:rPr>
              <a:t>$ cp item… directory</a:t>
            </a:r>
            <a:r>
              <a:rPr lang="en-US" sz="2000" i="1" dirty="0"/>
              <a:t> </a:t>
            </a:r>
          </a:p>
          <a:p>
            <a:endParaRPr lang="en-US" sz="2000" dirty="0"/>
          </a:p>
        </p:txBody>
      </p:sp>
    </p:spTree>
    <p:extLst>
      <p:ext uri="{BB962C8B-B14F-4D97-AF65-F5344CB8AC3E}">
        <p14:creationId xmlns:p14="http://schemas.microsoft.com/office/powerpoint/2010/main" val="535523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8426BD-86D6-727A-7858-C99820DD9FBC}"/>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F331FC9E-6E2D-CC72-B144-182AC1E3A427}"/>
              </a:ext>
            </a:extLst>
          </p:cNvPr>
          <p:cNvSpPr txBox="1"/>
          <p:nvPr/>
        </p:nvSpPr>
        <p:spPr>
          <a:xfrm>
            <a:off x="1076961" y="772160"/>
            <a:ext cx="10657840" cy="5632311"/>
          </a:xfrm>
          <a:prstGeom prst="rect">
            <a:avLst/>
          </a:prstGeom>
          <a:noFill/>
        </p:spPr>
        <p:txBody>
          <a:bodyPr wrap="square" rtlCol="0">
            <a:spAutoFit/>
          </a:bodyPr>
          <a:lstStyle/>
          <a:p>
            <a:r>
              <a:rPr lang="en-US" sz="2000" dirty="0"/>
              <a:t>Useful options for </a:t>
            </a:r>
            <a:r>
              <a:rPr lang="en-US" sz="2000" b="1" dirty="0"/>
              <a:t>cp</a:t>
            </a:r>
          </a:p>
          <a:p>
            <a:endParaRPr lang="en-US" sz="2000" b="1" dirty="0"/>
          </a:p>
          <a:p>
            <a:r>
              <a:rPr lang="en-US" sz="2000" dirty="0"/>
              <a:t>Copy file with all permissions and attributes</a:t>
            </a:r>
          </a:p>
          <a:p>
            <a:r>
              <a:rPr lang="en-US" sz="2000" dirty="0">
                <a:solidFill>
                  <a:schemeClr val="accent1"/>
                </a:solidFill>
              </a:rPr>
              <a:t>$ cp -a item1 item2</a:t>
            </a:r>
            <a:r>
              <a:rPr lang="en-US" sz="2000" dirty="0"/>
              <a:t> # Normally the item is copied with default attributes of the user performing copy</a:t>
            </a:r>
          </a:p>
          <a:p>
            <a:endParaRPr lang="en-US" sz="2000" dirty="0"/>
          </a:p>
          <a:p>
            <a:r>
              <a:rPr lang="en-US" sz="2000" dirty="0"/>
              <a:t>Interactive copy, ask a user before overwriting a file</a:t>
            </a:r>
          </a:p>
          <a:p>
            <a:r>
              <a:rPr lang="en-US" sz="2000" dirty="0">
                <a:solidFill>
                  <a:schemeClr val="accent1"/>
                </a:solidFill>
              </a:rPr>
              <a:t>$ cp -</a:t>
            </a:r>
            <a:r>
              <a:rPr lang="en-US" sz="2000" dirty="0" err="1">
                <a:solidFill>
                  <a:schemeClr val="accent1"/>
                </a:solidFill>
              </a:rPr>
              <a:t>i</a:t>
            </a:r>
            <a:r>
              <a:rPr lang="en-US" sz="2000" dirty="0">
                <a:solidFill>
                  <a:schemeClr val="accent1"/>
                </a:solidFill>
              </a:rPr>
              <a:t> item* </a:t>
            </a:r>
            <a:r>
              <a:rPr lang="en-US" sz="2000" dirty="0" err="1">
                <a:solidFill>
                  <a:schemeClr val="accent1"/>
                </a:solidFill>
              </a:rPr>
              <a:t>dir</a:t>
            </a:r>
            <a:r>
              <a:rPr lang="en-US" sz="2000" dirty="0"/>
              <a:t> # Default copy will silently overwrite the files</a:t>
            </a:r>
          </a:p>
          <a:p>
            <a:endParaRPr lang="en-US" sz="2000" dirty="0"/>
          </a:p>
          <a:p>
            <a:r>
              <a:rPr lang="en-US" sz="2000" dirty="0"/>
              <a:t>Recursively copy the directory</a:t>
            </a:r>
          </a:p>
          <a:p>
            <a:r>
              <a:rPr lang="en-US" sz="2000" dirty="0">
                <a:solidFill>
                  <a:schemeClr val="accent1"/>
                </a:solidFill>
              </a:rPr>
              <a:t>$ cp -r dir1 dir2</a:t>
            </a:r>
            <a:r>
              <a:rPr lang="en-US" sz="2000" dirty="0"/>
              <a:t> # Copy a directory with all of its contents, this option is required to copy directories</a:t>
            </a:r>
          </a:p>
          <a:p>
            <a:endParaRPr lang="en-US" sz="2000" dirty="0"/>
          </a:p>
          <a:p>
            <a:r>
              <a:rPr lang="en-US" sz="2000" dirty="0"/>
              <a:t>Update while copying</a:t>
            </a:r>
          </a:p>
          <a:p>
            <a:r>
              <a:rPr lang="en-US" sz="2000" dirty="0">
                <a:solidFill>
                  <a:schemeClr val="accent1"/>
                </a:solidFill>
              </a:rPr>
              <a:t>$ cp -u item* dir1</a:t>
            </a:r>
            <a:r>
              <a:rPr lang="en-US" sz="2000" dirty="0"/>
              <a:t> # This option is useful when you need to copy only the files that exist or were recently modified compared to the files in the target directory</a:t>
            </a:r>
          </a:p>
          <a:p>
            <a:endParaRPr lang="en-US" sz="2000" dirty="0"/>
          </a:p>
          <a:p>
            <a:r>
              <a:rPr lang="en-US" sz="2000" dirty="0"/>
              <a:t>Generate messages while copying</a:t>
            </a:r>
          </a:p>
          <a:p>
            <a:r>
              <a:rPr lang="en-US" sz="2000" dirty="0">
                <a:solidFill>
                  <a:schemeClr val="accent1"/>
                </a:solidFill>
              </a:rPr>
              <a:t>$ cp -v item* dir1</a:t>
            </a:r>
            <a:r>
              <a:rPr lang="en-US" sz="2000" dirty="0"/>
              <a:t> # verbose mode for copying</a:t>
            </a:r>
          </a:p>
          <a:p>
            <a:endParaRPr lang="en-US" sz="2000" dirty="0"/>
          </a:p>
        </p:txBody>
      </p:sp>
    </p:spTree>
    <p:extLst>
      <p:ext uri="{BB962C8B-B14F-4D97-AF65-F5344CB8AC3E}">
        <p14:creationId xmlns:p14="http://schemas.microsoft.com/office/powerpoint/2010/main" val="923506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148301-1C43-6F32-A8A5-34C3A78E3C80}"/>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C26B551B-7412-7DF4-3C7F-5AD60E99CDFB}"/>
              </a:ext>
            </a:extLst>
          </p:cNvPr>
          <p:cNvSpPr txBox="1"/>
          <p:nvPr/>
        </p:nvSpPr>
        <p:spPr>
          <a:xfrm>
            <a:off x="914400" y="648117"/>
            <a:ext cx="5616987" cy="5909310"/>
          </a:xfrm>
          <a:prstGeom prst="rect">
            <a:avLst/>
          </a:prstGeom>
          <a:noFill/>
        </p:spPr>
        <p:txBody>
          <a:bodyPr wrap="none" rtlCol="0">
            <a:spAutoFit/>
          </a:bodyPr>
          <a:lstStyle/>
          <a:p>
            <a:r>
              <a:rPr lang="en-US" b="1" u="sng" dirty="0"/>
              <a:t>Let’s run some examples:</a:t>
            </a:r>
          </a:p>
          <a:p>
            <a:endParaRPr lang="en-US" dirty="0"/>
          </a:p>
          <a:p>
            <a:r>
              <a:rPr lang="en-US" dirty="0"/>
              <a:t>Change to </a:t>
            </a:r>
            <a:r>
              <a:rPr lang="en-US" b="1" i="1" dirty="0"/>
              <a:t>sandbox/ </a:t>
            </a:r>
            <a:r>
              <a:rPr lang="en-US" dirty="0"/>
              <a:t>directory.</a:t>
            </a:r>
          </a:p>
          <a:p>
            <a:endParaRPr lang="en-US" dirty="0"/>
          </a:p>
          <a:p>
            <a:r>
              <a:rPr lang="en-US" dirty="0"/>
              <a:t>In </a:t>
            </a:r>
            <a:r>
              <a:rPr lang="en-US" b="1" i="1" dirty="0"/>
              <a:t>sandbox </a:t>
            </a:r>
            <a:r>
              <a:rPr lang="en-US" dirty="0"/>
              <a:t>directory create </a:t>
            </a:r>
            <a:r>
              <a:rPr lang="en-US" b="1" i="1" dirty="0"/>
              <a:t>doc scripts reads</a:t>
            </a:r>
            <a:r>
              <a:rPr lang="en-US" i="1" dirty="0"/>
              <a:t> </a:t>
            </a:r>
            <a:r>
              <a:rPr lang="en-US" dirty="0"/>
              <a:t>folders</a:t>
            </a:r>
          </a:p>
          <a:p>
            <a:r>
              <a:rPr lang="en-US" dirty="0">
                <a:solidFill>
                  <a:schemeClr val="accent1"/>
                </a:solidFill>
              </a:rPr>
              <a:t>$ </a:t>
            </a:r>
            <a:r>
              <a:rPr lang="en-US" dirty="0" err="1">
                <a:solidFill>
                  <a:schemeClr val="accent1"/>
                </a:solidFill>
              </a:rPr>
              <a:t>mkdir</a:t>
            </a:r>
            <a:r>
              <a:rPr lang="en-US" dirty="0">
                <a:solidFill>
                  <a:schemeClr val="accent1"/>
                </a:solidFill>
              </a:rPr>
              <a:t> doc scripts reads</a:t>
            </a:r>
            <a:r>
              <a:rPr lang="en-US" dirty="0"/>
              <a:t> </a:t>
            </a:r>
          </a:p>
          <a:p>
            <a:endParaRPr lang="en-US" dirty="0"/>
          </a:p>
          <a:p>
            <a:r>
              <a:rPr lang="en-US" dirty="0"/>
              <a:t>Change to </a:t>
            </a:r>
            <a:r>
              <a:rPr lang="en-US" b="1" i="1" dirty="0"/>
              <a:t>doc </a:t>
            </a:r>
            <a:r>
              <a:rPr lang="en-US" dirty="0"/>
              <a:t>and create some empty sample file </a:t>
            </a:r>
            <a:endParaRPr lang="en-US" b="1" i="1" dirty="0"/>
          </a:p>
          <a:p>
            <a:r>
              <a:rPr lang="en-US" dirty="0">
                <a:solidFill>
                  <a:schemeClr val="accent1"/>
                </a:solidFill>
              </a:rPr>
              <a:t>$ cd doc</a:t>
            </a:r>
          </a:p>
          <a:p>
            <a:r>
              <a:rPr lang="en-US" dirty="0">
                <a:solidFill>
                  <a:schemeClr val="accent1"/>
                </a:solidFill>
              </a:rPr>
              <a:t>$ touch data_report.txt samples.txt workflow</a:t>
            </a:r>
          </a:p>
          <a:p>
            <a:r>
              <a:rPr lang="en-US" dirty="0">
                <a:solidFill>
                  <a:schemeClr val="accent1"/>
                </a:solidFill>
              </a:rPr>
              <a:t>$ ls -</a:t>
            </a:r>
            <a:r>
              <a:rPr lang="en-US" dirty="0" err="1">
                <a:solidFill>
                  <a:schemeClr val="accent1"/>
                </a:solidFill>
              </a:rPr>
              <a:t>lh</a:t>
            </a:r>
            <a:r>
              <a:rPr lang="en-US" dirty="0"/>
              <a:t> # always check the results of operations</a:t>
            </a:r>
          </a:p>
          <a:p>
            <a:endParaRPr lang="en-US" dirty="0"/>
          </a:p>
          <a:p>
            <a:r>
              <a:rPr lang="en-US" dirty="0"/>
              <a:t>Create a backup copy for </a:t>
            </a:r>
            <a:r>
              <a:rPr lang="en-US" i="1" dirty="0"/>
              <a:t>data_report.txt</a:t>
            </a:r>
          </a:p>
          <a:p>
            <a:r>
              <a:rPr lang="en-US" dirty="0">
                <a:solidFill>
                  <a:schemeClr val="accent1"/>
                </a:solidFill>
              </a:rPr>
              <a:t>$ cp data_report.txt data_report_copy.txt</a:t>
            </a:r>
          </a:p>
          <a:p>
            <a:endParaRPr lang="en-US" dirty="0"/>
          </a:p>
          <a:p>
            <a:r>
              <a:rPr lang="en-US" dirty="0"/>
              <a:t>Copy all of the </a:t>
            </a:r>
            <a:r>
              <a:rPr lang="en-US" i="1" dirty="0"/>
              <a:t>.txt </a:t>
            </a:r>
            <a:r>
              <a:rPr lang="en-US" dirty="0"/>
              <a:t>files from </a:t>
            </a:r>
            <a:r>
              <a:rPr lang="en-US" b="1" i="1" dirty="0"/>
              <a:t>doc</a:t>
            </a:r>
            <a:r>
              <a:rPr lang="en-US" dirty="0"/>
              <a:t> to </a:t>
            </a:r>
            <a:r>
              <a:rPr lang="en-US" b="1" i="1" dirty="0"/>
              <a:t>scripts</a:t>
            </a:r>
            <a:r>
              <a:rPr lang="en-US" dirty="0"/>
              <a:t> directory</a:t>
            </a:r>
          </a:p>
          <a:p>
            <a:r>
              <a:rPr lang="en-US" dirty="0">
                <a:solidFill>
                  <a:schemeClr val="accent1"/>
                </a:solidFill>
              </a:rPr>
              <a:t>$ cp *.txt ../scripts</a:t>
            </a:r>
          </a:p>
          <a:p>
            <a:r>
              <a:rPr lang="en-US" dirty="0">
                <a:solidFill>
                  <a:schemeClr val="accent1"/>
                </a:solidFill>
              </a:rPr>
              <a:t>$ ls -</a:t>
            </a:r>
            <a:r>
              <a:rPr lang="en-US" dirty="0" err="1">
                <a:solidFill>
                  <a:schemeClr val="accent1"/>
                </a:solidFill>
              </a:rPr>
              <a:t>lh</a:t>
            </a:r>
            <a:r>
              <a:rPr lang="en-US" dirty="0">
                <a:solidFill>
                  <a:schemeClr val="accent1"/>
                </a:solidFill>
              </a:rPr>
              <a:t> ../scripts</a:t>
            </a:r>
            <a:r>
              <a:rPr lang="en-US" dirty="0"/>
              <a:t> # check the results</a:t>
            </a:r>
          </a:p>
          <a:p>
            <a:endParaRPr lang="en-US" dirty="0"/>
          </a:p>
          <a:p>
            <a:r>
              <a:rPr lang="en-US" dirty="0"/>
              <a:t>Copy </a:t>
            </a:r>
            <a:r>
              <a:rPr lang="en-US" i="1" dirty="0"/>
              <a:t>.txt </a:t>
            </a:r>
            <a:r>
              <a:rPr lang="en-US" dirty="0"/>
              <a:t>files from </a:t>
            </a:r>
            <a:r>
              <a:rPr lang="en-US" b="1" i="1" dirty="0"/>
              <a:t>scripts</a:t>
            </a:r>
            <a:r>
              <a:rPr lang="en-US" dirty="0"/>
              <a:t> back to </a:t>
            </a:r>
            <a:r>
              <a:rPr lang="en-US" b="1" i="1" dirty="0"/>
              <a:t>doc</a:t>
            </a:r>
            <a:r>
              <a:rPr lang="en-US" dirty="0"/>
              <a:t> in interactive mode</a:t>
            </a:r>
          </a:p>
          <a:p>
            <a:r>
              <a:rPr lang="en-US" dirty="0">
                <a:solidFill>
                  <a:schemeClr val="accent1"/>
                </a:solidFill>
              </a:rPr>
              <a:t>$ cp -</a:t>
            </a:r>
            <a:r>
              <a:rPr lang="en-US" dirty="0" err="1">
                <a:solidFill>
                  <a:schemeClr val="accent1"/>
                </a:solidFill>
              </a:rPr>
              <a:t>i</a:t>
            </a:r>
            <a:r>
              <a:rPr lang="en-US" dirty="0">
                <a:solidFill>
                  <a:schemeClr val="accent1"/>
                </a:solidFill>
              </a:rPr>
              <a:t> ../scripts/*.txt .</a:t>
            </a:r>
          </a:p>
        </p:txBody>
      </p:sp>
    </p:spTree>
    <p:extLst>
      <p:ext uri="{BB962C8B-B14F-4D97-AF65-F5344CB8AC3E}">
        <p14:creationId xmlns:p14="http://schemas.microsoft.com/office/powerpoint/2010/main" val="21150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32ABFF-49F4-7126-A96F-4EBFE75A4D29}"/>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0E3F0DA1-92CC-4DF2-0BCB-9B5305C8E21A}"/>
              </a:ext>
            </a:extLst>
          </p:cNvPr>
          <p:cNvSpPr txBox="1"/>
          <p:nvPr/>
        </p:nvSpPr>
        <p:spPr>
          <a:xfrm>
            <a:off x="914400" y="912277"/>
            <a:ext cx="7762381" cy="5078313"/>
          </a:xfrm>
          <a:prstGeom prst="rect">
            <a:avLst/>
          </a:prstGeom>
          <a:noFill/>
        </p:spPr>
        <p:txBody>
          <a:bodyPr wrap="none" rtlCol="0">
            <a:spAutoFit/>
          </a:bodyPr>
          <a:lstStyle/>
          <a:p>
            <a:r>
              <a:rPr lang="en-US" b="1" u="sng" dirty="0"/>
              <a:t>Copy </a:t>
            </a:r>
            <a:r>
              <a:rPr lang="en-US" u="sng" dirty="0"/>
              <a:t>examples continued:</a:t>
            </a:r>
            <a:endParaRPr lang="en-US" b="1" u="sng" dirty="0"/>
          </a:p>
          <a:p>
            <a:endParaRPr lang="en-US" dirty="0"/>
          </a:p>
          <a:p>
            <a:r>
              <a:rPr lang="en-US" dirty="0"/>
              <a:t>Assuming that </a:t>
            </a:r>
            <a:r>
              <a:rPr lang="en-US" b="1" i="1" dirty="0"/>
              <a:t>sandbox/</a:t>
            </a:r>
            <a:r>
              <a:rPr lang="en-US" dirty="0"/>
              <a:t> is the working directory</a:t>
            </a:r>
          </a:p>
          <a:p>
            <a:endParaRPr lang="en-US" dirty="0"/>
          </a:p>
          <a:p>
            <a:r>
              <a:rPr lang="en-US" dirty="0"/>
              <a:t>Copy </a:t>
            </a:r>
            <a:r>
              <a:rPr lang="en-US" b="1" i="1" dirty="0"/>
              <a:t>doc</a:t>
            </a:r>
            <a:r>
              <a:rPr lang="en-US" dirty="0"/>
              <a:t> directory to </a:t>
            </a:r>
            <a:r>
              <a:rPr lang="en-US" b="1" i="1" dirty="0"/>
              <a:t>scripts</a:t>
            </a:r>
          </a:p>
          <a:p>
            <a:r>
              <a:rPr lang="en-US" dirty="0">
                <a:solidFill>
                  <a:schemeClr val="accent1"/>
                </a:solidFill>
              </a:rPr>
              <a:t>$  cp -r doc scripts</a:t>
            </a:r>
          </a:p>
          <a:p>
            <a:r>
              <a:rPr lang="en-US" dirty="0">
                <a:solidFill>
                  <a:schemeClr val="accent1"/>
                </a:solidFill>
              </a:rPr>
              <a:t>$ ls -</a:t>
            </a:r>
            <a:r>
              <a:rPr lang="en-US" dirty="0" err="1">
                <a:solidFill>
                  <a:schemeClr val="accent1"/>
                </a:solidFill>
              </a:rPr>
              <a:t>lh</a:t>
            </a:r>
            <a:r>
              <a:rPr lang="en-US" dirty="0">
                <a:solidFill>
                  <a:schemeClr val="accent1"/>
                </a:solidFill>
              </a:rPr>
              <a:t> scripts</a:t>
            </a:r>
            <a:r>
              <a:rPr lang="en-US" dirty="0"/>
              <a:t> </a:t>
            </a:r>
          </a:p>
          <a:p>
            <a:endParaRPr lang="en-US" dirty="0"/>
          </a:p>
          <a:p>
            <a:r>
              <a:rPr lang="en-US" dirty="0"/>
              <a:t>Copy </a:t>
            </a:r>
            <a:r>
              <a:rPr lang="en-US" b="1" i="1" dirty="0"/>
              <a:t>doc</a:t>
            </a:r>
            <a:r>
              <a:rPr lang="en-US" dirty="0"/>
              <a:t> and </a:t>
            </a:r>
            <a:r>
              <a:rPr lang="en-US" b="1" i="1" dirty="0"/>
              <a:t>scripts </a:t>
            </a:r>
            <a:r>
              <a:rPr lang="en-US" dirty="0"/>
              <a:t>directories to </a:t>
            </a:r>
            <a:r>
              <a:rPr lang="en-US" b="1" i="1" dirty="0"/>
              <a:t>reads</a:t>
            </a:r>
          </a:p>
          <a:p>
            <a:r>
              <a:rPr lang="en-US" dirty="0">
                <a:solidFill>
                  <a:schemeClr val="accent1"/>
                </a:solidFill>
              </a:rPr>
              <a:t>$ cp doc scripts reads </a:t>
            </a:r>
            <a:r>
              <a:rPr lang="en-US" dirty="0"/>
              <a:t># This will generate an error since we did not use </a:t>
            </a:r>
            <a:r>
              <a:rPr lang="en-US" b="1" dirty="0"/>
              <a:t>-r</a:t>
            </a:r>
            <a:r>
              <a:rPr lang="en-US" dirty="0"/>
              <a:t> option </a:t>
            </a:r>
          </a:p>
          <a:p>
            <a:r>
              <a:rPr lang="en-US" dirty="0">
                <a:solidFill>
                  <a:schemeClr val="accent1"/>
                </a:solidFill>
              </a:rPr>
              <a:t>$ cp -r doc scripts reads </a:t>
            </a:r>
            <a:r>
              <a:rPr lang="en-US" dirty="0"/>
              <a:t># Now the command should work</a:t>
            </a:r>
          </a:p>
          <a:p>
            <a:r>
              <a:rPr lang="en-US" dirty="0">
                <a:solidFill>
                  <a:schemeClr val="accent1"/>
                </a:solidFill>
              </a:rPr>
              <a:t>$</a:t>
            </a:r>
            <a:r>
              <a:rPr lang="en-US" dirty="0"/>
              <a:t> </a:t>
            </a:r>
            <a:r>
              <a:rPr lang="en-US" dirty="0">
                <a:solidFill>
                  <a:schemeClr val="accent1"/>
                </a:solidFill>
              </a:rPr>
              <a:t>ls -</a:t>
            </a:r>
            <a:r>
              <a:rPr lang="en-US" dirty="0" err="1">
                <a:solidFill>
                  <a:schemeClr val="accent1"/>
                </a:solidFill>
              </a:rPr>
              <a:t>lh</a:t>
            </a:r>
            <a:r>
              <a:rPr lang="en-US" dirty="0">
                <a:solidFill>
                  <a:schemeClr val="accent1"/>
                </a:solidFill>
              </a:rPr>
              <a:t> reads </a:t>
            </a:r>
            <a:r>
              <a:rPr lang="en-US" dirty="0"/>
              <a:t># Check the results</a:t>
            </a:r>
          </a:p>
          <a:p>
            <a:endParaRPr lang="en-US" dirty="0"/>
          </a:p>
          <a:p>
            <a:r>
              <a:rPr lang="en-US" dirty="0"/>
              <a:t>Copy all files with underscores (‘_’)</a:t>
            </a:r>
            <a:r>
              <a:rPr lang="en-US" i="1" dirty="0"/>
              <a:t> </a:t>
            </a:r>
            <a:r>
              <a:rPr lang="en-US" dirty="0"/>
              <a:t>from </a:t>
            </a:r>
            <a:r>
              <a:rPr lang="en-US" b="1" i="1" dirty="0"/>
              <a:t>reads/doc</a:t>
            </a:r>
            <a:r>
              <a:rPr lang="en-US" dirty="0"/>
              <a:t> to the working directory</a:t>
            </a:r>
          </a:p>
          <a:p>
            <a:r>
              <a:rPr lang="en-US" dirty="0">
                <a:solidFill>
                  <a:schemeClr val="accent1"/>
                </a:solidFill>
              </a:rPr>
              <a:t>$ cp reads/doc/*_* .</a:t>
            </a:r>
            <a:r>
              <a:rPr lang="en-US" dirty="0"/>
              <a:t> </a:t>
            </a:r>
          </a:p>
          <a:p>
            <a:r>
              <a:rPr lang="en-US" dirty="0">
                <a:solidFill>
                  <a:schemeClr val="accent1"/>
                </a:solidFill>
              </a:rPr>
              <a:t>$ ls -</a:t>
            </a:r>
            <a:r>
              <a:rPr lang="en-US" dirty="0" err="1">
                <a:solidFill>
                  <a:schemeClr val="accent1"/>
                </a:solidFill>
              </a:rPr>
              <a:t>lh</a:t>
            </a:r>
            <a:endParaRPr lang="en-US" dirty="0">
              <a:solidFill>
                <a:schemeClr val="accent1"/>
              </a:solidFill>
            </a:endParaRPr>
          </a:p>
          <a:p>
            <a:r>
              <a:rPr lang="en-US" dirty="0"/>
              <a:t> </a:t>
            </a:r>
          </a:p>
          <a:p>
            <a:endParaRPr lang="en-US" dirty="0"/>
          </a:p>
        </p:txBody>
      </p:sp>
    </p:spTree>
    <p:extLst>
      <p:ext uri="{BB962C8B-B14F-4D97-AF65-F5344CB8AC3E}">
        <p14:creationId xmlns:p14="http://schemas.microsoft.com/office/powerpoint/2010/main" val="3444502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10D505-EE41-6CF6-AD97-BADF72B0F9F6}"/>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E2C57191-EDB6-3210-B3FE-A3864E2275D2}"/>
              </a:ext>
            </a:extLst>
          </p:cNvPr>
          <p:cNvSpPr txBox="1"/>
          <p:nvPr/>
        </p:nvSpPr>
        <p:spPr>
          <a:xfrm>
            <a:off x="914400" y="912277"/>
            <a:ext cx="9316720" cy="6463308"/>
          </a:xfrm>
          <a:prstGeom prst="rect">
            <a:avLst/>
          </a:prstGeom>
          <a:noFill/>
        </p:spPr>
        <p:txBody>
          <a:bodyPr wrap="square" rtlCol="0">
            <a:spAutoFit/>
          </a:bodyPr>
          <a:lstStyle/>
          <a:p>
            <a:r>
              <a:rPr lang="en-US" u="sng" dirty="0"/>
              <a:t>Moving file and directories - </a:t>
            </a:r>
            <a:r>
              <a:rPr lang="en-US" b="1" u="sng" dirty="0"/>
              <a:t>mv</a:t>
            </a:r>
            <a:r>
              <a:rPr lang="en-US" u="sng" dirty="0"/>
              <a:t> command</a:t>
            </a:r>
          </a:p>
          <a:p>
            <a:endParaRPr lang="en-US" dirty="0"/>
          </a:p>
          <a:p>
            <a:r>
              <a:rPr lang="en-US" dirty="0"/>
              <a:t>Use </a:t>
            </a:r>
            <a:r>
              <a:rPr lang="en-US" b="1" dirty="0"/>
              <a:t>mv </a:t>
            </a:r>
            <a:r>
              <a:rPr lang="en-US" dirty="0"/>
              <a:t>command to move or rename files or directories.</a:t>
            </a:r>
          </a:p>
          <a:p>
            <a:endParaRPr lang="en-US" dirty="0"/>
          </a:p>
          <a:p>
            <a:r>
              <a:rPr lang="en-US" b="1" dirty="0"/>
              <a:t>mv </a:t>
            </a:r>
            <a:r>
              <a:rPr lang="en-US" dirty="0"/>
              <a:t>will move or rename an item depending on how it is used.</a:t>
            </a:r>
          </a:p>
          <a:p>
            <a:endParaRPr lang="en-US" dirty="0"/>
          </a:p>
          <a:p>
            <a:r>
              <a:rPr lang="en-US" dirty="0"/>
              <a:t>Rename </a:t>
            </a:r>
            <a:r>
              <a:rPr lang="en-US" i="1" dirty="0"/>
              <a:t>file1</a:t>
            </a:r>
            <a:r>
              <a:rPr lang="en-US" dirty="0"/>
              <a:t> to </a:t>
            </a:r>
            <a:r>
              <a:rPr lang="en-US" i="1" dirty="0"/>
              <a:t>file2</a:t>
            </a:r>
          </a:p>
          <a:p>
            <a:r>
              <a:rPr lang="en-US" dirty="0">
                <a:solidFill>
                  <a:schemeClr val="accent1"/>
                </a:solidFill>
              </a:rPr>
              <a:t>$ mv file1 file2</a:t>
            </a:r>
          </a:p>
          <a:p>
            <a:endParaRPr lang="en-US" dirty="0"/>
          </a:p>
          <a:p>
            <a:r>
              <a:rPr lang="en-US" dirty="0"/>
              <a:t>Interactive renaming, asks for permission before overwriting a file if it already exists</a:t>
            </a:r>
          </a:p>
          <a:p>
            <a:r>
              <a:rPr lang="en-US" dirty="0">
                <a:solidFill>
                  <a:schemeClr val="accent1"/>
                </a:solidFill>
              </a:rPr>
              <a:t>$ mv -</a:t>
            </a:r>
            <a:r>
              <a:rPr lang="en-US" dirty="0" err="1">
                <a:solidFill>
                  <a:schemeClr val="accent1"/>
                </a:solidFill>
              </a:rPr>
              <a:t>i</a:t>
            </a:r>
            <a:r>
              <a:rPr lang="en-US" dirty="0">
                <a:solidFill>
                  <a:schemeClr val="accent1"/>
                </a:solidFill>
              </a:rPr>
              <a:t> file1 file2</a:t>
            </a:r>
            <a:r>
              <a:rPr lang="en-US" dirty="0"/>
              <a:t> # </a:t>
            </a:r>
            <a:r>
              <a:rPr lang="en-US" b="1" dirty="0"/>
              <a:t>mv</a:t>
            </a:r>
            <a:r>
              <a:rPr lang="en-US" dirty="0"/>
              <a:t> </a:t>
            </a:r>
            <a:r>
              <a:rPr lang="en-US" u="sng" dirty="0"/>
              <a:t>silently overwrites</a:t>
            </a:r>
            <a:r>
              <a:rPr lang="en-US" dirty="0"/>
              <a:t> files without the interactive option</a:t>
            </a:r>
          </a:p>
          <a:p>
            <a:endParaRPr lang="en-US" dirty="0"/>
          </a:p>
          <a:p>
            <a:r>
              <a:rPr lang="en-US" dirty="0"/>
              <a:t> Move files to a directory</a:t>
            </a:r>
          </a:p>
          <a:p>
            <a:r>
              <a:rPr lang="en-US" dirty="0">
                <a:solidFill>
                  <a:schemeClr val="accent1"/>
                </a:solidFill>
              </a:rPr>
              <a:t>$ mv file1 file2 dir1</a:t>
            </a:r>
            <a:r>
              <a:rPr lang="en-US" dirty="0"/>
              <a:t> # the directory must already exist</a:t>
            </a:r>
          </a:p>
          <a:p>
            <a:endParaRPr lang="en-US" dirty="0"/>
          </a:p>
          <a:p>
            <a:r>
              <a:rPr lang="en-US" dirty="0"/>
              <a:t>Rename </a:t>
            </a:r>
            <a:r>
              <a:rPr lang="en-US" b="1" dirty="0"/>
              <a:t>dir1</a:t>
            </a:r>
            <a:r>
              <a:rPr lang="en-US" dirty="0"/>
              <a:t> to </a:t>
            </a:r>
            <a:r>
              <a:rPr lang="en-US" b="1" dirty="0"/>
              <a:t>dir2</a:t>
            </a:r>
            <a:r>
              <a:rPr lang="en-US" dirty="0"/>
              <a:t> if </a:t>
            </a:r>
            <a:r>
              <a:rPr lang="en-US" b="1" dirty="0"/>
              <a:t>dir2</a:t>
            </a:r>
            <a:r>
              <a:rPr lang="en-US" dirty="0"/>
              <a:t> does not exist</a:t>
            </a:r>
          </a:p>
          <a:p>
            <a:r>
              <a:rPr lang="en-US" dirty="0">
                <a:solidFill>
                  <a:schemeClr val="accent1"/>
                </a:solidFill>
              </a:rPr>
              <a:t>$ mv dir1 dir2</a:t>
            </a:r>
          </a:p>
          <a:p>
            <a:endParaRPr lang="en-US" dirty="0"/>
          </a:p>
          <a:p>
            <a:r>
              <a:rPr lang="en-US" dirty="0"/>
              <a:t>Move dir1 to dir2 if dir2 already exists</a:t>
            </a:r>
          </a:p>
          <a:p>
            <a:r>
              <a:rPr lang="en-US" dirty="0">
                <a:solidFill>
                  <a:schemeClr val="accent1"/>
                </a:solidFill>
              </a:rPr>
              <a:t>$ mv dir1 dir2 </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047676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29745-60AB-784F-A847-7484792C25CD}"/>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927FDD47-B817-3CB5-1BFA-CBAA9A763D46}"/>
              </a:ext>
            </a:extLst>
          </p:cNvPr>
          <p:cNvSpPr txBox="1"/>
          <p:nvPr/>
        </p:nvSpPr>
        <p:spPr>
          <a:xfrm>
            <a:off x="914400" y="719237"/>
            <a:ext cx="9316720" cy="7848302"/>
          </a:xfrm>
          <a:prstGeom prst="rect">
            <a:avLst/>
          </a:prstGeom>
          <a:noFill/>
        </p:spPr>
        <p:txBody>
          <a:bodyPr wrap="square" rtlCol="0">
            <a:spAutoFit/>
          </a:bodyPr>
          <a:lstStyle/>
          <a:p>
            <a:r>
              <a:rPr lang="en-US" b="1" u="sng" dirty="0"/>
              <a:t>mv </a:t>
            </a:r>
            <a:r>
              <a:rPr lang="en-US" u="sng" dirty="0"/>
              <a:t>command examples</a:t>
            </a:r>
            <a:r>
              <a:rPr lang="en-US" b="1" u="sng" dirty="0"/>
              <a:t> </a:t>
            </a:r>
          </a:p>
          <a:p>
            <a:endParaRPr lang="en-US" dirty="0"/>
          </a:p>
          <a:p>
            <a:r>
              <a:rPr lang="en-US" dirty="0"/>
              <a:t>Change to </a:t>
            </a:r>
            <a:r>
              <a:rPr lang="en-US" b="1" i="1" dirty="0"/>
              <a:t>sandbox/</a:t>
            </a:r>
            <a:r>
              <a:rPr lang="en-US" dirty="0"/>
              <a:t> directory</a:t>
            </a:r>
          </a:p>
          <a:p>
            <a:endParaRPr lang="en-US" dirty="0"/>
          </a:p>
          <a:p>
            <a:r>
              <a:rPr lang="en-US" dirty="0"/>
              <a:t>Create files </a:t>
            </a:r>
            <a:r>
              <a:rPr lang="en-US" i="1" dirty="0"/>
              <a:t>sample1.txt</a:t>
            </a:r>
            <a:r>
              <a:rPr lang="en-US" dirty="0"/>
              <a:t> and </a:t>
            </a:r>
            <a:r>
              <a:rPr lang="en-US" i="1" dirty="0"/>
              <a:t>sample2.txt</a:t>
            </a:r>
          </a:p>
          <a:p>
            <a:r>
              <a:rPr lang="en-US" dirty="0">
                <a:solidFill>
                  <a:schemeClr val="accent1"/>
                </a:solidFill>
              </a:rPr>
              <a:t>$ touch sample1.txt sample2.txt</a:t>
            </a:r>
          </a:p>
          <a:p>
            <a:endParaRPr lang="en-US" dirty="0"/>
          </a:p>
          <a:p>
            <a:r>
              <a:rPr lang="en-US" dirty="0"/>
              <a:t>Rename sample1.txt to sample2.txt</a:t>
            </a:r>
          </a:p>
          <a:p>
            <a:r>
              <a:rPr lang="en-US" dirty="0">
                <a:solidFill>
                  <a:schemeClr val="accent1"/>
                </a:solidFill>
              </a:rPr>
              <a:t>$ mv sample1.txt sample2.txt</a:t>
            </a:r>
            <a:r>
              <a:rPr lang="en-US" dirty="0"/>
              <a:t> # Note that this command will remove the original sample2.txt without any warning</a:t>
            </a:r>
          </a:p>
          <a:p>
            <a:r>
              <a:rPr lang="en-US" dirty="0">
                <a:solidFill>
                  <a:schemeClr val="accent1"/>
                </a:solidFill>
              </a:rPr>
              <a:t>$ ls -</a:t>
            </a:r>
            <a:r>
              <a:rPr lang="en-US" dirty="0" err="1">
                <a:solidFill>
                  <a:schemeClr val="accent1"/>
                </a:solidFill>
              </a:rPr>
              <a:t>lh</a:t>
            </a:r>
            <a:r>
              <a:rPr lang="en-US" dirty="0">
                <a:solidFill>
                  <a:schemeClr val="accent1"/>
                </a:solidFill>
              </a:rPr>
              <a:t> </a:t>
            </a:r>
            <a:r>
              <a:rPr lang="en-US" dirty="0"/>
              <a:t># check the results</a:t>
            </a:r>
          </a:p>
          <a:p>
            <a:endParaRPr lang="en-US" dirty="0"/>
          </a:p>
          <a:p>
            <a:r>
              <a:rPr lang="en-US" dirty="0"/>
              <a:t>Try the same in interactive mode</a:t>
            </a:r>
          </a:p>
          <a:p>
            <a:r>
              <a:rPr lang="en-US" dirty="0">
                <a:solidFill>
                  <a:schemeClr val="accent1"/>
                </a:solidFill>
              </a:rPr>
              <a:t>$ touch sample1.txt sample2.txt</a:t>
            </a:r>
          </a:p>
          <a:p>
            <a:r>
              <a:rPr lang="en-US" dirty="0">
                <a:solidFill>
                  <a:schemeClr val="accent1"/>
                </a:solidFill>
              </a:rPr>
              <a:t>$ mv -</a:t>
            </a:r>
            <a:r>
              <a:rPr lang="en-US" dirty="0" err="1">
                <a:solidFill>
                  <a:schemeClr val="accent1"/>
                </a:solidFill>
              </a:rPr>
              <a:t>i</a:t>
            </a:r>
            <a:r>
              <a:rPr lang="en-US" dirty="0">
                <a:solidFill>
                  <a:schemeClr val="accent1"/>
                </a:solidFill>
              </a:rPr>
              <a:t> sample1.txt sample2.txt # </a:t>
            </a:r>
            <a:r>
              <a:rPr lang="en-US" dirty="0"/>
              <a:t>safer behavior – the command will ask for permission before overwriting the files</a:t>
            </a:r>
          </a:p>
          <a:p>
            <a:endParaRPr lang="en-US" dirty="0"/>
          </a:p>
          <a:p>
            <a:r>
              <a:rPr lang="en-US" dirty="0"/>
              <a:t>Move multiple file in verbose mode</a:t>
            </a:r>
          </a:p>
          <a:p>
            <a:r>
              <a:rPr lang="en-US" dirty="0">
                <a:solidFill>
                  <a:schemeClr val="accent1"/>
                </a:solidFill>
              </a:rPr>
              <a:t>$ touch sample1.txt sample2.txt</a:t>
            </a:r>
          </a:p>
          <a:p>
            <a:r>
              <a:rPr lang="en-US" dirty="0">
                <a:solidFill>
                  <a:schemeClr val="accent1"/>
                </a:solidFill>
              </a:rPr>
              <a:t>$ mv -v </a:t>
            </a:r>
            <a:r>
              <a:rPr lang="en-US" dirty="0" err="1">
                <a:solidFill>
                  <a:schemeClr val="accent1"/>
                </a:solidFill>
              </a:rPr>
              <a:t>sample?.txt</a:t>
            </a:r>
            <a:r>
              <a:rPr lang="en-US" dirty="0">
                <a:solidFill>
                  <a:schemeClr val="accent1"/>
                </a:solidFill>
              </a:rPr>
              <a:t> doc</a:t>
            </a:r>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02134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E251EB-E27A-0F5C-E824-E0E691E28C93}"/>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09349829-891A-A26A-0B46-A51357752C98}"/>
              </a:ext>
            </a:extLst>
          </p:cNvPr>
          <p:cNvSpPr txBox="1"/>
          <p:nvPr/>
        </p:nvSpPr>
        <p:spPr>
          <a:xfrm>
            <a:off x="914400" y="719237"/>
            <a:ext cx="9316720" cy="9510296"/>
          </a:xfrm>
          <a:prstGeom prst="rect">
            <a:avLst/>
          </a:prstGeom>
          <a:noFill/>
        </p:spPr>
        <p:txBody>
          <a:bodyPr wrap="square" rtlCol="0">
            <a:spAutoFit/>
          </a:bodyPr>
          <a:lstStyle/>
          <a:p>
            <a:r>
              <a:rPr lang="en-US" b="1" u="sng" dirty="0"/>
              <a:t>mv </a:t>
            </a:r>
            <a:r>
              <a:rPr lang="en-US" u="sng" dirty="0"/>
              <a:t>command examples</a:t>
            </a:r>
            <a:r>
              <a:rPr lang="en-US" b="1" u="sng" dirty="0"/>
              <a:t> </a:t>
            </a:r>
          </a:p>
          <a:p>
            <a:endParaRPr lang="en-US" dirty="0"/>
          </a:p>
          <a:p>
            <a:r>
              <a:rPr lang="en-US" b="1" dirty="0"/>
              <a:t>mv </a:t>
            </a:r>
            <a:r>
              <a:rPr lang="en-US" dirty="0"/>
              <a:t>has an update mode activated with -u option </a:t>
            </a:r>
            <a:r>
              <a:rPr lang="en-US" i="1" dirty="0"/>
              <a:t> </a:t>
            </a:r>
          </a:p>
          <a:p>
            <a:r>
              <a:rPr lang="en-US" dirty="0">
                <a:solidFill>
                  <a:schemeClr val="accent1"/>
                </a:solidFill>
              </a:rPr>
              <a:t>$ touch sample1.txt sample2.txt</a:t>
            </a:r>
          </a:p>
          <a:p>
            <a:r>
              <a:rPr lang="en-US" dirty="0">
                <a:solidFill>
                  <a:schemeClr val="accent1"/>
                </a:solidFill>
              </a:rPr>
              <a:t>$ mv -u </a:t>
            </a:r>
            <a:r>
              <a:rPr lang="en-US" dirty="0" err="1">
                <a:solidFill>
                  <a:schemeClr val="accent1"/>
                </a:solidFill>
              </a:rPr>
              <a:t>sample?.txt</a:t>
            </a:r>
            <a:r>
              <a:rPr lang="en-US" dirty="0">
                <a:solidFill>
                  <a:schemeClr val="accent1"/>
                </a:solidFill>
              </a:rPr>
              <a:t> doc </a:t>
            </a:r>
            <a:r>
              <a:rPr lang="en-US" dirty="0"/>
              <a:t># -u option will move the files only if they do not exist in the target directory or if they are more recent than the files in the target destination</a:t>
            </a:r>
          </a:p>
          <a:p>
            <a:endParaRPr lang="en-US" dirty="0"/>
          </a:p>
          <a:p>
            <a:endParaRPr lang="en-US" dirty="0"/>
          </a:p>
          <a:p>
            <a:r>
              <a:rPr lang="en-US" dirty="0"/>
              <a:t>Removing files and directories with </a:t>
            </a:r>
            <a:r>
              <a:rPr lang="en-US" b="1" dirty="0"/>
              <a:t>rm </a:t>
            </a:r>
            <a:r>
              <a:rPr lang="en-US" dirty="0"/>
              <a:t>command</a:t>
            </a:r>
          </a:p>
          <a:p>
            <a:endParaRPr lang="en-US" dirty="0"/>
          </a:p>
          <a:p>
            <a:r>
              <a:rPr lang="en-US" dirty="0">
                <a:solidFill>
                  <a:schemeClr val="accent1"/>
                </a:solidFill>
              </a:rPr>
              <a:t>rm item…</a:t>
            </a:r>
            <a:r>
              <a:rPr lang="en-US" dirty="0"/>
              <a:t> , where item is one or more files or directories</a:t>
            </a:r>
          </a:p>
          <a:p>
            <a:endParaRPr lang="en-US" dirty="0"/>
          </a:p>
          <a:p>
            <a:r>
              <a:rPr lang="en-US" dirty="0"/>
              <a:t>Remove file</a:t>
            </a:r>
          </a:p>
          <a:p>
            <a:r>
              <a:rPr lang="en-US" dirty="0">
                <a:solidFill>
                  <a:schemeClr val="accent1"/>
                </a:solidFill>
              </a:rPr>
              <a:t>$ rm file1 </a:t>
            </a:r>
          </a:p>
          <a:p>
            <a:endParaRPr lang="en-US" dirty="0"/>
          </a:p>
          <a:p>
            <a:r>
              <a:rPr lang="en-US" dirty="0"/>
              <a:t>Remove multiple files</a:t>
            </a:r>
          </a:p>
          <a:p>
            <a:r>
              <a:rPr lang="en-US" dirty="0">
                <a:solidFill>
                  <a:schemeClr val="accent1"/>
                </a:solidFill>
              </a:rPr>
              <a:t>$ rm file1 file2</a:t>
            </a:r>
          </a:p>
          <a:p>
            <a:endParaRPr lang="en-US" dirty="0"/>
          </a:p>
          <a:p>
            <a:r>
              <a:rPr lang="en-US" dirty="0"/>
              <a:t>Remove multiple files in interactive mode</a:t>
            </a:r>
          </a:p>
          <a:p>
            <a:r>
              <a:rPr lang="en-US" dirty="0">
                <a:solidFill>
                  <a:schemeClr val="accent1"/>
                </a:solidFill>
              </a:rPr>
              <a:t>$ rm -</a:t>
            </a:r>
            <a:r>
              <a:rPr lang="en-US" dirty="0" err="1">
                <a:solidFill>
                  <a:schemeClr val="accent1"/>
                </a:solidFill>
              </a:rPr>
              <a:t>i</a:t>
            </a:r>
            <a:r>
              <a:rPr lang="en-US" dirty="0">
                <a:solidFill>
                  <a:schemeClr val="accent1"/>
                </a:solidFill>
              </a:rPr>
              <a:t> file1 file2</a:t>
            </a:r>
          </a:p>
          <a:p>
            <a:endParaRPr lang="en-US" dirty="0"/>
          </a:p>
          <a:p>
            <a:endParaRPr lang="en-US" dirty="0"/>
          </a:p>
          <a:p>
            <a:endParaRPr lang="en-US" dirty="0"/>
          </a:p>
          <a:p>
            <a:r>
              <a:rPr lang="en-US" dirty="0"/>
              <a:t> </a:t>
            </a:r>
          </a:p>
          <a:p>
            <a:endParaRPr lang="en-US" dirty="0">
              <a:solidFill>
                <a:schemeClr val="accent1"/>
              </a:solidFill>
            </a:endParaRPr>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p:txBody>
      </p:sp>
      <p:cxnSp>
        <p:nvCxnSpPr>
          <p:cNvPr id="7" name="Straight Connector 6">
            <a:extLst>
              <a:ext uri="{FF2B5EF4-FFF2-40B4-BE49-F238E27FC236}">
                <a16:creationId xmlns:a16="http://schemas.microsoft.com/office/drawing/2014/main" id="{6209BCCF-B1C4-768F-9FB9-226DC040E463}"/>
              </a:ext>
            </a:extLst>
          </p:cNvPr>
          <p:cNvCxnSpPr/>
          <p:nvPr/>
        </p:nvCxnSpPr>
        <p:spPr>
          <a:xfrm>
            <a:off x="1016000" y="2773680"/>
            <a:ext cx="86664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607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F4D-DFA2-FECF-3B51-83245810EF24}"/>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CF90D55A-D726-8D46-E456-34686356FCA0}"/>
              </a:ext>
            </a:extLst>
          </p:cNvPr>
          <p:cNvSpPr txBox="1"/>
          <p:nvPr/>
        </p:nvSpPr>
        <p:spPr>
          <a:xfrm>
            <a:off x="711200" y="658277"/>
            <a:ext cx="10464800" cy="9787295"/>
          </a:xfrm>
          <a:prstGeom prst="rect">
            <a:avLst/>
          </a:prstGeom>
          <a:noFill/>
        </p:spPr>
        <p:txBody>
          <a:bodyPr wrap="square" rtlCol="0">
            <a:spAutoFit/>
          </a:bodyPr>
          <a:lstStyle/>
          <a:p>
            <a:r>
              <a:rPr lang="en-US" dirty="0"/>
              <a:t>Removing files and directories with </a:t>
            </a:r>
            <a:r>
              <a:rPr lang="en-US" b="1" dirty="0"/>
              <a:t>rm </a:t>
            </a:r>
            <a:r>
              <a:rPr lang="en-US" dirty="0"/>
              <a:t>command</a:t>
            </a:r>
          </a:p>
          <a:p>
            <a:endParaRPr lang="en-US" dirty="0"/>
          </a:p>
          <a:p>
            <a:r>
              <a:rPr lang="en-US" dirty="0"/>
              <a:t>Remove multiple directories </a:t>
            </a:r>
          </a:p>
          <a:p>
            <a:r>
              <a:rPr lang="en-US" dirty="0">
                <a:solidFill>
                  <a:schemeClr val="accent1"/>
                </a:solidFill>
              </a:rPr>
              <a:t>$ rm -r dir1 dir2 </a:t>
            </a:r>
            <a:r>
              <a:rPr lang="en-US" dirty="0"/>
              <a:t># -r (recursive) option is needed to remove directory</a:t>
            </a:r>
          </a:p>
          <a:p>
            <a:r>
              <a:rPr lang="en-US" dirty="0">
                <a:solidFill>
                  <a:schemeClr val="accent1"/>
                </a:solidFill>
              </a:rPr>
              <a:t>$ rm -r file1 dir1 dir2</a:t>
            </a:r>
            <a:r>
              <a:rPr lang="en-US" dirty="0"/>
              <a:t> # it is possible to combine files and directories when -r option is provided </a:t>
            </a:r>
          </a:p>
          <a:p>
            <a:endParaRPr lang="en-US" dirty="0"/>
          </a:p>
          <a:p>
            <a:r>
              <a:rPr lang="en-US" dirty="0"/>
              <a:t>Ignore non-existent items with -f (force) option</a:t>
            </a:r>
          </a:p>
          <a:p>
            <a:r>
              <a:rPr lang="en-US" dirty="0">
                <a:solidFill>
                  <a:schemeClr val="accent1"/>
                </a:solidFill>
              </a:rPr>
              <a:t>$ rm -rf file1 dir1 dir2 </a:t>
            </a:r>
            <a:r>
              <a:rPr lang="en-US" dirty="0"/>
              <a:t># will continue removal even if one of these items does not exist </a:t>
            </a:r>
          </a:p>
          <a:p>
            <a:endParaRPr lang="en-US" dirty="0"/>
          </a:p>
          <a:p>
            <a:r>
              <a:rPr lang="en-US" dirty="0"/>
              <a:t>Use -v (verbose) option to  print a message when each item is removed</a:t>
            </a:r>
          </a:p>
          <a:p>
            <a:r>
              <a:rPr lang="en-US" dirty="0">
                <a:solidFill>
                  <a:schemeClr val="accent1"/>
                </a:solidFill>
              </a:rPr>
              <a:t>$ rm -</a:t>
            </a:r>
            <a:r>
              <a:rPr lang="en-US" dirty="0" err="1">
                <a:solidFill>
                  <a:schemeClr val="accent1"/>
                </a:solidFill>
              </a:rPr>
              <a:t>rv</a:t>
            </a:r>
            <a:r>
              <a:rPr lang="en-US" dirty="0">
                <a:solidFill>
                  <a:schemeClr val="accent1"/>
                </a:solidFill>
              </a:rPr>
              <a:t> file1 dir1 dir2</a:t>
            </a:r>
          </a:p>
          <a:p>
            <a:endParaRPr lang="en-US" b="1" u="sng" dirty="0"/>
          </a:p>
          <a:p>
            <a:r>
              <a:rPr lang="en-US" b="1" u="sng" dirty="0"/>
              <a:t>rm </a:t>
            </a:r>
            <a:r>
              <a:rPr lang="en-US" u="sng" dirty="0"/>
              <a:t>command examples</a:t>
            </a:r>
            <a:endParaRPr lang="en-US" dirty="0">
              <a:solidFill>
                <a:schemeClr val="accent1"/>
              </a:solidFill>
            </a:endParaRPr>
          </a:p>
          <a:p>
            <a:r>
              <a:rPr lang="en-US" dirty="0"/>
              <a:t> </a:t>
            </a:r>
          </a:p>
          <a:p>
            <a:r>
              <a:rPr lang="en-US" dirty="0"/>
              <a:t>Change to </a:t>
            </a:r>
            <a:r>
              <a:rPr lang="en-US" b="1" i="1" dirty="0"/>
              <a:t>sandbox/</a:t>
            </a:r>
            <a:r>
              <a:rPr lang="en-US" dirty="0"/>
              <a:t> folder</a:t>
            </a:r>
          </a:p>
          <a:p>
            <a:endParaRPr lang="en-US" dirty="0"/>
          </a:p>
          <a:p>
            <a:r>
              <a:rPr lang="en-US" dirty="0"/>
              <a:t>Remove </a:t>
            </a:r>
            <a:r>
              <a:rPr lang="en-US" i="1" dirty="0"/>
              <a:t>data_report.txt</a:t>
            </a:r>
            <a:r>
              <a:rPr lang="en-US" dirty="0"/>
              <a:t> and </a:t>
            </a:r>
            <a:r>
              <a:rPr lang="en-US" i="1" dirty="0"/>
              <a:t>data_report_copy.txt</a:t>
            </a:r>
            <a:r>
              <a:rPr lang="en-US" dirty="0"/>
              <a:t> files</a:t>
            </a:r>
          </a:p>
          <a:p>
            <a:r>
              <a:rPr lang="en-US" dirty="0">
                <a:solidFill>
                  <a:schemeClr val="accent1"/>
                </a:solidFill>
              </a:rPr>
              <a:t>$ rm data_report.txt data_report_copy.txt</a:t>
            </a:r>
          </a:p>
          <a:p>
            <a:r>
              <a:rPr lang="en-US" dirty="0">
                <a:solidFill>
                  <a:schemeClr val="accent1"/>
                </a:solidFill>
              </a:rPr>
              <a:t>$ cd doc</a:t>
            </a:r>
            <a:r>
              <a:rPr lang="en-US" dirty="0"/>
              <a:t> # change to </a:t>
            </a:r>
            <a:r>
              <a:rPr lang="en-US" b="1" dirty="0"/>
              <a:t>doc</a:t>
            </a:r>
            <a:r>
              <a:rPr lang="en-US" dirty="0"/>
              <a:t> directory that contains more practice files</a:t>
            </a:r>
          </a:p>
          <a:p>
            <a:r>
              <a:rPr lang="en-US" dirty="0">
                <a:solidFill>
                  <a:schemeClr val="accent1"/>
                </a:solidFill>
              </a:rPr>
              <a:t>$ ls -</a:t>
            </a:r>
            <a:r>
              <a:rPr lang="en-US" dirty="0" err="1">
                <a:solidFill>
                  <a:schemeClr val="accent1"/>
                </a:solidFill>
              </a:rPr>
              <a:t>lh</a:t>
            </a:r>
            <a:endParaRPr lang="en-US" dirty="0">
              <a:solidFill>
                <a:schemeClr val="accent1"/>
              </a:solidFill>
            </a:endParaRPr>
          </a:p>
          <a:p>
            <a:r>
              <a:rPr lang="en-US" dirty="0">
                <a:solidFill>
                  <a:schemeClr val="accent1"/>
                </a:solidFill>
              </a:rPr>
              <a:t>$ rm -</a:t>
            </a:r>
            <a:r>
              <a:rPr lang="en-US" dirty="0" err="1">
                <a:solidFill>
                  <a:schemeClr val="accent1"/>
                </a:solidFill>
              </a:rPr>
              <a:t>i</a:t>
            </a:r>
            <a:r>
              <a:rPr lang="en-US" dirty="0">
                <a:solidFill>
                  <a:schemeClr val="accent1"/>
                </a:solidFill>
              </a:rPr>
              <a:t> sample*</a:t>
            </a:r>
            <a:r>
              <a:rPr lang="en-US" dirty="0"/>
              <a:t> # remove all files that start with “sample” in interactive mode</a:t>
            </a:r>
          </a:p>
          <a:p>
            <a:endParaRPr lang="en-US" dirty="0"/>
          </a:p>
          <a:p>
            <a:r>
              <a:rPr lang="en-US" dirty="0"/>
              <a:t>  </a:t>
            </a:r>
          </a:p>
          <a:p>
            <a:endParaRPr lang="en-US" dirty="0"/>
          </a:p>
          <a:p>
            <a:r>
              <a:rPr lang="en-US" dirty="0"/>
              <a:t> </a:t>
            </a:r>
          </a:p>
          <a:p>
            <a:endParaRPr lang="en-US" dirty="0">
              <a:solidFill>
                <a:schemeClr val="accent1"/>
              </a:solidFill>
            </a:endParaRPr>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87699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CA211A-9873-A7C7-6B2C-B1C3B205244A}"/>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94D90A97-F4A0-65F6-194C-952BFCE45D76}"/>
              </a:ext>
            </a:extLst>
          </p:cNvPr>
          <p:cNvSpPr txBox="1"/>
          <p:nvPr/>
        </p:nvSpPr>
        <p:spPr>
          <a:xfrm>
            <a:off x="711200" y="658277"/>
            <a:ext cx="10993120" cy="9510296"/>
          </a:xfrm>
          <a:prstGeom prst="rect">
            <a:avLst/>
          </a:prstGeom>
          <a:noFill/>
        </p:spPr>
        <p:txBody>
          <a:bodyPr wrap="square" rtlCol="0">
            <a:spAutoFit/>
          </a:bodyPr>
          <a:lstStyle/>
          <a:p>
            <a:r>
              <a:rPr lang="en-US" b="1" u="sng" dirty="0"/>
              <a:t>rm </a:t>
            </a:r>
            <a:r>
              <a:rPr lang="en-US" u="sng" dirty="0"/>
              <a:t>command examples</a:t>
            </a:r>
            <a:endParaRPr lang="en-US" dirty="0">
              <a:solidFill>
                <a:schemeClr val="accent1"/>
              </a:solidFill>
            </a:endParaRPr>
          </a:p>
          <a:p>
            <a:r>
              <a:rPr lang="en-US" dirty="0"/>
              <a:t> </a:t>
            </a:r>
          </a:p>
          <a:p>
            <a:r>
              <a:rPr lang="en-US" dirty="0"/>
              <a:t>Remove </a:t>
            </a:r>
            <a:r>
              <a:rPr lang="en-US" b="1" i="1" dirty="0"/>
              <a:t>reads/ </a:t>
            </a:r>
            <a:r>
              <a:rPr lang="en-US" dirty="0"/>
              <a:t>directory one level up</a:t>
            </a:r>
            <a:endParaRPr lang="en-US" i="1" dirty="0"/>
          </a:p>
          <a:p>
            <a:r>
              <a:rPr lang="en-US" dirty="0">
                <a:solidFill>
                  <a:schemeClr val="accent1"/>
                </a:solidFill>
              </a:rPr>
              <a:t>$ rm -r ../reads</a:t>
            </a:r>
          </a:p>
          <a:p>
            <a:endParaRPr lang="en-US" dirty="0">
              <a:solidFill>
                <a:schemeClr val="accent1"/>
              </a:solidFill>
            </a:endParaRPr>
          </a:p>
          <a:p>
            <a:r>
              <a:rPr lang="en-US" dirty="0"/>
              <a:t>Try to remove </a:t>
            </a:r>
            <a:r>
              <a:rPr lang="en-US" b="1" dirty="0"/>
              <a:t>scripts/ </a:t>
            </a:r>
            <a:r>
              <a:rPr lang="en-US" dirty="0"/>
              <a:t>directory, but specify a non-existent item</a:t>
            </a:r>
          </a:p>
          <a:p>
            <a:r>
              <a:rPr lang="en-US" b="1" dirty="0">
                <a:solidFill>
                  <a:schemeClr val="accent1"/>
                </a:solidFill>
              </a:rPr>
              <a:t> </a:t>
            </a:r>
            <a:r>
              <a:rPr lang="en-US" dirty="0">
                <a:solidFill>
                  <a:schemeClr val="accent1"/>
                </a:solidFill>
              </a:rPr>
              <a:t>$ rm -r file1 ../scripts </a:t>
            </a:r>
            <a:r>
              <a:rPr lang="en-US" dirty="0"/>
              <a:t># this will generate an error message</a:t>
            </a:r>
          </a:p>
          <a:p>
            <a:r>
              <a:rPr lang="en-US" dirty="0">
                <a:solidFill>
                  <a:schemeClr val="accent1"/>
                </a:solidFill>
              </a:rPr>
              <a:t> $ rm -rf file1 ../scripts/ </a:t>
            </a:r>
            <a:r>
              <a:rPr lang="en-US" dirty="0"/>
              <a:t># add -f option to ignore non-existent file</a:t>
            </a:r>
          </a:p>
          <a:p>
            <a:r>
              <a:rPr lang="en-US" dirty="0">
                <a:solidFill>
                  <a:schemeClr val="accent1"/>
                </a:solidFill>
              </a:rPr>
              <a:t> </a:t>
            </a:r>
          </a:p>
          <a:p>
            <a:r>
              <a:rPr lang="en-US" dirty="0"/>
              <a:t>Move one level up and remove doc directory in verbose mode</a:t>
            </a:r>
          </a:p>
          <a:p>
            <a:r>
              <a:rPr lang="en-US" dirty="0">
                <a:solidFill>
                  <a:schemeClr val="accent1"/>
                </a:solidFill>
              </a:rPr>
              <a:t>$ cd ../</a:t>
            </a:r>
          </a:p>
          <a:p>
            <a:r>
              <a:rPr lang="en-US" dirty="0">
                <a:solidFill>
                  <a:schemeClr val="accent1"/>
                </a:solidFill>
              </a:rPr>
              <a:t>$ rm -</a:t>
            </a:r>
            <a:r>
              <a:rPr lang="en-US" dirty="0" err="1">
                <a:solidFill>
                  <a:schemeClr val="accent1"/>
                </a:solidFill>
              </a:rPr>
              <a:t>rv</a:t>
            </a:r>
            <a:r>
              <a:rPr lang="en-US" dirty="0">
                <a:solidFill>
                  <a:schemeClr val="accent1"/>
                </a:solidFill>
              </a:rPr>
              <a:t> doc </a:t>
            </a:r>
          </a:p>
          <a:p>
            <a:endParaRPr lang="en-US" dirty="0"/>
          </a:p>
          <a:p>
            <a:r>
              <a:rPr lang="en-US" u="sng" dirty="0"/>
              <a:t>Understanding the dangers of </a:t>
            </a:r>
            <a:r>
              <a:rPr lang="en-US" b="1" u="sng" dirty="0"/>
              <a:t>rm</a:t>
            </a:r>
            <a:r>
              <a:rPr lang="en-US" u="sng" dirty="0"/>
              <a:t> and </a:t>
            </a:r>
            <a:r>
              <a:rPr lang="en-US" b="1" u="sng" dirty="0"/>
              <a:t>mv </a:t>
            </a:r>
            <a:r>
              <a:rPr lang="en-US" u="sng" dirty="0"/>
              <a:t>commands</a:t>
            </a:r>
          </a:p>
          <a:p>
            <a:endParaRPr lang="en-US" sz="800" dirty="0"/>
          </a:p>
          <a:p>
            <a:r>
              <a:rPr lang="en-US" dirty="0"/>
              <a:t>All items that are removed and overwritten are gone permanently and without warning. </a:t>
            </a:r>
          </a:p>
          <a:p>
            <a:endParaRPr lang="en-US" sz="800" dirty="0"/>
          </a:p>
          <a:p>
            <a:r>
              <a:rPr lang="en-US" dirty="0"/>
              <a:t>Vital data files and scripts can be easily deleted.</a:t>
            </a:r>
          </a:p>
          <a:p>
            <a:endParaRPr lang="en-US" sz="800" dirty="0"/>
          </a:p>
          <a:p>
            <a:r>
              <a:rPr lang="en-US" dirty="0"/>
              <a:t>It is easy to damage Linux itself when using </a:t>
            </a:r>
            <a:r>
              <a:rPr lang="en-US" b="1" dirty="0"/>
              <a:t>rm </a:t>
            </a:r>
            <a:r>
              <a:rPr lang="en-US" dirty="0"/>
              <a:t>with root access, in fact it is possible to delete the entire file system.</a:t>
            </a:r>
          </a:p>
          <a:p>
            <a:endParaRPr lang="en-US" sz="800" dirty="0"/>
          </a:p>
          <a:p>
            <a:r>
              <a:rPr lang="en-US" dirty="0"/>
              <a:t>Back up the data and take extreme care when using rm, especially with the wildcards. For example </a:t>
            </a:r>
            <a:r>
              <a:rPr lang="en-US" dirty="0">
                <a:solidFill>
                  <a:schemeClr val="accent1"/>
                </a:solidFill>
              </a:rPr>
              <a:t>rm *html</a:t>
            </a:r>
            <a:r>
              <a:rPr lang="en-US" dirty="0"/>
              <a:t>  will remove all </a:t>
            </a:r>
            <a:r>
              <a:rPr lang="en-US" i="1" dirty="0"/>
              <a:t>html </a:t>
            </a:r>
            <a:r>
              <a:rPr lang="en-US" dirty="0"/>
              <a:t>files, however </a:t>
            </a:r>
            <a:r>
              <a:rPr lang="en-US" dirty="0">
                <a:solidFill>
                  <a:schemeClr val="accent1"/>
                </a:solidFill>
              </a:rPr>
              <a:t>rm * html</a:t>
            </a:r>
            <a:r>
              <a:rPr lang="en-US" dirty="0"/>
              <a:t> will remove all files and then warn than “</a:t>
            </a:r>
            <a:r>
              <a:rPr lang="en-US" i="1" dirty="0"/>
              <a:t>html</a:t>
            </a:r>
            <a:r>
              <a:rPr lang="en-US" dirty="0"/>
              <a:t>” file does not exist.</a:t>
            </a:r>
          </a:p>
          <a:p>
            <a:endParaRPr lang="en-US" dirty="0"/>
          </a:p>
          <a:p>
            <a:endParaRPr lang="en-US" dirty="0"/>
          </a:p>
          <a:p>
            <a:r>
              <a:rPr lang="en-US" dirty="0"/>
              <a:t> </a:t>
            </a:r>
          </a:p>
          <a:p>
            <a:endParaRPr lang="en-US" dirty="0">
              <a:solidFill>
                <a:schemeClr val="accent1"/>
              </a:solidFill>
            </a:endParaRPr>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0213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FCE5CE-65FD-07BD-F9D4-6099EE9278C0}"/>
              </a:ext>
            </a:extLst>
          </p:cNvPr>
          <p:cNvSpPr txBox="1"/>
          <p:nvPr/>
        </p:nvSpPr>
        <p:spPr>
          <a:xfrm>
            <a:off x="4927600" y="60960"/>
            <a:ext cx="2077877" cy="830997"/>
          </a:xfrm>
          <a:prstGeom prst="rect">
            <a:avLst/>
          </a:prstGeom>
          <a:noFill/>
        </p:spPr>
        <p:txBody>
          <a:bodyPr wrap="none" rtlCol="0">
            <a:spAutoFit/>
          </a:bodyPr>
          <a:lstStyle/>
          <a:p>
            <a:r>
              <a:rPr lang="en-US" sz="2400" dirty="0"/>
              <a:t>The very basics</a:t>
            </a:r>
          </a:p>
          <a:p>
            <a:endParaRPr lang="en-US" sz="2400" dirty="0"/>
          </a:p>
        </p:txBody>
      </p:sp>
      <p:sp>
        <p:nvSpPr>
          <p:cNvPr id="5" name="TextBox 4">
            <a:extLst>
              <a:ext uri="{FF2B5EF4-FFF2-40B4-BE49-F238E27FC236}">
                <a16:creationId xmlns:a16="http://schemas.microsoft.com/office/drawing/2014/main" id="{1D18B185-8CC0-778B-5B07-21C238BCB476}"/>
              </a:ext>
            </a:extLst>
          </p:cNvPr>
          <p:cNvSpPr txBox="1"/>
          <p:nvPr/>
        </p:nvSpPr>
        <p:spPr>
          <a:xfrm>
            <a:off x="579120" y="792480"/>
            <a:ext cx="10678160" cy="6247864"/>
          </a:xfrm>
          <a:prstGeom prst="rect">
            <a:avLst/>
          </a:prstGeom>
          <a:noFill/>
        </p:spPr>
        <p:txBody>
          <a:bodyPr wrap="square" rtlCol="0">
            <a:spAutoFit/>
          </a:bodyPr>
          <a:lstStyle/>
          <a:p>
            <a:r>
              <a:rPr lang="en-US" sz="2000" dirty="0"/>
              <a:t>Show the hard drive usage</a:t>
            </a:r>
          </a:p>
          <a:p>
            <a:r>
              <a:rPr lang="en-US" sz="2000" dirty="0">
                <a:solidFill>
                  <a:schemeClr val="accent1">
                    <a:lumMod val="75000"/>
                  </a:schemeClr>
                </a:solidFill>
              </a:rPr>
              <a:t>slava@slava-HPE-480t:~/Projects$ </a:t>
            </a:r>
            <a:r>
              <a:rPr lang="en-US" sz="2000" dirty="0" err="1">
                <a:solidFill>
                  <a:schemeClr val="accent1">
                    <a:lumMod val="75000"/>
                  </a:schemeClr>
                </a:solidFill>
              </a:rPr>
              <a:t>df</a:t>
            </a:r>
            <a:endParaRPr lang="en-US" sz="2000" dirty="0">
              <a:solidFill>
                <a:schemeClr val="accent1">
                  <a:lumMod val="75000"/>
                </a:schemeClr>
              </a:solidFill>
            </a:endParaRPr>
          </a:p>
          <a:p>
            <a:r>
              <a:rPr lang="en-US" sz="2000" dirty="0"/>
              <a:t>Filesystem       1K-blocks       Used  Available Use% Mounted on</a:t>
            </a:r>
          </a:p>
          <a:p>
            <a:r>
              <a:rPr lang="en-US" sz="2000" dirty="0" err="1"/>
              <a:t>udev</a:t>
            </a:r>
            <a:r>
              <a:rPr lang="en-US" sz="2000" dirty="0"/>
              <a:t>               8183832          0    8183832   0% /dev</a:t>
            </a:r>
          </a:p>
          <a:p>
            <a:r>
              <a:rPr lang="en-US" sz="2000" dirty="0" err="1"/>
              <a:t>tmpfs</a:t>
            </a:r>
            <a:r>
              <a:rPr lang="en-US" sz="2000" dirty="0"/>
              <a:t>              1641524       2288    1639236   1% /run</a:t>
            </a:r>
          </a:p>
          <a:p>
            <a:r>
              <a:rPr lang="en-US" sz="2000" dirty="0"/>
              <a:t>/dev/sdb1        944723660  708669060  188038576  80% /</a:t>
            </a:r>
          </a:p>
          <a:p>
            <a:r>
              <a:rPr lang="en-US" sz="2000" dirty="0" err="1"/>
              <a:t>tmpfs</a:t>
            </a:r>
            <a:r>
              <a:rPr lang="en-US" sz="2000" dirty="0"/>
              <a:t>              8207620         20    8207600   1% /dev/</a:t>
            </a:r>
            <a:r>
              <a:rPr lang="en-US" sz="2000" dirty="0" err="1"/>
              <a:t>shm</a:t>
            </a:r>
            <a:endParaRPr lang="en-US" sz="2000" dirty="0"/>
          </a:p>
          <a:p>
            <a:r>
              <a:rPr lang="en-US" sz="2000" dirty="0" err="1"/>
              <a:t>tmpfs</a:t>
            </a:r>
            <a:r>
              <a:rPr lang="en-US" sz="2000" dirty="0"/>
              <a:t>                 5120          4       5116   1% /run/lock</a:t>
            </a:r>
          </a:p>
          <a:p>
            <a:r>
              <a:rPr lang="en-US" sz="2000" dirty="0" err="1"/>
              <a:t>tmpfs</a:t>
            </a:r>
            <a:r>
              <a:rPr lang="en-US" sz="2000" dirty="0"/>
              <a:t>              8207620          0    8207620   0% /sys/fs/</a:t>
            </a:r>
            <a:r>
              <a:rPr lang="en-US" sz="2000" dirty="0" err="1"/>
              <a:t>cgroup</a:t>
            </a:r>
            <a:endParaRPr lang="en-US" sz="2000" dirty="0"/>
          </a:p>
          <a:p>
            <a:r>
              <a:rPr lang="en-US" sz="2000" dirty="0"/>
              <a:t>…</a:t>
            </a:r>
          </a:p>
          <a:p>
            <a:endParaRPr lang="en-US" sz="2000" dirty="0"/>
          </a:p>
          <a:p>
            <a:r>
              <a:rPr lang="en-US" sz="2000" dirty="0"/>
              <a:t>Who is logged in?</a:t>
            </a:r>
          </a:p>
          <a:p>
            <a:r>
              <a:rPr lang="en-US" sz="2000" dirty="0">
                <a:solidFill>
                  <a:schemeClr val="accent1">
                    <a:lumMod val="75000"/>
                  </a:schemeClr>
                </a:solidFill>
              </a:rPr>
              <a:t>slava@slava-HPE-480t:~/Projects$ </a:t>
            </a:r>
            <a:r>
              <a:rPr lang="en-US" sz="2000" dirty="0" err="1">
                <a:solidFill>
                  <a:schemeClr val="accent1">
                    <a:lumMod val="75000"/>
                  </a:schemeClr>
                </a:solidFill>
              </a:rPr>
              <a:t>whoami</a:t>
            </a:r>
            <a:endParaRPr lang="en-US" sz="2000" dirty="0">
              <a:solidFill>
                <a:schemeClr val="accent1">
                  <a:lumMod val="75000"/>
                </a:schemeClr>
              </a:solidFill>
            </a:endParaRPr>
          </a:p>
          <a:p>
            <a:r>
              <a:rPr lang="en-US" sz="2000" dirty="0"/>
              <a:t>slava</a:t>
            </a:r>
          </a:p>
          <a:p>
            <a:endParaRPr lang="en-US" sz="2000" dirty="0"/>
          </a:p>
          <a:p>
            <a:r>
              <a:rPr lang="en-US" sz="2000" dirty="0"/>
              <a:t>What is my current directory?</a:t>
            </a:r>
          </a:p>
          <a:p>
            <a:r>
              <a:rPr lang="en-US" sz="2000" dirty="0">
                <a:solidFill>
                  <a:schemeClr val="accent1">
                    <a:lumMod val="75000"/>
                  </a:schemeClr>
                </a:solidFill>
              </a:rPr>
              <a:t>slava@slava-HPE-480t:~/Projects$ </a:t>
            </a:r>
            <a:r>
              <a:rPr lang="en-US" sz="2000" dirty="0" err="1">
                <a:solidFill>
                  <a:schemeClr val="accent1">
                    <a:lumMod val="75000"/>
                  </a:schemeClr>
                </a:solidFill>
              </a:rPr>
              <a:t>pwd</a:t>
            </a:r>
            <a:endParaRPr lang="en-US" sz="2000" dirty="0">
              <a:solidFill>
                <a:schemeClr val="accent1">
                  <a:lumMod val="75000"/>
                </a:schemeClr>
              </a:solidFill>
            </a:endParaRPr>
          </a:p>
          <a:p>
            <a:r>
              <a:rPr lang="en-US" sz="2000" dirty="0"/>
              <a:t>/home/slava/Projects</a:t>
            </a:r>
          </a:p>
          <a:p>
            <a:endParaRPr lang="en-US" sz="2000" dirty="0"/>
          </a:p>
          <a:p>
            <a:endParaRPr lang="en-US" sz="2000" dirty="0"/>
          </a:p>
        </p:txBody>
      </p:sp>
    </p:spTree>
    <p:extLst>
      <p:ext uri="{BB962C8B-B14F-4D97-AF65-F5344CB8AC3E}">
        <p14:creationId xmlns:p14="http://schemas.microsoft.com/office/powerpoint/2010/main" val="4188229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044855-6D95-E0E7-865E-8E941189BBC6}"/>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2" name="TextBox 1">
            <a:extLst>
              <a:ext uri="{FF2B5EF4-FFF2-40B4-BE49-F238E27FC236}">
                <a16:creationId xmlns:a16="http://schemas.microsoft.com/office/drawing/2014/main" id="{418633CB-C9A6-7CB7-23FE-63D3AA4D1CCD}"/>
              </a:ext>
            </a:extLst>
          </p:cNvPr>
          <p:cNvSpPr txBox="1"/>
          <p:nvPr/>
        </p:nvSpPr>
        <p:spPr>
          <a:xfrm>
            <a:off x="914400" y="739557"/>
            <a:ext cx="9316720" cy="7294305"/>
          </a:xfrm>
          <a:prstGeom prst="rect">
            <a:avLst/>
          </a:prstGeom>
          <a:noFill/>
        </p:spPr>
        <p:txBody>
          <a:bodyPr wrap="square" rtlCol="0">
            <a:spAutoFit/>
          </a:bodyPr>
          <a:lstStyle/>
          <a:p>
            <a:r>
              <a:rPr lang="en-US" sz="2000" u="sng" dirty="0"/>
              <a:t>Hard and soft file links</a:t>
            </a:r>
          </a:p>
          <a:p>
            <a:endParaRPr lang="en-US" sz="2000" dirty="0"/>
          </a:p>
          <a:p>
            <a:pPr marL="285750" indent="-285750">
              <a:buFont typeface="Courier New" panose="02070309020205020404" pitchFamily="49" charset="0"/>
              <a:buChar char="o"/>
            </a:pPr>
            <a:r>
              <a:rPr lang="en-US" sz="2000" dirty="0"/>
              <a:t>A link is a symbolic connection or a pointer to a file.</a:t>
            </a:r>
          </a:p>
          <a:p>
            <a:pPr marL="285750" indent="-285750">
              <a:buFont typeface="Courier New" panose="02070309020205020404" pitchFamily="49" charset="0"/>
              <a:buChar char="o"/>
            </a:pPr>
            <a:endParaRPr lang="en-US" sz="2000" dirty="0"/>
          </a:p>
          <a:p>
            <a:pPr marL="285750" indent="-285750">
              <a:buFont typeface="Courier New" panose="02070309020205020404" pitchFamily="49" charset="0"/>
              <a:buChar char="o"/>
            </a:pPr>
            <a:r>
              <a:rPr lang="en-US" sz="2000" dirty="0"/>
              <a:t>A link allows an access to a file from more than one directory, for example you can set up a link to a file in a restricted directory without allowing access to the directory itself</a:t>
            </a:r>
          </a:p>
          <a:p>
            <a:pPr marL="285750" indent="-285750">
              <a:buFont typeface="Courier New" panose="02070309020205020404" pitchFamily="49" charset="0"/>
              <a:buChar char="o"/>
            </a:pPr>
            <a:endParaRPr lang="en-US" sz="2000" dirty="0"/>
          </a:p>
          <a:p>
            <a:pPr marL="285750" indent="-285750">
              <a:buFont typeface="Courier New" panose="02070309020205020404" pitchFamily="49" charset="0"/>
              <a:buChar char="o"/>
            </a:pPr>
            <a:r>
              <a:rPr lang="en-US" sz="2000" dirty="0"/>
              <a:t>By default, every file has a single hard link which gives the file its name</a:t>
            </a:r>
          </a:p>
          <a:p>
            <a:pPr marL="285750" indent="-285750">
              <a:buFont typeface="Courier New" panose="02070309020205020404" pitchFamily="49" charset="0"/>
              <a:buChar char="o"/>
            </a:pPr>
            <a:endParaRPr lang="en-US" sz="2000" dirty="0"/>
          </a:p>
          <a:p>
            <a:pPr marL="285750" indent="-285750">
              <a:buFont typeface="Courier New" panose="02070309020205020404" pitchFamily="49" charset="0"/>
              <a:buChar char="o"/>
            </a:pPr>
            <a:r>
              <a:rPr lang="en-US" sz="2000" dirty="0"/>
              <a:t>Hard or soft links are not file copies; they point to the same file.</a:t>
            </a:r>
          </a:p>
          <a:p>
            <a:pPr marL="285750" indent="-285750">
              <a:buFont typeface="Courier New" panose="02070309020205020404" pitchFamily="49" charset="0"/>
              <a:buChar char="o"/>
            </a:pPr>
            <a:endParaRPr lang="en-US" sz="2000" dirty="0"/>
          </a:p>
          <a:p>
            <a:pPr marL="285750" indent="-285750">
              <a:buFont typeface="Courier New" panose="02070309020205020404" pitchFamily="49" charset="0"/>
              <a:buChar char="o"/>
            </a:pPr>
            <a:r>
              <a:rPr lang="en-US" sz="2000" dirty="0"/>
              <a:t>If we change the file content, we will get the same output, no matter which link is used to access the file. If we change a copy, the content of the original file will remain the same.</a:t>
            </a:r>
          </a:p>
          <a:p>
            <a:pPr marL="285750" indent="-285750">
              <a:buFont typeface="Courier New" panose="02070309020205020404" pitchFamily="49" charset="0"/>
              <a:buChar char="o"/>
            </a:pPr>
            <a:endParaRPr lang="en-US" sz="2000" dirty="0"/>
          </a:p>
          <a:p>
            <a:pPr marL="285750" indent="-285750">
              <a:buFont typeface="Courier New" panose="02070309020205020404" pitchFamily="49" charset="0"/>
              <a:buChar char="o"/>
            </a:pPr>
            <a:r>
              <a:rPr lang="en-US" sz="2000" dirty="0"/>
              <a:t>When hard link is removed, the file is not deallocated (permitted for overwriting) until all the hard links are removed.</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562341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171E295-E1FB-CB09-62DF-94BEC9C8E624}"/>
              </a:ext>
            </a:extLst>
          </p:cNvPr>
          <p:cNvGraphicFramePr>
            <a:graphicFrameLocks noGrp="1"/>
          </p:cNvGraphicFramePr>
          <p:nvPr>
            <p:extLst>
              <p:ext uri="{D42A27DB-BD31-4B8C-83A1-F6EECF244321}">
                <p14:modId xmlns:p14="http://schemas.microsoft.com/office/powerpoint/2010/main" val="2369150839"/>
              </p:ext>
            </p:extLst>
          </p:nvPr>
        </p:nvGraphicFramePr>
        <p:xfrm>
          <a:off x="1046480" y="1552786"/>
          <a:ext cx="9743440" cy="4206240"/>
        </p:xfrm>
        <a:graphic>
          <a:graphicData uri="http://schemas.openxmlformats.org/drawingml/2006/table">
            <a:tbl>
              <a:tblPr firstRow="1" bandRow="1">
                <a:tableStyleId>{74C1A8A3-306A-4EB7-A6B1-4F7E0EB9C5D6}</a:tableStyleId>
              </a:tblPr>
              <a:tblGrid>
                <a:gridCol w="4876800">
                  <a:extLst>
                    <a:ext uri="{9D8B030D-6E8A-4147-A177-3AD203B41FA5}">
                      <a16:colId xmlns:a16="http://schemas.microsoft.com/office/drawing/2014/main" val="4282461723"/>
                    </a:ext>
                  </a:extLst>
                </a:gridCol>
                <a:gridCol w="4866640">
                  <a:extLst>
                    <a:ext uri="{9D8B030D-6E8A-4147-A177-3AD203B41FA5}">
                      <a16:colId xmlns:a16="http://schemas.microsoft.com/office/drawing/2014/main" val="4052253365"/>
                    </a:ext>
                  </a:extLst>
                </a:gridCol>
              </a:tblGrid>
              <a:tr h="370840">
                <a:tc>
                  <a:txBody>
                    <a:bodyPr/>
                    <a:lstStyle/>
                    <a:p>
                      <a:pPr algn="ctr"/>
                      <a:r>
                        <a:rPr lang="en-US" sz="2000" b="1" dirty="0"/>
                        <a:t>Hard link</a:t>
                      </a:r>
                    </a:p>
                  </a:txBody>
                  <a:tcPr/>
                </a:tc>
                <a:tc>
                  <a:txBody>
                    <a:bodyPr/>
                    <a:lstStyle/>
                    <a:p>
                      <a:pPr algn="ctr"/>
                      <a:r>
                        <a:rPr lang="en-US" sz="2000" b="1" dirty="0"/>
                        <a:t>Soft link</a:t>
                      </a:r>
                    </a:p>
                  </a:txBody>
                  <a:tcPr/>
                </a:tc>
                <a:extLst>
                  <a:ext uri="{0D108BD9-81ED-4DB2-BD59-A6C34878D82A}">
                    <a16:rowId xmlns:a16="http://schemas.microsoft.com/office/drawing/2014/main" val="3936459279"/>
                  </a:ext>
                </a:extLst>
              </a:tr>
              <a:tr h="370840">
                <a:tc>
                  <a:txBody>
                    <a:bodyPr/>
                    <a:lstStyle/>
                    <a:p>
                      <a:r>
                        <a:rPr lang="en-US" sz="2000" dirty="0"/>
                        <a:t>Cannot cross the filesystem boundaries, i.e. it can only reference the file on the same disk partition</a:t>
                      </a:r>
                    </a:p>
                  </a:txBody>
                  <a:tcPr/>
                </a:tc>
                <a:tc>
                  <a:txBody>
                    <a:bodyPr/>
                    <a:lstStyle/>
                    <a:p>
                      <a:r>
                        <a:rPr lang="en-US" sz="2000" dirty="0"/>
                        <a:t>Can cross file system boundaries (point to files on a different disk partition)</a:t>
                      </a:r>
                    </a:p>
                  </a:txBody>
                  <a:tcPr/>
                </a:tc>
                <a:extLst>
                  <a:ext uri="{0D108BD9-81ED-4DB2-BD59-A6C34878D82A}">
                    <a16:rowId xmlns:a16="http://schemas.microsoft.com/office/drawing/2014/main" val="767682764"/>
                  </a:ext>
                </a:extLst>
              </a:tr>
              <a:tr h="370840">
                <a:tc>
                  <a:txBody>
                    <a:bodyPr/>
                    <a:lstStyle/>
                    <a:p>
                      <a:r>
                        <a:rPr lang="en-US" sz="2000" dirty="0"/>
                        <a:t>Cannot point to directories</a:t>
                      </a:r>
                    </a:p>
                  </a:txBody>
                  <a:tcPr/>
                </a:tc>
                <a:tc>
                  <a:txBody>
                    <a:bodyPr/>
                    <a:lstStyle/>
                    <a:p>
                      <a:r>
                        <a:rPr lang="en-US" sz="2000" dirty="0"/>
                        <a:t>Can point to directories</a:t>
                      </a:r>
                    </a:p>
                  </a:txBody>
                  <a:tcPr/>
                </a:tc>
                <a:extLst>
                  <a:ext uri="{0D108BD9-81ED-4DB2-BD59-A6C34878D82A}">
                    <a16:rowId xmlns:a16="http://schemas.microsoft.com/office/drawing/2014/main" val="2108445377"/>
                  </a:ext>
                </a:extLst>
              </a:tr>
              <a:tr h="370840">
                <a:tc>
                  <a:txBody>
                    <a:bodyPr/>
                    <a:lstStyle/>
                    <a:p>
                      <a:r>
                        <a:rPr lang="en-US" sz="2000" dirty="0"/>
                        <a:t>Has the same </a:t>
                      </a:r>
                      <a:r>
                        <a:rPr lang="en-US" sz="2000" dirty="0" err="1"/>
                        <a:t>inode</a:t>
                      </a:r>
                      <a:r>
                        <a:rPr lang="en-US" sz="2000" dirty="0"/>
                        <a:t> and permissions as the original file</a:t>
                      </a:r>
                    </a:p>
                  </a:txBody>
                  <a:tcPr/>
                </a:tc>
                <a:tc>
                  <a:txBody>
                    <a:bodyPr/>
                    <a:lstStyle/>
                    <a:p>
                      <a:r>
                        <a:rPr lang="en-US" sz="2000" dirty="0"/>
                        <a:t>Different </a:t>
                      </a:r>
                      <a:r>
                        <a:rPr lang="en-US" sz="2000" dirty="0" err="1"/>
                        <a:t>inode</a:t>
                      </a:r>
                      <a:r>
                        <a:rPr lang="en-US" sz="2000" dirty="0"/>
                        <a:t> number and permissions from the original file</a:t>
                      </a:r>
                    </a:p>
                  </a:txBody>
                  <a:tcPr/>
                </a:tc>
                <a:extLst>
                  <a:ext uri="{0D108BD9-81ED-4DB2-BD59-A6C34878D82A}">
                    <a16:rowId xmlns:a16="http://schemas.microsoft.com/office/drawing/2014/main" val="569303789"/>
                  </a:ext>
                </a:extLst>
              </a:tr>
              <a:tr h="370840">
                <a:tc>
                  <a:txBody>
                    <a:bodyPr/>
                    <a:lstStyle/>
                    <a:p>
                      <a:r>
                        <a:rPr lang="en-US" sz="2000" dirty="0"/>
                        <a:t>If the file properties (for example, permissions) are updated, the properties of the hard link are updated as well</a:t>
                      </a:r>
                    </a:p>
                  </a:txBody>
                  <a:tcPr/>
                </a:tc>
                <a:tc>
                  <a:txBody>
                    <a:bodyPr/>
                    <a:lstStyle/>
                    <a:p>
                      <a:r>
                        <a:rPr lang="en-US" sz="2000" dirty="0"/>
                        <a:t>The properties of a soft links are not undated</a:t>
                      </a:r>
                    </a:p>
                  </a:txBody>
                  <a:tcPr/>
                </a:tc>
                <a:extLst>
                  <a:ext uri="{0D108BD9-81ED-4DB2-BD59-A6C34878D82A}">
                    <a16:rowId xmlns:a16="http://schemas.microsoft.com/office/drawing/2014/main" val="2893688951"/>
                  </a:ext>
                </a:extLst>
              </a:tr>
              <a:tr h="370840">
                <a:tc>
                  <a:txBody>
                    <a:bodyPr/>
                    <a:lstStyle/>
                    <a:p>
                      <a:r>
                        <a:rPr lang="en-US" sz="2000" dirty="0"/>
                        <a:t>If the original file is removed, its contents is still accessible through the hard link</a:t>
                      </a:r>
                    </a:p>
                  </a:txBody>
                  <a:tcPr/>
                </a:tc>
                <a:tc>
                  <a:txBody>
                    <a:bodyPr/>
                    <a:lstStyle/>
                    <a:p>
                      <a:r>
                        <a:rPr lang="en-US" sz="2000" dirty="0"/>
                        <a:t>If the original file is removed the soft link is broken</a:t>
                      </a:r>
                    </a:p>
                  </a:txBody>
                  <a:tcPr/>
                </a:tc>
                <a:extLst>
                  <a:ext uri="{0D108BD9-81ED-4DB2-BD59-A6C34878D82A}">
                    <a16:rowId xmlns:a16="http://schemas.microsoft.com/office/drawing/2014/main" val="1280906026"/>
                  </a:ext>
                </a:extLst>
              </a:tr>
            </a:tbl>
          </a:graphicData>
        </a:graphic>
      </p:graphicFrame>
      <p:sp>
        <p:nvSpPr>
          <p:cNvPr id="5" name="TextBox 4">
            <a:extLst>
              <a:ext uri="{FF2B5EF4-FFF2-40B4-BE49-F238E27FC236}">
                <a16:creationId xmlns:a16="http://schemas.microsoft.com/office/drawing/2014/main" id="{8E9B8C26-EE0A-4320-E7A4-6A2DFB3FDB32}"/>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7" name="TextBox 6">
            <a:extLst>
              <a:ext uri="{FF2B5EF4-FFF2-40B4-BE49-F238E27FC236}">
                <a16:creationId xmlns:a16="http://schemas.microsoft.com/office/drawing/2014/main" id="{C54E4A1C-CF1A-82D4-4DC8-F2E83DD1E195}"/>
              </a:ext>
            </a:extLst>
          </p:cNvPr>
          <p:cNvSpPr txBox="1"/>
          <p:nvPr/>
        </p:nvSpPr>
        <p:spPr>
          <a:xfrm>
            <a:off x="955040" y="826254"/>
            <a:ext cx="6096000" cy="369332"/>
          </a:xfrm>
          <a:prstGeom prst="rect">
            <a:avLst/>
          </a:prstGeom>
          <a:noFill/>
        </p:spPr>
        <p:txBody>
          <a:bodyPr wrap="square">
            <a:spAutoFit/>
          </a:bodyPr>
          <a:lstStyle/>
          <a:p>
            <a:r>
              <a:rPr lang="en-US" u="sng" dirty="0"/>
              <a:t>Hard and soft file links</a:t>
            </a:r>
          </a:p>
        </p:txBody>
      </p:sp>
    </p:spTree>
    <p:extLst>
      <p:ext uri="{BB962C8B-B14F-4D97-AF65-F5344CB8AC3E}">
        <p14:creationId xmlns:p14="http://schemas.microsoft.com/office/powerpoint/2010/main" val="605725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9C2262-D4D5-ECC1-19DF-64777B504D52}"/>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6" name="TextBox 5">
            <a:extLst>
              <a:ext uri="{FF2B5EF4-FFF2-40B4-BE49-F238E27FC236}">
                <a16:creationId xmlns:a16="http://schemas.microsoft.com/office/drawing/2014/main" id="{3BC8221A-8DCB-92D7-B6F1-15AC25F64EAB}"/>
              </a:ext>
            </a:extLst>
          </p:cNvPr>
          <p:cNvSpPr txBox="1"/>
          <p:nvPr/>
        </p:nvSpPr>
        <p:spPr>
          <a:xfrm>
            <a:off x="914400" y="912277"/>
            <a:ext cx="9316720" cy="6370975"/>
          </a:xfrm>
          <a:prstGeom prst="rect">
            <a:avLst/>
          </a:prstGeom>
          <a:noFill/>
        </p:spPr>
        <p:txBody>
          <a:bodyPr wrap="square" rtlCol="0">
            <a:spAutoFit/>
          </a:bodyPr>
          <a:lstStyle/>
          <a:p>
            <a:r>
              <a:rPr lang="en-US" sz="2000" u="sng" dirty="0"/>
              <a:t>Hard and soft file links examples:</a:t>
            </a:r>
          </a:p>
          <a:p>
            <a:endParaRPr lang="en-US" sz="2000" dirty="0"/>
          </a:p>
          <a:p>
            <a:r>
              <a:rPr lang="en-US" sz="2000" dirty="0"/>
              <a:t>Change to </a:t>
            </a:r>
            <a:r>
              <a:rPr lang="en-US" sz="2000" b="1" dirty="0"/>
              <a:t>sandbox/ </a:t>
            </a:r>
            <a:r>
              <a:rPr lang="en-US" sz="2000" dirty="0"/>
              <a:t>directory</a:t>
            </a:r>
          </a:p>
          <a:p>
            <a:endParaRPr lang="en-US" sz="2000" dirty="0"/>
          </a:p>
          <a:p>
            <a:r>
              <a:rPr lang="en-US" sz="2000" dirty="0"/>
              <a:t>Create test directories</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doc scripts</a:t>
            </a:r>
          </a:p>
          <a:p>
            <a:endParaRPr lang="en-US" sz="2000" dirty="0"/>
          </a:p>
          <a:p>
            <a:r>
              <a:rPr lang="en-US" sz="2000" dirty="0"/>
              <a:t>Create file </a:t>
            </a:r>
            <a:r>
              <a:rPr lang="en-US" sz="2000" i="1" dirty="0"/>
              <a:t>workflow </a:t>
            </a:r>
            <a:r>
              <a:rPr lang="en-US" sz="2000" dirty="0"/>
              <a:t>in </a:t>
            </a:r>
            <a:r>
              <a:rPr lang="en-US" sz="2000" b="1" dirty="0"/>
              <a:t>doc </a:t>
            </a:r>
            <a:r>
              <a:rPr lang="en-US" sz="2000" dirty="0"/>
              <a:t>directory</a:t>
            </a:r>
          </a:p>
          <a:p>
            <a:r>
              <a:rPr lang="en-US" sz="2000" dirty="0">
                <a:solidFill>
                  <a:schemeClr val="accent1"/>
                </a:solidFill>
              </a:rPr>
              <a:t>$ touch workflow</a:t>
            </a:r>
          </a:p>
          <a:p>
            <a:r>
              <a:rPr lang="en-US" sz="2000" dirty="0">
                <a:solidFill>
                  <a:schemeClr val="accent1"/>
                </a:solidFill>
              </a:rPr>
              <a:t>$ echo variant call workflow &gt; workflow</a:t>
            </a:r>
            <a:r>
              <a:rPr lang="en-US" sz="2000" dirty="0"/>
              <a:t> # add some content to the with </a:t>
            </a:r>
            <a:r>
              <a:rPr lang="en-US" sz="2000" i="1" dirty="0"/>
              <a:t>echo </a:t>
            </a:r>
            <a:r>
              <a:rPr lang="en-US" sz="2000" dirty="0"/>
              <a:t>command</a:t>
            </a:r>
          </a:p>
          <a:p>
            <a:r>
              <a:rPr lang="en-US" sz="2000" dirty="0"/>
              <a:t> </a:t>
            </a:r>
          </a:p>
          <a:p>
            <a:r>
              <a:rPr lang="en-US" sz="2000" dirty="0"/>
              <a:t>Create hard link to </a:t>
            </a:r>
            <a:r>
              <a:rPr lang="en-US" sz="2000" i="1" dirty="0"/>
              <a:t>workflow </a:t>
            </a:r>
            <a:r>
              <a:rPr lang="en-US" sz="2000" dirty="0"/>
              <a:t>file in scripts directory</a:t>
            </a:r>
          </a:p>
          <a:p>
            <a:r>
              <a:rPr lang="en-US" sz="2000" dirty="0">
                <a:solidFill>
                  <a:schemeClr val="accent1"/>
                </a:solidFill>
              </a:rPr>
              <a:t>$ cd ../scripts</a:t>
            </a:r>
          </a:p>
          <a:p>
            <a:r>
              <a:rPr lang="en-US" sz="2000" dirty="0">
                <a:solidFill>
                  <a:schemeClr val="accent1"/>
                </a:solidFill>
              </a:rPr>
              <a:t>$ ln ../doc/workflow work-hard</a:t>
            </a:r>
          </a:p>
          <a:p>
            <a:r>
              <a:rPr lang="en-US" sz="2000" dirty="0">
                <a:solidFill>
                  <a:schemeClr val="accent1"/>
                </a:solidFill>
              </a:rPr>
              <a:t>$ cat work-hard</a:t>
            </a:r>
          </a:p>
          <a:p>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5543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C0B75B-C536-7FBE-D4C0-CF5519D5AA19}"/>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89E9532A-025E-D559-1A04-5DC51F829B5D}"/>
              </a:ext>
            </a:extLst>
          </p:cNvPr>
          <p:cNvSpPr txBox="1"/>
          <p:nvPr/>
        </p:nvSpPr>
        <p:spPr>
          <a:xfrm>
            <a:off x="701040" y="759877"/>
            <a:ext cx="9316720" cy="8217634"/>
          </a:xfrm>
          <a:prstGeom prst="rect">
            <a:avLst/>
          </a:prstGeom>
          <a:noFill/>
        </p:spPr>
        <p:txBody>
          <a:bodyPr wrap="square" rtlCol="0">
            <a:spAutoFit/>
          </a:bodyPr>
          <a:lstStyle/>
          <a:p>
            <a:r>
              <a:rPr lang="en-US" sz="2000" u="sng" dirty="0"/>
              <a:t>Hard and soft file links examples:</a:t>
            </a:r>
          </a:p>
          <a:p>
            <a:endParaRPr lang="en-US" sz="2000" dirty="0"/>
          </a:p>
          <a:p>
            <a:r>
              <a:rPr lang="en-US" sz="2000" dirty="0"/>
              <a:t>Now, create a soft link to </a:t>
            </a:r>
            <a:r>
              <a:rPr lang="en-US" sz="2000" i="1" dirty="0"/>
              <a:t>workflow </a:t>
            </a:r>
            <a:r>
              <a:rPr lang="en-US" sz="2000" dirty="0"/>
              <a:t>file in scripts directory - </a:t>
            </a:r>
            <a:r>
              <a:rPr lang="en-US" sz="2000" b="1" dirty="0"/>
              <a:t>-s </a:t>
            </a:r>
            <a:r>
              <a:rPr lang="en-US" sz="2000" dirty="0"/>
              <a:t>option</a:t>
            </a:r>
          </a:p>
          <a:p>
            <a:r>
              <a:rPr lang="en-US" sz="2000" dirty="0">
                <a:solidFill>
                  <a:schemeClr val="accent1"/>
                </a:solidFill>
              </a:rPr>
              <a:t>$ ln  -s ../doc/workflow work-soft</a:t>
            </a:r>
          </a:p>
          <a:p>
            <a:r>
              <a:rPr lang="en-US" sz="2000" dirty="0">
                <a:solidFill>
                  <a:schemeClr val="accent1"/>
                </a:solidFill>
              </a:rPr>
              <a:t>$ cat work-soft </a:t>
            </a:r>
            <a:r>
              <a:rPr lang="en-US" sz="2000" dirty="0"/>
              <a:t># check the content of the link</a:t>
            </a:r>
          </a:p>
          <a:p>
            <a:endParaRPr lang="en-US" sz="2000" dirty="0"/>
          </a:p>
          <a:p>
            <a:r>
              <a:rPr lang="en-US" sz="2000" dirty="0"/>
              <a:t>Modify the content of the original file and check both links</a:t>
            </a:r>
          </a:p>
          <a:p>
            <a:r>
              <a:rPr lang="en-US" sz="2000" dirty="0">
                <a:solidFill>
                  <a:schemeClr val="accent1"/>
                </a:solidFill>
              </a:rPr>
              <a:t>$ echo </a:t>
            </a:r>
            <a:r>
              <a:rPr lang="en-US" sz="2000" dirty="0" err="1">
                <a:solidFill>
                  <a:schemeClr val="accent1"/>
                </a:solidFill>
              </a:rPr>
              <a:t>rna</a:t>
            </a:r>
            <a:r>
              <a:rPr lang="en-US" sz="2000" dirty="0">
                <a:solidFill>
                  <a:schemeClr val="accent1"/>
                </a:solidFill>
              </a:rPr>
              <a:t>-seq workflow &gt;  ../doc/workflow </a:t>
            </a:r>
          </a:p>
          <a:p>
            <a:r>
              <a:rPr lang="en-US" sz="2000" dirty="0">
                <a:solidFill>
                  <a:schemeClr val="accent1"/>
                </a:solidFill>
              </a:rPr>
              <a:t>$ cat work-hard</a:t>
            </a:r>
          </a:p>
          <a:p>
            <a:r>
              <a:rPr lang="en-US" sz="2000" dirty="0">
                <a:solidFill>
                  <a:schemeClr val="accent1"/>
                </a:solidFill>
              </a:rPr>
              <a:t>$ cat work-soft</a:t>
            </a:r>
          </a:p>
          <a:p>
            <a:endParaRPr lang="en-US" sz="2000" dirty="0"/>
          </a:p>
          <a:p>
            <a:r>
              <a:rPr lang="en-US" sz="2000" dirty="0"/>
              <a:t>Let’s modify the content of the hard link and see how the original file behaves</a:t>
            </a:r>
          </a:p>
          <a:p>
            <a:r>
              <a:rPr lang="en-US" sz="2000" dirty="0">
                <a:solidFill>
                  <a:schemeClr val="accent1"/>
                </a:solidFill>
              </a:rPr>
              <a:t>$ echo </a:t>
            </a:r>
            <a:r>
              <a:rPr lang="en-US" sz="2000" dirty="0" err="1">
                <a:solidFill>
                  <a:schemeClr val="accent1"/>
                </a:solidFill>
              </a:rPr>
              <a:t>dna</a:t>
            </a:r>
            <a:r>
              <a:rPr lang="en-US" sz="2000" dirty="0">
                <a:solidFill>
                  <a:schemeClr val="accent1"/>
                </a:solidFill>
              </a:rPr>
              <a:t>-seq workflow &gt;  work-hard</a:t>
            </a:r>
            <a:r>
              <a:rPr lang="en-US" sz="2000" dirty="0"/>
              <a:t> # we changed </a:t>
            </a:r>
            <a:r>
              <a:rPr lang="en-US" sz="2000" b="1" dirty="0" err="1"/>
              <a:t>rna</a:t>
            </a:r>
            <a:r>
              <a:rPr lang="en-US" sz="2000" b="1" dirty="0"/>
              <a:t>-seq </a:t>
            </a:r>
            <a:r>
              <a:rPr lang="en-US" sz="2000" dirty="0"/>
              <a:t>to </a:t>
            </a:r>
            <a:r>
              <a:rPr lang="en-US" sz="2000" b="1" dirty="0" err="1"/>
              <a:t>dna</a:t>
            </a:r>
            <a:r>
              <a:rPr lang="en-US" sz="2000" b="1" dirty="0"/>
              <a:t>-seq</a:t>
            </a:r>
          </a:p>
          <a:p>
            <a:r>
              <a:rPr lang="en-US" sz="2000" dirty="0">
                <a:solidFill>
                  <a:schemeClr val="accent1"/>
                </a:solidFill>
              </a:rPr>
              <a:t>$ cat ../doc/workflow</a:t>
            </a:r>
            <a:r>
              <a:rPr lang="en-US" sz="2000" dirty="0"/>
              <a:t> # check the original file</a:t>
            </a:r>
          </a:p>
          <a:p>
            <a:endParaRPr lang="en-US" sz="2000" dirty="0"/>
          </a:p>
          <a:p>
            <a:r>
              <a:rPr lang="en-US" sz="2000" dirty="0"/>
              <a:t>Let’s do the same with a soft link and check the results</a:t>
            </a:r>
          </a:p>
          <a:p>
            <a:r>
              <a:rPr lang="en-US" sz="2000" dirty="0">
                <a:solidFill>
                  <a:schemeClr val="accent1"/>
                </a:solidFill>
              </a:rPr>
              <a:t>$ echo </a:t>
            </a:r>
            <a:r>
              <a:rPr lang="en-US" sz="2000" dirty="0" err="1">
                <a:solidFill>
                  <a:schemeClr val="accent1"/>
                </a:solidFill>
              </a:rPr>
              <a:t>rna</a:t>
            </a:r>
            <a:r>
              <a:rPr lang="en-US" sz="2000" dirty="0">
                <a:solidFill>
                  <a:schemeClr val="accent1"/>
                </a:solidFill>
              </a:rPr>
              <a:t>-seq workflow &gt;  work-soft</a:t>
            </a:r>
            <a:r>
              <a:rPr lang="en-US" sz="2000" dirty="0"/>
              <a:t> # we changed </a:t>
            </a:r>
            <a:r>
              <a:rPr lang="en-US" sz="2000" b="1" dirty="0" err="1"/>
              <a:t>dna</a:t>
            </a:r>
            <a:r>
              <a:rPr lang="en-US" sz="2000" b="1" dirty="0"/>
              <a:t>-seq </a:t>
            </a:r>
            <a:r>
              <a:rPr lang="en-US" sz="2000" dirty="0"/>
              <a:t>back</a:t>
            </a:r>
            <a:r>
              <a:rPr lang="en-US" sz="2000" b="1" dirty="0"/>
              <a:t> </a:t>
            </a:r>
            <a:r>
              <a:rPr lang="en-US" sz="2000" dirty="0"/>
              <a:t>to </a:t>
            </a:r>
            <a:r>
              <a:rPr lang="en-US" sz="2000" b="1" dirty="0" err="1"/>
              <a:t>rna</a:t>
            </a:r>
            <a:r>
              <a:rPr lang="en-US" sz="2000" b="1" dirty="0"/>
              <a:t>-seq</a:t>
            </a:r>
          </a:p>
          <a:p>
            <a:r>
              <a:rPr lang="en-US" sz="2000" dirty="0">
                <a:solidFill>
                  <a:schemeClr val="accent1"/>
                </a:solidFill>
              </a:rPr>
              <a:t>$ cat ../doc/workflow</a:t>
            </a:r>
            <a:r>
              <a:rPr lang="en-US" sz="2000" dirty="0"/>
              <a:t> # check the original file</a:t>
            </a:r>
          </a:p>
          <a:p>
            <a:endParaRPr lang="en-US" sz="2000" dirty="0"/>
          </a:p>
          <a:p>
            <a:endParaRPr lang="en-US" sz="2000" dirty="0">
              <a:solidFill>
                <a:schemeClr val="accent1"/>
              </a:solidFill>
            </a:endParaRPr>
          </a:p>
          <a:p>
            <a:endParaRPr lang="en-US" sz="2000" dirty="0">
              <a:solidFill>
                <a:schemeClr val="accent1"/>
              </a:solidFill>
            </a:endParaRPr>
          </a:p>
          <a:p>
            <a:endParaRPr lang="en-US" dirty="0"/>
          </a:p>
          <a:p>
            <a:endParaRPr lang="en-US" dirty="0"/>
          </a:p>
          <a:p>
            <a:pPr marL="285750" indent="-285750">
              <a:buFont typeface="Courier New" panose="02070309020205020404" pitchFamily="49" charset="0"/>
              <a:buChar char="o"/>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11492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615C95-EA0E-DE76-B9F7-D00FDB1B911B}"/>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31D82B6D-B8AB-F38F-439C-5F96F49DA6C9}"/>
              </a:ext>
            </a:extLst>
          </p:cNvPr>
          <p:cNvSpPr txBox="1"/>
          <p:nvPr/>
        </p:nvSpPr>
        <p:spPr>
          <a:xfrm>
            <a:off x="701040" y="759877"/>
            <a:ext cx="9316720" cy="5755422"/>
          </a:xfrm>
          <a:prstGeom prst="rect">
            <a:avLst/>
          </a:prstGeom>
          <a:noFill/>
        </p:spPr>
        <p:txBody>
          <a:bodyPr wrap="square" rtlCol="0">
            <a:spAutoFit/>
          </a:bodyPr>
          <a:lstStyle/>
          <a:p>
            <a:r>
              <a:rPr lang="en-US" sz="2000" u="sng" dirty="0"/>
              <a:t>Hard and soft file links examples:</a:t>
            </a:r>
          </a:p>
          <a:p>
            <a:endParaRPr lang="en-US" sz="2000" dirty="0"/>
          </a:p>
          <a:p>
            <a:r>
              <a:rPr lang="en-US" sz="2000" dirty="0"/>
              <a:t>Now, let’s see what happens if we remove the original file</a:t>
            </a:r>
          </a:p>
          <a:p>
            <a:r>
              <a:rPr lang="en-US" sz="2000" dirty="0">
                <a:solidFill>
                  <a:schemeClr val="accent1"/>
                </a:solidFill>
              </a:rPr>
              <a:t>$ rm ../doc/workflow</a:t>
            </a:r>
          </a:p>
          <a:p>
            <a:r>
              <a:rPr lang="en-US" sz="2000" dirty="0">
                <a:solidFill>
                  <a:schemeClr val="accent1"/>
                </a:solidFill>
              </a:rPr>
              <a:t>$ cat work-hard </a:t>
            </a:r>
            <a:r>
              <a:rPr lang="en-US" sz="2000" dirty="0"/>
              <a:t># check the content of the link</a:t>
            </a:r>
          </a:p>
          <a:p>
            <a:r>
              <a:rPr lang="en-US" sz="2000" dirty="0">
                <a:solidFill>
                  <a:schemeClr val="accent1"/>
                </a:solidFill>
              </a:rPr>
              <a:t>$ cat work-soft </a:t>
            </a:r>
            <a:r>
              <a:rPr lang="en-US" sz="2000" dirty="0"/>
              <a:t># what was the difference?</a:t>
            </a:r>
          </a:p>
          <a:p>
            <a:endParaRPr lang="en-US" sz="2000" dirty="0"/>
          </a:p>
          <a:p>
            <a:r>
              <a:rPr lang="en-US" sz="2000" dirty="0"/>
              <a:t>We are done, let’s remove </a:t>
            </a:r>
            <a:r>
              <a:rPr lang="en-US" sz="2000" b="1" dirty="0"/>
              <a:t>doc/ </a:t>
            </a:r>
            <a:r>
              <a:rPr lang="en-US" sz="2000" dirty="0"/>
              <a:t>and</a:t>
            </a:r>
            <a:r>
              <a:rPr lang="en-US" sz="2000" b="1" dirty="0"/>
              <a:t> scripts/ </a:t>
            </a:r>
            <a:r>
              <a:rPr lang="en-US" sz="2000" dirty="0"/>
              <a:t>directories</a:t>
            </a:r>
          </a:p>
          <a:p>
            <a:r>
              <a:rPr lang="en-US" sz="2000" dirty="0">
                <a:solidFill>
                  <a:schemeClr val="accent1"/>
                </a:solidFill>
              </a:rPr>
              <a:t>$ rm -r ../doc ../scripts</a:t>
            </a:r>
          </a:p>
          <a:p>
            <a:endParaRPr lang="en-US" sz="2000" dirty="0"/>
          </a:p>
          <a:p>
            <a:endParaRPr lang="en-US" sz="2000" dirty="0"/>
          </a:p>
          <a:p>
            <a:endParaRPr lang="en-US" sz="2000" dirty="0">
              <a:solidFill>
                <a:schemeClr val="accent1"/>
              </a:solidFill>
            </a:endParaRPr>
          </a:p>
          <a:p>
            <a:endParaRPr lang="en-US" sz="2000" dirty="0">
              <a:solidFill>
                <a:schemeClr val="accent1"/>
              </a:solidFill>
            </a:endParaRPr>
          </a:p>
          <a:p>
            <a:endParaRPr lang="en-US" dirty="0"/>
          </a:p>
          <a:p>
            <a:endParaRPr lang="en-US" dirty="0"/>
          </a:p>
          <a:p>
            <a:pPr marL="285750" indent="-285750">
              <a:buFont typeface="Courier New" panose="02070309020205020404" pitchFamily="49" charset="0"/>
              <a:buChar char="o"/>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79079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8AF121-28D0-9113-ABC3-F7743DD84979}"/>
              </a:ext>
            </a:extLst>
          </p:cNvPr>
          <p:cNvSpPr txBox="1"/>
          <p:nvPr/>
        </p:nvSpPr>
        <p:spPr>
          <a:xfrm>
            <a:off x="4927600" y="213360"/>
            <a:ext cx="2044919" cy="830997"/>
          </a:xfrm>
          <a:prstGeom prst="rect">
            <a:avLst/>
          </a:prstGeom>
          <a:noFill/>
        </p:spPr>
        <p:txBody>
          <a:bodyPr wrap="none" rtlCol="0">
            <a:spAutoFit/>
          </a:bodyPr>
          <a:lstStyle/>
          <a:p>
            <a:r>
              <a:rPr lang="en-US" sz="2400" dirty="0"/>
              <a:t>The file system</a:t>
            </a:r>
          </a:p>
          <a:p>
            <a:endParaRPr lang="en-US" sz="2400" dirty="0"/>
          </a:p>
        </p:txBody>
      </p:sp>
      <p:sp>
        <p:nvSpPr>
          <p:cNvPr id="5" name="TextBox 4">
            <a:extLst>
              <a:ext uri="{FF2B5EF4-FFF2-40B4-BE49-F238E27FC236}">
                <a16:creationId xmlns:a16="http://schemas.microsoft.com/office/drawing/2014/main" id="{B0D15A14-474C-B546-5B42-9071A6525138}"/>
              </a:ext>
            </a:extLst>
          </p:cNvPr>
          <p:cNvSpPr txBox="1"/>
          <p:nvPr/>
        </p:nvSpPr>
        <p:spPr>
          <a:xfrm>
            <a:off x="416561" y="859691"/>
            <a:ext cx="5242560" cy="5570756"/>
          </a:xfrm>
          <a:prstGeom prst="rect">
            <a:avLst/>
          </a:prstGeom>
          <a:noFill/>
        </p:spPr>
        <p:txBody>
          <a:bodyPr wrap="square" rtlCol="0">
            <a:spAutoFit/>
          </a:bodyPr>
          <a:lstStyle/>
          <a:p>
            <a:r>
              <a:rPr lang="en-US" sz="2000" dirty="0"/>
              <a:t>Some terminology</a:t>
            </a:r>
          </a:p>
          <a:p>
            <a:endParaRPr lang="en-US" sz="2000" dirty="0"/>
          </a:p>
          <a:p>
            <a:r>
              <a:rPr lang="en-US" sz="2000" b="1" dirty="0"/>
              <a:t>Current working directory</a:t>
            </a:r>
            <a:r>
              <a:rPr lang="en-US" sz="2000" dirty="0"/>
              <a:t> – the directory we are in.</a:t>
            </a:r>
          </a:p>
          <a:p>
            <a:endParaRPr lang="en-US" sz="2000" dirty="0"/>
          </a:p>
          <a:p>
            <a:r>
              <a:rPr lang="en-US" sz="2000" b="1" dirty="0"/>
              <a:t>Parent directory</a:t>
            </a:r>
            <a:r>
              <a:rPr lang="en-US" sz="2000" dirty="0"/>
              <a:t> is one level above the current directory</a:t>
            </a:r>
          </a:p>
          <a:p>
            <a:endParaRPr lang="en-US" sz="2000" dirty="0"/>
          </a:p>
          <a:p>
            <a:r>
              <a:rPr lang="en-US" sz="2000" b="1" dirty="0"/>
              <a:t>Root directory </a:t>
            </a:r>
            <a:r>
              <a:rPr lang="en-US" sz="2000" dirty="0"/>
              <a:t>is the first directory at the root of the directory tree</a:t>
            </a:r>
          </a:p>
          <a:p>
            <a:endParaRPr lang="en-US" sz="2000" b="1" dirty="0"/>
          </a:p>
          <a:p>
            <a:r>
              <a:rPr lang="en-US" sz="2000" b="1" dirty="0"/>
              <a:t>Home directory </a:t>
            </a:r>
            <a:r>
              <a:rPr lang="en-US" sz="2000" dirty="0"/>
              <a:t>is a directory that belongs to a particular user. It is located in </a:t>
            </a:r>
            <a:r>
              <a:rPr lang="en-US" sz="2000" b="1" dirty="0"/>
              <a:t>home/ </a:t>
            </a:r>
            <a:r>
              <a:rPr lang="en-US" sz="2000" dirty="0"/>
              <a:t>folder and is a directory that user logs into. Personal files, software, and configuration files are located here.</a:t>
            </a:r>
            <a:endParaRPr lang="en-US" sz="2000" b="1" dirty="0"/>
          </a:p>
          <a:p>
            <a:endParaRPr lang="en-US" dirty="0"/>
          </a:p>
          <a:p>
            <a:endParaRPr lang="en-US" dirty="0"/>
          </a:p>
        </p:txBody>
      </p:sp>
      <p:sp>
        <p:nvSpPr>
          <p:cNvPr id="6" name="Rectangle: Rounded Corners 5">
            <a:extLst>
              <a:ext uri="{FF2B5EF4-FFF2-40B4-BE49-F238E27FC236}">
                <a16:creationId xmlns:a16="http://schemas.microsoft.com/office/drawing/2014/main" id="{D0F8BD1A-4C49-E6A0-6F24-11B69CAB07E3}"/>
              </a:ext>
            </a:extLst>
          </p:cNvPr>
          <p:cNvSpPr/>
          <p:nvPr/>
        </p:nvSpPr>
        <p:spPr>
          <a:xfrm>
            <a:off x="8473440" y="1076960"/>
            <a:ext cx="1615440"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C0F5530-8B45-032E-6924-BE6F24E132AC}"/>
              </a:ext>
            </a:extLst>
          </p:cNvPr>
          <p:cNvCxnSpPr>
            <a:stCxn id="6" idx="2"/>
          </p:cNvCxnSpPr>
          <p:nvPr/>
        </p:nvCxnSpPr>
        <p:spPr>
          <a:xfrm flipH="1">
            <a:off x="9265920" y="1737360"/>
            <a:ext cx="15240" cy="4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724A7A9-6264-8BE4-D0E1-48E79BAB5716}"/>
              </a:ext>
            </a:extLst>
          </p:cNvPr>
          <p:cNvCxnSpPr/>
          <p:nvPr/>
        </p:nvCxnSpPr>
        <p:spPr>
          <a:xfrm>
            <a:off x="7477760" y="2143760"/>
            <a:ext cx="360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FAE5220-1F2C-A402-543B-CEC5A70EA405}"/>
              </a:ext>
            </a:extLst>
          </p:cNvPr>
          <p:cNvCxnSpPr/>
          <p:nvPr/>
        </p:nvCxnSpPr>
        <p:spPr>
          <a:xfrm>
            <a:off x="7477760" y="214376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E8AC9D-A569-8E23-74B8-29287E3BDB9D}"/>
              </a:ext>
            </a:extLst>
          </p:cNvPr>
          <p:cNvCxnSpPr/>
          <p:nvPr/>
        </p:nvCxnSpPr>
        <p:spPr>
          <a:xfrm>
            <a:off x="9265920" y="215392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9263E51-B8CB-E6C5-96C3-C075084B1E98}"/>
              </a:ext>
            </a:extLst>
          </p:cNvPr>
          <p:cNvCxnSpPr/>
          <p:nvPr/>
        </p:nvCxnSpPr>
        <p:spPr>
          <a:xfrm>
            <a:off x="11074400" y="2153920"/>
            <a:ext cx="0" cy="72136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BDA40DBA-B50A-720A-D499-C4B7900317D1}"/>
              </a:ext>
            </a:extLst>
          </p:cNvPr>
          <p:cNvSpPr/>
          <p:nvPr/>
        </p:nvSpPr>
        <p:spPr>
          <a:xfrm>
            <a:off x="6817360" y="2885440"/>
            <a:ext cx="1381759"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BA17D61-951C-B048-C653-A98A41C06B0A}"/>
              </a:ext>
            </a:extLst>
          </p:cNvPr>
          <p:cNvSpPr/>
          <p:nvPr/>
        </p:nvSpPr>
        <p:spPr>
          <a:xfrm>
            <a:off x="8615680" y="2865120"/>
            <a:ext cx="1381759"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F3D9BE0B-EAD7-8C28-E3F9-C09CC53C0C38}"/>
              </a:ext>
            </a:extLst>
          </p:cNvPr>
          <p:cNvSpPr/>
          <p:nvPr/>
        </p:nvSpPr>
        <p:spPr>
          <a:xfrm>
            <a:off x="10403840" y="2875280"/>
            <a:ext cx="1381759"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63BEC01-C253-6C66-F9EC-9B0075F0420A}"/>
              </a:ext>
            </a:extLst>
          </p:cNvPr>
          <p:cNvCxnSpPr/>
          <p:nvPr/>
        </p:nvCxnSpPr>
        <p:spPr>
          <a:xfrm>
            <a:off x="7477760" y="355600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0692E5-6D83-5C92-2AB1-9BEE119BA145}"/>
              </a:ext>
            </a:extLst>
          </p:cNvPr>
          <p:cNvCxnSpPr/>
          <p:nvPr/>
        </p:nvCxnSpPr>
        <p:spPr>
          <a:xfrm>
            <a:off x="9255760" y="355600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66C51B9-FDC4-B839-A400-E2A0106325B7}"/>
              </a:ext>
            </a:extLst>
          </p:cNvPr>
          <p:cNvCxnSpPr/>
          <p:nvPr/>
        </p:nvCxnSpPr>
        <p:spPr>
          <a:xfrm>
            <a:off x="11074400" y="355600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3505D41-052B-7242-8BE5-F0552FCDAF3E}"/>
              </a:ext>
            </a:extLst>
          </p:cNvPr>
          <p:cNvCxnSpPr>
            <a:cxnSpLocks/>
          </p:cNvCxnSpPr>
          <p:nvPr/>
        </p:nvCxnSpPr>
        <p:spPr>
          <a:xfrm>
            <a:off x="6624320" y="4287520"/>
            <a:ext cx="1635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F52D7CC-1E3E-A070-1302-40376735C8B1}"/>
              </a:ext>
            </a:extLst>
          </p:cNvPr>
          <p:cNvCxnSpPr/>
          <p:nvPr/>
        </p:nvCxnSpPr>
        <p:spPr>
          <a:xfrm>
            <a:off x="6624320" y="429768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F9DFAFA-0CE9-893B-C88F-83F5F1D38DA5}"/>
              </a:ext>
            </a:extLst>
          </p:cNvPr>
          <p:cNvCxnSpPr/>
          <p:nvPr/>
        </p:nvCxnSpPr>
        <p:spPr>
          <a:xfrm>
            <a:off x="7477760" y="428752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59F8565-7434-535A-CB3B-88A906D7B2C4}"/>
              </a:ext>
            </a:extLst>
          </p:cNvPr>
          <p:cNvCxnSpPr/>
          <p:nvPr/>
        </p:nvCxnSpPr>
        <p:spPr>
          <a:xfrm>
            <a:off x="8249920" y="429768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214832A-2973-89C8-F18D-840081F24A18}"/>
              </a:ext>
            </a:extLst>
          </p:cNvPr>
          <p:cNvCxnSpPr/>
          <p:nvPr/>
        </p:nvCxnSpPr>
        <p:spPr>
          <a:xfrm>
            <a:off x="9255760" y="428752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49D5DCA-3E4E-E7C1-C0B4-B9BF54AD66BE}"/>
              </a:ext>
            </a:extLst>
          </p:cNvPr>
          <p:cNvCxnSpPr>
            <a:cxnSpLocks/>
          </p:cNvCxnSpPr>
          <p:nvPr/>
        </p:nvCxnSpPr>
        <p:spPr>
          <a:xfrm>
            <a:off x="10220960" y="4277360"/>
            <a:ext cx="1635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B339DA8-D1BD-2089-087D-AB8B8657E564}"/>
              </a:ext>
            </a:extLst>
          </p:cNvPr>
          <p:cNvCxnSpPr/>
          <p:nvPr/>
        </p:nvCxnSpPr>
        <p:spPr>
          <a:xfrm>
            <a:off x="10220960" y="428752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AC4C89-94DA-D75E-E9D4-CB7A4B1763CF}"/>
              </a:ext>
            </a:extLst>
          </p:cNvPr>
          <p:cNvCxnSpPr/>
          <p:nvPr/>
        </p:nvCxnSpPr>
        <p:spPr>
          <a:xfrm>
            <a:off x="11074400" y="427736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A048CD-BC3F-B0CD-87D2-0D0A236933D7}"/>
              </a:ext>
            </a:extLst>
          </p:cNvPr>
          <p:cNvCxnSpPr/>
          <p:nvPr/>
        </p:nvCxnSpPr>
        <p:spPr>
          <a:xfrm>
            <a:off x="11846560" y="4287520"/>
            <a:ext cx="0" cy="72136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B4F73FA0-F99C-8DC9-AC3B-58BD63361AE4}"/>
              </a:ext>
            </a:extLst>
          </p:cNvPr>
          <p:cNvSpPr/>
          <p:nvPr/>
        </p:nvSpPr>
        <p:spPr>
          <a:xfrm>
            <a:off x="6390641" y="502920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1DE20B9D-6584-E4B5-514C-D03C4C46A070}"/>
              </a:ext>
            </a:extLst>
          </p:cNvPr>
          <p:cNvSpPr/>
          <p:nvPr/>
        </p:nvSpPr>
        <p:spPr>
          <a:xfrm>
            <a:off x="7244081" y="502920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D558E4BD-DE38-EE03-8F85-33FF6C221F46}"/>
              </a:ext>
            </a:extLst>
          </p:cNvPr>
          <p:cNvSpPr/>
          <p:nvPr/>
        </p:nvSpPr>
        <p:spPr>
          <a:xfrm>
            <a:off x="7975601" y="501904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CB81F716-4979-7555-3AED-0550A682EB6C}"/>
              </a:ext>
            </a:extLst>
          </p:cNvPr>
          <p:cNvSpPr/>
          <p:nvPr/>
        </p:nvSpPr>
        <p:spPr>
          <a:xfrm>
            <a:off x="9022081" y="500888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FA9BEB2-24C7-4CD3-749F-F741C5A2D8F8}"/>
              </a:ext>
            </a:extLst>
          </p:cNvPr>
          <p:cNvSpPr/>
          <p:nvPr/>
        </p:nvSpPr>
        <p:spPr>
          <a:xfrm>
            <a:off x="9987281" y="498856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DBC480CE-1976-2D68-2538-13EDBBE1DF93}"/>
              </a:ext>
            </a:extLst>
          </p:cNvPr>
          <p:cNvSpPr/>
          <p:nvPr/>
        </p:nvSpPr>
        <p:spPr>
          <a:xfrm>
            <a:off x="10840721" y="498856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640DEB3D-A665-75D7-CC5F-880196FE7AAB}"/>
              </a:ext>
            </a:extLst>
          </p:cNvPr>
          <p:cNvSpPr/>
          <p:nvPr/>
        </p:nvSpPr>
        <p:spPr>
          <a:xfrm>
            <a:off x="11572241" y="497840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6D81D58-3515-4E71-C8B9-6E45BBC60885}"/>
              </a:ext>
            </a:extLst>
          </p:cNvPr>
          <p:cNvSpPr txBox="1"/>
          <p:nvPr/>
        </p:nvSpPr>
        <p:spPr>
          <a:xfrm flipH="1">
            <a:off x="8945879" y="1198880"/>
            <a:ext cx="843281" cy="369332"/>
          </a:xfrm>
          <a:prstGeom prst="rect">
            <a:avLst/>
          </a:prstGeom>
          <a:noFill/>
        </p:spPr>
        <p:txBody>
          <a:bodyPr wrap="square" rtlCol="0">
            <a:spAutoFit/>
          </a:bodyPr>
          <a:lstStyle/>
          <a:p>
            <a:r>
              <a:rPr lang="en-US" b="1" i="1" dirty="0"/>
              <a:t>Root</a:t>
            </a:r>
          </a:p>
        </p:txBody>
      </p:sp>
      <p:sp>
        <p:nvSpPr>
          <p:cNvPr id="46" name="TextBox 45">
            <a:extLst>
              <a:ext uri="{FF2B5EF4-FFF2-40B4-BE49-F238E27FC236}">
                <a16:creationId xmlns:a16="http://schemas.microsoft.com/office/drawing/2014/main" id="{1C65112C-9546-AD00-4418-39C754D9DCC2}"/>
              </a:ext>
            </a:extLst>
          </p:cNvPr>
          <p:cNvSpPr txBox="1"/>
          <p:nvPr/>
        </p:nvSpPr>
        <p:spPr>
          <a:xfrm flipH="1">
            <a:off x="7147559" y="3037840"/>
            <a:ext cx="843281" cy="369332"/>
          </a:xfrm>
          <a:prstGeom prst="rect">
            <a:avLst/>
          </a:prstGeom>
          <a:noFill/>
        </p:spPr>
        <p:txBody>
          <a:bodyPr wrap="square" rtlCol="0">
            <a:spAutoFit/>
          </a:bodyPr>
          <a:lstStyle/>
          <a:p>
            <a:r>
              <a:rPr lang="en-US" b="1" i="1" dirty="0"/>
              <a:t>home</a:t>
            </a:r>
          </a:p>
        </p:txBody>
      </p:sp>
      <p:sp>
        <p:nvSpPr>
          <p:cNvPr id="47" name="TextBox 46">
            <a:extLst>
              <a:ext uri="{FF2B5EF4-FFF2-40B4-BE49-F238E27FC236}">
                <a16:creationId xmlns:a16="http://schemas.microsoft.com/office/drawing/2014/main" id="{C5E0760F-9681-2736-9403-B47324CCDDF7}"/>
              </a:ext>
            </a:extLst>
          </p:cNvPr>
          <p:cNvSpPr txBox="1"/>
          <p:nvPr/>
        </p:nvSpPr>
        <p:spPr>
          <a:xfrm flipH="1">
            <a:off x="8996679" y="3037840"/>
            <a:ext cx="843281" cy="369332"/>
          </a:xfrm>
          <a:prstGeom prst="rect">
            <a:avLst/>
          </a:prstGeom>
          <a:noFill/>
        </p:spPr>
        <p:txBody>
          <a:bodyPr wrap="square" rtlCol="0">
            <a:spAutoFit/>
          </a:bodyPr>
          <a:lstStyle/>
          <a:p>
            <a:r>
              <a:rPr lang="en-US" b="1" i="1" dirty="0"/>
              <a:t>bin</a:t>
            </a:r>
          </a:p>
        </p:txBody>
      </p:sp>
      <p:sp>
        <p:nvSpPr>
          <p:cNvPr id="48" name="TextBox 47">
            <a:extLst>
              <a:ext uri="{FF2B5EF4-FFF2-40B4-BE49-F238E27FC236}">
                <a16:creationId xmlns:a16="http://schemas.microsoft.com/office/drawing/2014/main" id="{9DF6F991-386D-06BF-3F45-1E3B0823C78B}"/>
              </a:ext>
            </a:extLst>
          </p:cNvPr>
          <p:cNvSpPr txBox="1"/>
          <p:nvPr/>
        </p:nvSpPr>
        <p:spPr>
          <a:xfrm flipH="1">
            <a:off x="10815319" y="3027680"/>
            <a:ext cx="843281" cy="369332"/>
          </a:xfrm>
          <a:prstGeom prst="rect">
            <a:avLst/>
          </a:prstGeom>
          <a:noFill/>
        </p:spPr>
        <p:txBody>
          <a:bodyPr wrap="square" rtlCol="0">
            <a:spAutoFit/>
          </a:bodyPr>
          <a:lstStyle/>
          <a:p>
            <a:r>
              <a:rPr lang="en-US" b="1" i="1" dirty="0"/>
              <a:t>dev</a:t>
            </a:r>
          </a:p>
        </p:txBody>
      </p:sp>
    </p:spTree>
    <p:extLst>
      <p:ext uri="{BB962C8B-B14F-4D97-AF65-F5344CB8AC3E}">
        <p14:creationId xmlns:p14="http://schemas.microsoft.com/office/powerpoint/2010/main" val="406724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C8E237-2B2D-2336-D175-C455405773C7}"/>
              </a:ext>
            </a:extLst>
          </p:cNvPr>
          <p:cNvSpPr txBox="1"/>
          <p:nvPr/>
        </p:nvSpPr>
        <p:spPr>
          <a:xfrm>
            <a:off x="4165600" y="40640"/>
            <a:ext cx="4304383" cy="830997"/>
          </a:xfrm>
          <a:prstGeom prst="rect">
            <a:avLst/>
          </a:prstGeom>
          <a:noFill/>
        </p:spPr>
        <p:txBody>
          <a:bodyPr wrap="none" rtlCol="0">
            <a:spAutoFit/>
          </a:bodyPr>
          <a:lstStyle/>
          <a:p>
            <a:r>
              <a:rPr lang="en-US" sz="2400" dirty="0"/>
              <a:t>Absolute and relative pathnames</a:t>
            </a:r>
          </a:p>
          <a:p>
            <a:endParaRPr lang="en-US" sz="2400" dirty="0"/>
          </a:p>
        </p:txBody>
      </p:sp>
      <p:sp>
        <p:nvSpPr>
          <p:cNvPr id="7" name="TextBox 6">
            <a:extLst>
              <a:ext uri="{FF2B5EF4-FFF2-40B4-BE49-F238E27FC236}">
                <a16:creationId xmlns:a16="http://schemas.microsoft.com/office/drawing/2014/main" id="{5287F210-6A76-3776-3744-C9B54BDF6FA5}"/>
              </a:ext>
            </a:extLst>
          </p:cNvPr>
          <p:cNvSpPr txBox="1"/>
          <p:nvPr/>
        </p:nvSpPr>
        <p:spPr>
          <a:xfrm flipH="1">
            <a:off x="553719" y="711200"/>
            <a:ext cx="10815321" cy="7171194"/>
          </a:xfrm>
          <a:prstGeom prst="rect">
            <a:avLst/>
          </a:prstGeom>
          <a:noFill/>
        </p:spPr>
        <p:txBody>
          <a:bodyPr wrap="square" rtlCol="0">
            <a:spAutoFit/>
          </a:bodyPr>
          <a:lstStyle/>
          <a:p>
            <a:r>
              <a:rPr lang="en-US" sz="2000" dirty="0"/>
              <a:t>To access a file or directory we need to tell the operational system (OS) their exact location.</a:t>
            </a:r>
          </a:p>
          <a:p>
            <a:endParaRPr lang="en-US" sz="2000" dirty="0"/>
          </a:p>
          <a:p>
            <a:r>
              <a:rPr lang="en-US" sz="2000" dirty="0"/>
              <a:t>The location can be expressed as </a:t>
            </a:r>
            <a:r>
              <a:rPr lang="en-US" sz="2000" b="1" dirty="0"/>
              <a:t>absolute</a:t>
            </a:r>
            <a:r>
              <a:rPr lang="en-US" sz="2000" dirty="0"/>
              <a:t> or </a:t>
            </a:r>
            <a:r>
              <a:rPr lang="en-US" sz="2000" b="1" dirty="0"/>
              <a:t>relative </a:t>
            </a:r>
            <a:r>
              <a:rPr lang="en-US" sz="2000" dirty="0"/>
              <a:t>paths.</a:t>
            </a:r>
          </a:p>
          <a:p>
            <a:endParaRPr lang="en-US" sz="2000" dirty="0"/>
          </a:p>
          <a:p>
            <a:pPr marL="342900" indent="-342900">
              <a:buAutoNum type="arabicPeriod"/>
            </a:pPr>
            <a:r>
              <a:rPr lang="en-US" sz="2000" dirty="0"/>
              <a:t>Absolute path starts with the </a:t>
            </a:r>
            <a:r>
              <a:rPr lang="en-US" sz="2000" b="1" dirty="0"/>
              <a:t>root </a:t>
            </a:r>
            <a:r>
              <a:rPr lang="en-US" sz="2000" dirty="0"/>
              <a:t>directory shown as </a:t>
            </a:r>
            <a:r>
              <a:rPr lang="en-US" sz="2000" b="1" dirty="0"/>
              <a:t>/ </a:t>
            </a:r>
            <a:r>
              <a:rPr lang="en-US" sz="2000" dirty="0"/>
              <a:t>and follows the full path down the directory tree. For example:  </a:t>
            </a:r>
            <a:r>
              <a:rPr lang="en-US" sz="2000" b="1" dirty="0"/>
              <a:t>“/home/Project/</a:t>
            </a:r>
            <a:r>
              <a:rPr lang="en-US" sz="2000" b="1" dirty="0" err="1"/>
              <a:t>TB_var_cal</a:t>
            </a:r>
            <a:r>
              <a:rPr lang="en-US" sz="2000" b="1" dirty="0"/>
              <a:t>/”.</a:t>
            </a:r>
            <a:endParaRPr lang="en-US" sz="2000" dirty="0"/>
          </a:p>
          <a:p>
            <a:pPr marL="342900" indent="-342900">
              <a:buAutoNum type="arabicPeriod"/>
            </a:pPr>
            <a:r>
              <a:rPr lang="en-US" sz="2000" dirty="0"/>
              <a:t>Relative path is relative to your current working directory (CWD). The special notation for CWD is </a:t>
            </a:r>
            <a:r>
              <a:rPr lang="en-US" sz="2000" b="1" dirty="0"/>
              <a:t>“.”. </a:t>
            </a:r>
            <a:r>
              <a:rPr lang="en-US" sz="2000" dirty="0"/>
              <a:t>The directory on level up from the CWD has a notation of </a:t>
            </a:r>
            <a:r>
              <a:rPr lang="en-US" sz="2000" b="1" dirty="0"/>
              <a:t>“..”</a:t>
            </a:r>
            <a:r>
              <a:rPr lang="en-US" sz="2000" dirty="0"/>
              <a:t>.</a:t>
            </a:r>
          </a:p>
          <a:p>
            <a:endParaRPr lang="en-US" sz="2000" dirty="0"/>
          </a:p>
          <a:p>
            <a:r>
              <a:rPr lang="en-US" sz="2000" dirty="0"/>
              <a:t>Use </a:t>
            </a:r>
            <a:r>
              <a:rPr lang="en-US" sz="2000" b="1" dirty="0"/>
              <a:t>cd </a:t>
            </a:r>
            <a:r>
              <a:rPr lang="en-US" sz="2000" dirty="0"/>
              <a:t>command to move between directories</a:t>
            </a:r>
          </a:p>
          <a:p>
            <a:endParaRPr lang="en-US" sz="2000" dirty="0"/>
          </a:p>
          <a:p>
            <a:r>
              <a:rPr lang="en-US" sz="2000" dirty="0">
                <a:solidFill>
                  <a:schemeClr val="accent1">
                    <a:lumMod val="75000"/>
                  </a:schemeClr>
                </a:solidFill>
              </a:rPr>
              <a:t>$ cd /</a:t>
            </a:r>
            <a:r>
              <a:rPr lang="en-US" sz="2000" dirty="0"/>
              <a:t> # change to root directory</a:t>
            </a:r>
          </a:p>
          <a:p>
            <a:endParaRPr lang="en-US" sz="2000" dirty="0"/>
          </a:p>
          <a:p>
            <a:r>
              <a:rPr lang="en-US" sz="2000" dirty="0">
                <a:solidFill>
                  <a:schemeClr val="accent1">
                    <a:lumMod val="75000"/>
                  </a:schemeClr>
                </a:solidFill>
              </a:rPr>
              <a:t>$ cd /home/&lt;username&gt;</a:t>
            </a:r>
            <a:r>
              <a:rPr lang="en-US" sz="2000" dirty="0"/>
              <a:t> # change to your home directory using absolute path</a:t>
            </a:r>
          </a:p>
          <a:p>
            <a:endParaRPr lang="en-US" sz="2000" dirty="0"/>
          </a:p>
          <a:p>
            <a:r>
              <a:rPr lang="en-US" sz="2000" dirty="0">
                <a:solidFill>
                  <a:schemeClr val="accent1">
                    <a:lumMod val="75000"/>
                  </a:schemeClr>
                </a:solidFill>
              </a:rPr>
              <a:t>$ cd /</a:t>
            </a:r>
            <a:r>
              <a:rPr lang="en-US" sz="2000" dirty="0" err="1">
                <a:solidFill>
                  <a:schemeClr val="accent1">
                    <a:lumMod val="75000"/>
                  </a:schemeClr>
                </a:solidFill>
              </a:rPr>
              <a:t>usr</a:t>
            </a:r>
            <a:r>
              <a:rPr lang="en-US" sz="2000" dirty="0">
                <a:solidFill>
                  <a:schemeClr val="accent1">
                    <a:lumMod val="75000"/>
                  </a:schemeClr>
                </a:solidFill>
              </a:rPr>
              <a:t>/bin/</a:t>
            </a:r>
            <a:r>
              <a:rPr lang="en-US" sz="2000" dirty="0"/>
              <a:t> </a:t>
            </a:r>
          </a:p>
          <a:p>
            <a:pPr marL="342900" indent="-342900">
              <a:buAutoNum type="arabicPeriod"/>
            </a:pPr>
            <a:endParaRPr lang="en-US" sz="2000" b="1" dirty="0"/>
          </a:p>
          <a:p>
            <a:r>
              <a:rPr lang="en-US" sz="2000" dirty="0">
                <a:solidFill>
                  <a:schemeClr val="accent1">
                    <a:lumMod val="75000"/>
                  </a:schemeClr>
                </a:solidFill>
              </a:rPr>
              <a:t>$ cd ../</a:t>
            </a:r>
            <a:r>
              <a:rPr lang="en-US" sz="2000" dirty="0"/>
              <a:t> # change one level up from bin directory</a:t>
            </a:r>
          </a:p>
          <a:p>
            <a:r>
              <a:rPr lang="en-US" sz="2000" dirty="0">
                <a:solidFill>
                  <a:schemeClr val="accent1">
                    <a:lumMod val="75000"/>
                  </a:schemeClr>
                </a:solidFill>
              </a:rPr>
              <a:t>$ </a:t>
            </a:r>
            <a:r>
              <a:rPr lang="en-US" sz="2000" b="1" dirty="0" err="1">
                <a:solidFill>
                  <a:schemeClr val="accent1">
                    <a:lumMod val="75000"/>
                  </a:schemeClr>
                </a:solidFill>
              </a:rPr>
              <a:t>pwd</a:t>
            </a:r>
            <a:r>
              <a:rPr lang="en-US" sz="2000" dirty="0"/>
              <a:t> # to print current directory</a:t>
            </a:r>
          </a:p>
          <a:p>
            <a:endParaRPr lang="en-US" sz="2000" dirty="0"/>
          </a:p>
          <a:p>
            <a:endParaRPr lang="en-US" sz="2000" dirty="0"/>
          </a:p>
          <a:p>
            <a:r>
              <a:rPr lang="en-US" sz="2000" dirty="0"/>
              <a:t> </a:t>
            </a:r>
          </a:p>
          <a:p>
            <a:endParaRPr lang="en-US" sz="2000" dirty="0"/>
          </a:p>
        </p:txBody>
      </p:sp>
    </p:spTree>
    <p:extLst>
      <p:ext uri="{BB962C8B-B14F-4D97-AF65-F5344CB8AC3E}">
        <p14:creationId xmlns:p14="http://schemas.microsoft.com/office/powerpoint/2010/main" val="390980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A3400D-C08C-9B12-736D-707690F6AA49}"/>
              </a:ext>
            </a:extLst>
          </p:cNvPr>
          <p:cNvSpPr txBox="1"/>
          <p:nvPr/>
        </p:nvSpPr>
        <p:spPr>
          <a:xfrm>
            <a:off x="4165600" y="213360"/>
            <a:ext cx="4304383" cy="738664"/>
          </a:xfrm>
          <a:prstGeom prst="rect">
            <a:avLst/>
          </a:prstGeom>
          <a:noFill/>
        </p:spPr>
        <p:txBody>
          <a:bodyPr wrap="none" rtlCol="0">
            <a:spAutoFit/>
          </a:bodyPr>
          <a:lstStyle/>
          <a:p>
            <a:r>
              <a:rPr lang="en-US" sz="2400" dirty="0"/>
              <a:t>Absolute and relative pathnames</a:t>
            </a:r>
          </a:p>
          <a:p>
            <a:endParaRPr lang="en-US" dirty="0"/>
          </a:p>
        </p:txBody>
      </p:sp>
      <p:sp>
        <p:nvSpPr>
          <p:cNvPr id="5" name="TextBox 4">
            <a:extLst>
              <a:ext uri="{FF2B5EF4-FFF2-40B4-BE49-F238E27FC236}">
                <a16:creationId xmlns:a16="http://schemas.microsoft.com/office/drawing/2014/main" id="{16B7FF0F-5532-03F1-35F3-732A8738DDBD}"/>
              </a:ext>
            </a:extLst>
          </p:cNvPr>
          <p:cNvSpPr txBox="1"/>
          <p:nvPr/>
        </p:nvSpPr>
        <p:spPr>
          <a:xfrm>
            <a:off x="508000" y="975360"/>
            <a:ext cx="10362067" cy="5016758"/>
          </a:xfrm>
          <a:prstGeom prst="rect">
            <a:avLst/>
          </a:prstGeom>
          <a:noFill/>
        </p:spPr>
        <p:txBody>
          <a:bodyPr wrap="none" rtlCol="0">
            <a:spAutoFit/>
          </a:bodyPr>
          <a:lstStyle/>
          <a:p>
            <a:r>
              <a:rPr lang="en-US" sz="2000" dirty="0"/>
              <a:t>Some examples of directory navigation with some helpful shortcuts:</a:t>
            </a:r>
          </a:p>
          <a:p>
            <a:endParaRPr lang="en-US" sz="2000" dirty="0"/>
          </a:p>
          <a:p>
            <a:r>
              <a:rPr lang="en-US" sz="2000" dirty="0">
                <a:solidFill>
                  <a:schemeClr val="accent1">
                    <a:lumMod val="75000"/>
                  </a:schemeClr>
                </a:solidFill>
              </a:rPr>
              <a:t>$ cd .</a:t>
            </a:r>
            <a:r>
              <a:rPr lang="en-US" sz="2000" dirty="0"/>
              <a:t> # you will stay in the same directory</a:t>
            </a:r>
          </a:p>
          <a:p>
            <a:endParaRPr lang="en-US" sz="2000" dirty="0"/>
          </a:p>
          <a:p>
            <a:r>
              <a:rPr lang="en-US" sz="2000" dirty="0">
                <a:solidFill>
                  <a:schemeClr val="accent1">
                    <a:lumMod val="75000"/>
                  </a:schemeClr>
                </a:solidFill>
              </a:rPr>
              <a:t>$ cd ../../</a:t>
            </a:r>
            <a:r>
              <a:rPr lang="en-US" sz="2000" dirty="0"/>
              <a:t> # you will move two levels up</a:t>
            </a:r>
          </a:p>
          <a:p>
            <a:endParaRPr lang="en-US" sz="2000" dirty="0"/>
          </a:p>
          <a:p>
            <a:r>
              <a:rPr lang="en-US" sz="2000" dirty="0">
                <a:solidFill>
                  <a:schemeClr val="accent1">
                    <a:lumMod val="75000"/>
                  </a:schemeClr>
                </a:solidFill>
              </a:rPr>
              <a:t>$ cd ~</a:t>
            </a:r>
            <a:r>
              <a:rPr lang="en-US" sz="2000" dirty="0"/>
              <a:t> # tilde is a shortcut to your home directory</a:t>
            </a:r>
          </a:p>
          <a:p>
            <a:endParaRPr lang="en-US" sz="2000" dirty="0"/>
          </a:p>
          <a:p>
            <a:r>
              <a:rPr lang="en-US" sz="2000" dirty="0">
                <a:solidFill>
                  <a:schemeClr val="accent1">
                    <a:lumMod val="75000"/>
                  </a:schemeClr>
                </a:solidFill>
              </a:rPr>
              <a:t>$ cd /home/</a:t>
            </a:r>
            <a:r>
              <a:rPr lang="en-US" sz="2000" dirty="0">
                <a:solidFill>
                  <a:srgbClr val="C00000"/>
                </a:solidFill>
              </a:rPr>
              <a:t>&lt;username&gt;</a:t>
            </a:r>
            <a:r>
              <a:rPr lang="en-US" sz="2000" dirty="0"/>
              <a:t> # change to the home directory of the username stated in the command</a:t>
            </a:r>
          </a:p>
          <a:p>
            <a:endParaRPr lang="en-US" sz="2000" dirty="0"/>
          </a:p>
          <a:p>
            <a:r>
              <a:rPr lang="en-US" sz="2000" dirty="0">
                <a:solidFill>
                  <a:schemeClr val="accent1"/>
                </a:solidFill>
              </a:rPr>
              <a:t>$ cd -</a:t>
            </a:r>
            <a:r>
              <a:rPr lang="en-US" sz="2000" dirty="0"/>
              <a:t> # change to the previous directory</a:t>
            </a:r>
          </a:p>
          <a:p>
            <a:endParaRPr lang="en-US" sz="2000" dirty="0"/>
          </a:p>
          <a:p>
            <a:endParaRPr lang="en-US" sz="2000" dirty="0"/>
          </a:p>
          <a:p>
            <a:r>
              <a:rPr lang="en-US" sz="2000" b="1" dirty="0"/>
              <a:t>NOTE:</a:t>
            </a:r>
            <a:r>
              <a:rPr lang="en-US" sz="2000" dirty="0"/>
              <a:t> Use </a:t>
            </a:r>
            <a:r>
              <a:rPr lang="en-US" sz="2000" b="1" u="sng" dirty="0"/>
              <a:t>TAB</a:t>
            </a:r>
            <a:r>
              <a:rPr lang="en-US" sz="2000" dirty="0"/>
              <a:t> to expand directory names, file names, and </a:t>
            </a:r>
            <a:r>
              <a:rPr lang="en-US" sz="2000" dirty="0" err="1"/>
              <a:t>commads</a:t>
            </a:r>
            <a:r>
              <a:rPr lang="en-US" sz="2000" dirty="0"/>
              <a:t>!</a:t>
            </a:r>
          </a:p>
          <a:p>
            <a:endParaRPr lang="en-US" sz="2000" dirty="0"/>
          </a:p>
          <a:p>
            <a:r>
              <a:rPr lang="en-US" sz="2000" dirty="0"/>
              <a:t>Always use </a:t>
            </a:r>
            <a:r>
              <a:rPr lang="en-US" sz="2000" b="1" dirty="0"/>
              <a:t>TAB</a:t>
            </a:r>
            <a:r>
              <a:rPr lang="en-US" sz="2000" dirty="0"/>
              <a:t>, no need type full names of files, folders or commands.</a:t>
            </a:r>
            <a:endParaRPr lang="en-US" sz="2000" b="1" dirty="0"/>
          </a:p>
        </p:txBody>
      </p:sp>
    </p:spTree>
    <p:extLst>
      <p:ext uri="{BB962C8B-B14F-4D97-AF65-F5344CB8AC3E}">
        <p14:creationId xmlns:p14="http://schemas.microsoft.com/office/powerpoint/2010/main" val="379871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8599E5-78A7-ED9B-288E-57305BDF3D30}"/>
              </a:ext>
            </a:extLst>
          </p:cNvPr>
          <p:cNvSpPr txBox="1"/>
          <p:nvPr/>
        </p:nvSpPr>
        <p:spPr>
          <a:xfrm>
            <a:off x="4165600" y="60960"/>
            <a:ext cx="3523209" cy="738664"/>
          </a:xfrm>
          <a:prstGeom prst="rect">
            <a:avLst/>
          </a:prstGeom>
          <a:noFill/>
        </p:spPr>
        <p:txBody>
          <a:bodyPr wrap="none" rtlCol="0">
            <a:spAutoFit/>
          </a:bodyPr>
          <a:lstStyle/>
          <a:p>
            <a:r>
              <a:rPr lang="en-US" sz="2400" dirty="0"/>
              <a:t>Linux directories explained</a:t>
            </a:r>
          </a:p>
          <a:p>
            <a:endParaRPr lang="en-US" dirty="0"/>
          </a:p>
        </p:txBody>
      </p:sp>
      <p:sp>
        <p:nvSpPr>
          <p:cNvPr id="5" name="TextBox 4">
            <a:extLst>
              <a:ext uri="{FF2B5EF4-FFF2-40B4-BE49-F238E27FC236}">
                <a16:creationId xmlns:a16="http://schemas.microsoft.com/office/drawing/2014/main" id="{8F0CB5E6-9E5F-F7E1-7C06-77E1CE8CBB56}"/>
              </a:ext>
            </a:extLst>
          </p:cNvPr>
          <p:cNvSpPr txBox="1"/>
          <p:nvPr/>
        </p:nvSpPr>
        <p:spPr>
          <a:xfrm>
            <a:off x="508000" y="538480"/>
            <a:ext cx="11216640" cy="1938992"/>
          </a:xfrm>
          <a:prstGeom prst="rect">
            <a:avLst/>
          </a:prstGeom>
          <a:noFill/>
        </p:spPr>
        <p:txBody>
          <a:bodyPr wrap="square" rtlCol="0">
            <a:spAutoFit/>
          </a:bodyPr>
          <a:lstStyle/>
          <a:p>
            <a:r>
              <a:rPr lang="en-US" sz="2000" dirty="0">
                <a:solidFill>
                  <a:schemeClr val="accent1"/>
                </a:solidFill>
              </a:rPr>
              <a:t>$ cd /</a:t>
            </a:r>
            <a:r>
              <a:rPr lang="en-US" sz="2000" dirty="0"/>
              <a:t> # change to the root directory</a:t>
            </a:r>
          </a:p>
          <a:p>
            <a:endParaRPr lang="en-US" sz="2000" dirty="0"/>
          </a:p>
          <a:p>
            <a:r>
              <a:rPr lang="en-US" sz="2000" dirty="0">
                <a:solidFill>
                  <a:schemeClr val="accent1"/>
                </a:solidFill>
              </a:rPr>
              <a:t>$ ls -l</a:t>
            </a:r>
            <a:r>
              <a:rPr lang="en-US" sz="2000" dirty="0"/>
              <a:t> # view the contents of the root directory</a:t>
            </a:r>
          </a:p>
          <a:p>
            <a:r>
              <a:rPr lang="en-US" sz="2000" dirty="0"/>
              <a:t>Use </a:t>
            </a:r>
            <a:r>
              <a:rPr lang="en-US" sz="2000" b="1" dirty="0"/>
              <a:t>ls</a:t>
            </a:r>
            <a:r>
              <a:rPr lang="en-US" sz="2000" dirty="0"/>
              <a:t> to explore Linux directories listed in a table below</a:t>
            </a:r>
          </a:p>
          <a:p>
            <a:endParaRPr lang="en-US" sz="2000" dirty="0"/>
          </a:p>
          <a:p>
            <a:endParaRPr lang="en-US" sz="2000" dirty="0"/>
          </a:p>
        </p:txBody>
      </p:sp>
      <p:graphicFrame>
        <p:nvGraphicFramePr>
          <p:cNvPr id="6" name="Table 6">
            <a:extLst>
              <a:ext uri="{FF2B5EF4-FFF2-40B4-BE49-F238E27FC236}">
                <a16:creationId xmlns:a16="http://schemas.microsoft.com/office/drawing/2014/main" id="{925581CC-D7CF-64B4-E659-62AD3A53CB9B}"/>
              </a:ext>
            </a:extLst>
          </p:cNvPr>
          <p:cNvGraphicFramePr>
            <a:graphicFrameLocks noGrp="1"/>
          </p:cNvGraphicFramePr>
          <p:nvPr>
            <p:extLst>
              <p:ext uri="{D42A27DB-BD31-4B8C-83A1-F6EECF244321}">
                <p14:modId xmlns:p14="http://schemas.microsoft.com/office/powerpoint/2010/main" val="1029148151"/>
              </p:ext>
            </p:extLst>
          </p:nvPr>
        </p:nvGraphicFramePr>
        <p:xfrm>
          <a:off x="680720" y="1918546"/>
          <a:ext cx="11043920" cy="4693920"/>
        </p:xfrm>
        <a:graphic>
          <a:graphicData uri="http://schemas.openxmlformats.org/drawingml/2006/table">
            <a:tbl>
              <a:tblPr firstRow="1" bandRow="1">
                <a:tableStyleId>{F5AB1C69-6EDB-4FF4-983F-18BD219EF322}</a:tableStyleId>
              </a:tblPr>
              <a:tblGrid>
                <a:gridCol w="1609048">
                  <a:extLst>
                    <a:ext uri="{9D8B030D-6E8A-4147-A177-3AD203B41FA5}">
                      <a16:colId xmlns:a16="http://schemas.microsoft.com/office/drawing/2014/main" val="1510751071"/>
                    </a:ext>
                  </a:extLst>
                </a:gridCol>
                <a:gridCol w="9434872">
                  <a:extLst>
                    <a:ext uri="{9D8B030D-6E8A-4147-A177-3AD203B41FA5}">
                      <a16:colId xmlns:a16="http://schemas.microsoft.com/office/drawing/2014/main" val="4217090131"/>
                    </a:ext>
                  </a:extLst>
                </a:gridCol>
              </a:tblGrid>
              <a:tr h="372368">
                <a:tc>
                  <a:txBody>
                    <a:bodyPr/>
                    <a:lstStyle/>
                    <a:p>
                      <a:r>
                        <a:rPr lang="en-US" sz="2000" dirty="0"/>
                        <a:t>Directory</a:t>
                      </a:r>
                    </a:p>
                  </a:txBody>
                  <a:tcPr/>
                </a:tc>
                <a:tc>
                  <a:txBody>
                    <a:bodyPr/>
                    <a:lstStyle/>
                    <a:p>
                      <a:r>
                        <a:rPr lang="en-US" sz="2000" dirty="0"/>
                        <a:t>Contents</a:t>
                      </a:r>
                    </a:p>
                  </a:txBody>
                  <a:tcPr/>
                </a:tc>
                <a:extLst>
                  <a:ext uri="{0D108BD9-81ED-4DB2-BD59-A6C34878D82A}">
                    <a16:rowId xmlns:a16="http://schemas.microsoft.com/office/drawing/2014/main" val="3491806636"/>
                  </a:ext>
                </a:extLst>
              </a:tr>
              <a:tr h="372368">
                <a:tc>
                  <a:txBody>
                    <a:bodyPr/>
                    <a:lstStyle/>
                    <a:p>
                      <a:r>
                        <a:rPr lang="en-US" sz="2000" b="1" dirty="0"/>
                        <a:t>/bin</a:t>
                      </a:r>
                    </a:p>
                  </a:txBody>
                  <a:tcPr/>
                </a:tc>
                <a:tc>
                  <a:txBody>
                    <a:bodyPr/>
                    <a:lstStyle/>
                    <a:p>
                      <a:r>
                        <a:rPr lang="en-US" sz="2000" dirty="0"/>
                        <a:t>Contains binaries (programs) of the essential commands necessary to load and run OS </a:t>
                      </a:r>
                    </a:p>
                  </a:txBody>
                  <a:tcPr/>
                </a:tc>
                <a:extLst>
                  <a:ext uri="{0D108BD9-81ED-4DB2-BD59-A6C34878D82A}">
                    <a16:rowId xmlns:a16="http://schemas.microsoft.com/office/drawing/2014/main" val="3584805799"/>
                  </a:ext>
                </a:extLst>
              </a:tr>
              <a:tr h="658806">
                <a:tc>
                  <a:txBody>
                    <a:bodyPr/>
                    <a:lstStyle/>
                    <a:p>
                      <a:r>
                        <a:rPr lang="en-US" sz="2000" b="1" dirty="0"/>
                        <a:t>/boot</a:t>
                      </a:r>
                    </a:p>
                  </a:txBody>
                  <a:tcPr/>
                </a:tc>
                <a:tc>
                  <a:txBody>
                    <a:bodyPr/>
                    <a:lstStyle/>
                    <a:p>
                      <a:r>
                        <a:rPr lang="en-US" sz="2000" dirty="0"/>
                        <a:t>Contains Linux kernel, drivers needed at boot times, the boot loader, configuration file for boot loader </a:t>
                      </a:r>
                      <a:r>
                        <a:rPr lang="en-US" sz="2000" i="1" dirty="0"/>
                        <a:t>grub/</a:t>
                      </a:r>
                      <a:r>
                        <a:rPr lang="en-US" sz="2000" i="1" dirty="0" err="1"/>
                        <a:t>grub.conf</a:t>
                      </a:r>
                      <a:r>
                        <a:rPr lang="en-US" sz="2000" i="0" dirty="0"/>
                        <a:t>, and </a:t>
                      </a:r>
                      <a:r>
                        <a:rPr lang="en-US" sz="2000" i="1" dirty="0"/>
                        <a:t>/boot/</a:t>
                      </a:r>
                      <a:r>
                        <a:rPr lang="en-US" sz="2000" i="1" dirty="0" err="1"/>
                        <a:t>vmlinuz</a:t>
                      </a:r>
                      <a:r>
                        <a:rPr lang="en-US" sz="2000" i="1" dirty="0"/>
                        <a:t> </a:t>
                      </a:r>
                      <a:r>
                        <a:rPr lang="en-US" sz="2000" i="0" dirty="0" err="1"/>
                        <a:t>configation</a:t>
                      </a:r>
                      <a:r>
                        <a:rPr lang="en-US" sz="2000" i="0" dirty="0"/>
                        <a:t> file for </a:t>
                      </a:r>
                      <a:r>
                        <a:rPr lang="en-US" sz="2000" i="0" dirty="0" err="1"/>
                        <a:t>linux</a:t>
                      </a:r>
                      <a:r>
                        <a:rPr lang="en-US" sz="2000" i="0" dirty="0"/>
                        <a:t> kernel</a:t>
                      </a:r>
                      <a:endParaRPr lang="en-US" sz="2000" i="1" dirty="0"/>
                    </a:p>
                  </a:txBody>
                  <a:tcPr/>
                </a:tc>
                <a:extLst>
                  <a:ext uri="{0D108BD9-81ED-4DB2-BD59-A6C34878D82A}">
                    <a16:rowId xmlns:a16="http://schemas.microsoft.com/office/drawing/2014/main" val="3653309224"/>
                  </a:ext>
                </a:extLst>
              </a:tr>
              <a:tr h="372368">
                <a:tc>
                  <a:txBody>
                    <a:bodyPr/>
                    <a:lstStyle/>
                    <a:p>
                      <a:r>
                        <a:rPr lang="en-US" sz="2000" b="1" dirty="0"/>
                        <a:t>/dev</a:t>
                      </a:r>
                    </a:p>
                  </a:txBody>
                  <a:tcPr/>
                </a:tc>
                <a:tc>
                  <a:txBody>
                    <a:bodyPr/>
                    <a:lstStyle/>
                    <a:p>
                      <a:r>
                        <a:rPr lang="en-US" sz="2000" b="0" dirty="0"/>
                        <a:t>A place where Linux keeps a list of all devices (device nodes)</a:t>
                      </a:r>
                    </a:p>
                  </a:txBody>
                  <a:tcPr/>
                </a:tc>
                <a:extLst>
                  <a:ext uri="{0D108BD9-81ED-4DB2-BD59-A6C34878D82A}">
                    <a16:rowId xmlns:a16="http://schemas.microsoft.com/office/drawing/2014/main" val="3881734014"/>
                  </a:ext>
                </a:extLst>
              </a:tr>
              <a:tr h="658806">
                <a:tc>
                  <a:txBody>
                    <a:bodyPr/>
                    <a:lstStyle/>
                    <a:p>
                      <a:r>
                        <a:rPr lang="en-US" sz="2000" b="1" dirty="0"/>
                        <a:t>/</a:t>
                      </a:r>
                      <a:r>
                        <a:rPr lang="en-US" sz="2000" b="1" dirty="0" err="1"/>
                        <a:t>etc</a:t>
                      </a:r>
                      <a:endParaRPr lang="en-US" sz="2000" b="1" dirty="0"/>
                    </a:p>
                  </a:txBody>
                  <a:tcPr/>
                </a:tc>
                <a:tc>
                  <a:txBody>
                    <a:bodyPr/>
                    <a:lstStyle/>
                    <a:p>
                      <a:r>
                        <a:rPr lang="en-US" sz="2000" b="0" dirty="0"/>
                        <a:t>Harbors a variety of system-wide configuration files and shell scripts that start </a:t>
                      </a:r>
                      <a:r>
                        <a:rPr lang="en-US" sz="2000" b="0"/>
                        <a:t>system services at boot. </a:t>
                      </a:r>
                      <a:endParaRPr lang="en-US" sz="2000" b="0" dirty="0"/>
                    </a:p>
                  </a:txBody>
                  <a:tcPr/>
                </a:tc>
                <a:extLst>
                  <a:ext uri="{0D108BD9-81ED-4DB2-BD59-A6C34878D82A}">
                    <a16:rowId xmlns:a16="http://schemas.microsoft.com/office/drawing/2014/main" val="3001456997"/>
                  </a:ext>
                </a:extLst>
              </a:tr>
              <a:tr h="658806">
                <a:tc>
                  <a:txBody>
                    <a:bodyPr/>
                    <a:lstStyle/>
                    <a:p>
                      <a:r>
                        <a:rPr lang="en-US" sz="2000" b="1" dirty="0"/>
                        <a:t>/home</a:t>
                      </a:r>
                    </a:p>
                  </a:txBody>
                  <a:tcPr/>
                </a:tc>
                <a:tc>
                  <a:txBody>
                    <a:bodyPr/>
                    <a:lstStyle/>
                    <a:p>
                      <a:r>
                        <a:rPr lang="en-US" sz="2000" dirty="0"/>
                        <a:t>Every user is given a directory in /home, without a root access a user can only make changes within the home directory, this is to protect the system from user activity </a:t>
                      </a:r>
                    </a:p>
                  </a:txBody>
                  <a:tcPr/>
                </a:tc>
                <a:extLst>
                  <a:ext uri="{0D108BD9-81ED-4DB2-BD59-A6C34878D82A}">
                    <a16:rowId xmlns:a16="http://schemas.microsoft.com/office/drawing/2014/main" val="2558320981"/>
                  </a:ext>
                </a:extLst>
              </a:tr>
              <a:tr h="372368">
                <a:tc>
                  <a:txBody>
                    <a:bodyPr/>
                    <a:lstStyle/>
                    <a:p>
                      <a:r>
                        <a:rPr lang="en-US" sz="2000" b="1" dirty="0"/>
                        <a:t>/lib</a:t>
                      </a:r>
                    </a:p>
                  </a:txBody>
                  <a:tcPr/>
                </a:tc>
                <a:tc>
                  <a:txBody>
                    <a:bodyPr/>
                    <a:lstStyle/>
                    <a:p>
                      <a:r>
                        <a:rPr lang="en-US" sz="2000" dirty="0"/>
                        <a:t>Contains files for the libraries shared between core system software</a:t>
                      </a:r>
                    </a:p>
                  </a:txBody>
                  <a:tcPr/>
                </a:tc>
                <a:extLst>
                  <a:ext uri="{0D108BD9-81ED-4DB2-BD59-A6C34878D82A}">
                    <a16:rowId xmlns:a16="http://schemas.microsoft.com/office/drawing/2014/main" val="2089301388"/>
                  </a:ext>
                </a:extLst>
              </a:tr>
              <a:tr h="945243">
                <a:tc>
                  <a:txBody>
                    <a:bodyPr/>
                    <a:lstStyle/>
                    <a:p>
                      <a:r>
                        <a:rPr lang="en-US" sz="2000" b="1" dirty="0"/>
                        <a:t>/</a:t>
                      </a:r>
                      <a:r>
                        <a:rPr lang="en-US" sz="2000" b="1" dirty="0" err="1"/>
                        <a:t>lost+found</a:t>
                      </a:r>
                      <a:endParaRPr lang="en-US" sz="2000" b="1" dirty="0"/>
                    </a:p>
                  </a:txBody>
                  <a:tcPr/>
                </a:tc>
                <a:tc>
                  <a:txBody>
                    <a:bodyPr/>
                    <a:lstStyle/>
                    <a:p>
                      <a:r>
                        <a:rPr lang="en-US" sz="2000" dirty="0"/>
                        <a:t>Every formatted partition or device using Linux system will have this folder to store data in the case of partial recovery from the corruption event. This directory should be empty unless the corruption event happened </a:t>
                      </a:r>
                    </a:p>
                  </a:txBody>
                  <a:tcPr/>
                </a:tc>
                <a:extLst>
                  <a:ext uri="{0D108BD9-81ED-4DB2-BD59-A6C34878D82A}">
                    <a16:rowId xmlns:a16="http://schemas.microsoft.com/office/drawing/2014/main" val="1500959983"/>
                  </a:ext>
                </a:extLst>
              </a:tr>
            </a:tbl>
          </a:graphicData>
        </a:graphic>
      </p:graphicFrame>
    </p:spTree>
    <p:extLst>
      <p:ext uri="{BB962C8B-B14F-4D97-AF65-F5344CB8AC3E}">
        <p14:creationId xmlns:p14="http://schemas.microsoft.com/office/powerpoint/2010/main" val="25235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9CE537C-410E-108C-66C9-F084FC0065B4}"/>
              </a:ext>
            </a:extLst>
          </p:cNvPr>
          <p:cNvSpPr txBox="1"/>
          <p:nvPr/>
        </p:nvSpPr>
        <p:spPr>
          <a:xfrm>
            <a:off x="4165600" y="60960"/>
            <a:ext cx="3523209" cy="738664"/>
          </a:xfrm>
          <a:prstGeom prst="rect">
            <a:avLst/>
          </a:prstGeom>
          <a:noFill/>
        </p:spPr>
        <p:txBody>
          <a:bodyPr wrap="none" rtlCol="0">
            <a:spAutoFit/>
          </a:bodyPr>
          <a:lstStyle/>
          <a:p>
            <a:r>
              <a:rPr lang="en-US" sz="2400" dirty="0"/>
              <a:t>Linux directories explained</a:t>
            </a:r>
          </a:p>
          <a:p>
            <a:endParaRPr lang="en-US" dirty="0"/>
          </a:p>
        </p:txBody>
      </p:sp>
      <p:graphicFrame>
        <p:nvGraphicFramePr>
          <p:cNvPr id="9" name="Table 6">
            <a:extLst>
              <a:ext uri="{FF2B5EF4-FFF2-40B4-BE49-F238E27FC236}">
                <a16:creationId xmlns:a16="http://schemas.microsoft.com/office/drawing/2014/main" id="{E2BA23E6-9F2E-F7DE-7280-43A10BA6B32D}"/>
              </a:ext>
            </a:extLst>
          </p:cNvPr>
          <p:cNvGraphicFramePr>
            <a:graphicFrameLocks noGrp="1"/>
          </p:cNvGraphicFramePr>
          <p:nvPr>
            <p:extLst>
              <p:ext uri="{D42A27DB-BD31-4B8C-83A1-F6EECF244321}">
                <p14:modId xmlns:p14="http://schemas.microsoft.com/office/powerpoint/2010/main" val="413548795"/>
              </p:ext>
            </p:extLst>
          </p:nvPr>
        </p:nvGraphicFramePr>
        <p:xfrm>
          <a:off x="599440" y="668866"/>
          <a:ext cx="10749280" cy="5619328"/>
        </p:xfrm>
        <a:graphic>
          <a:graphicData uri="http://schemas.openxmlformats.org/drawingml/2006/table">
            <a:tbl>
              <a:tblPr firstRow="1" bandRow="1">
                <a:tableStyleId>{F5AB1C69-6EDB-4FF4-983F-18BD219EF322}</a:tableStyleId>
              </a:tblPr>
              <a:tblGrid>
                <a:gridCol w="1574800">
                  <a:extLst>
                    <a:ext uri="{9D8B030D-6E8A-4147-A177-3AD203B41FA5}">
                      <a16:colId xmlns:a16="http://schemas.microsoft.com/office/drawing/2014/main" val="1510751071"/>
                    </a:ext>
                  </a:extLst>
                </a:gridCol>
                <a:gridCol w="9174480">
                  <a:extLst>
                    <a:ext uri="{9D8B030D-6E8A-4147-A177-3AD203B41FA5}">
                      <a16:colId xmlns:a16="http://schemas.microsoft.com/office/drawing/2014/main" val="4217090131"/>
                    </a:ext>
                  </a:extLst>
                </a:gridCol>
              </a:tblGrid>
              <a:tr h="452332">
                <a:tc>
                  <a:txBody>
                    <a:bodyPr/>
                    <a:lstStyle/>
                    <a:p>
                      <a:r>
                        <a:rPr lang="en-US" sz="2000" dirty="0"/>
                        <a:t>Directory</a:t>
                      </a:r>
                    </a:p>
                  </a:txBody>
                  <a:tcPr/>
                </a:tc>
                <a:tc>
                  <a:txBody>
                    <a:bodyPr/>
                    <a:lstStyle/>
                    <a:p>
                      <a:r>
                        <a:rPr lang="en-US" sz="2000" dirty="0"/>
                        <a:t>Contents</a:t>
                      </a:r>
                    </a:p>
                  </a:txBody>
                  <a:tcPr/>
                </a:tc>
                <a:extLst>
                  <a:ext uri="{0D108BD9-81ED-4DB2-BD59-A6C34878D82A}">
                    <a16:rowId xmlns:a16="http://schemas.microsoft.com/office/drawing/2014/main" val="3491806636"/>
                  </a:ext>
                </a:extLst>
              </a:tr>
              <a:tr h="452332">
                <a:tc>
                  <a:txBody>
                    <a:bodyPr/>
                    <a:lstStyle/>
                    <a:p>
                      <a:r>
                        <a:rPr lang="en-US" sz="2000" b="1" dirty="0"/>
                        <a:t>/media</a:t>
                      </a:r>
                    </a:p>
                  </a:txBody>
                  <a:tcPr/>
                </a:tc>
                <a:tc>
                  <a:txBody>
                    <a:bodyPr/>
                    <a:lstStyle/>
                    <a:p>
                      <a:r>
                        <a:rPr lang="en-US" sz="2000" dirty="0"/>
                        <a:t>This directory contains mount points for external media: USBs, external hard drives, CD-ROM, etc.</a:t>
                      </a:r>
                    </a:p>
                  </a:txBody>
                  <a:tcPr/>
                </a:tc>
                <a:extLst>
                  <a:ext uri="{0D108BD9-81ED-4DB2-BD59-A6C34878D82A}">
                    <a16:rowId xmlns:a16="http://schemas.microsoft.com/office/drawing/2014/main" val="3584805799"/>
                  </a:ext>
                </a:extLst>
              </a:tr>
              <a:tr h="452332">
                <a:tc>
                  <a:txBody>
                    <a:bodyPr/>
                    <a:lstStyle/>
                    <a:p>
                      <a:r>
                        <a:rPr lang="en-US" sz="2000" b="1" dirty="0"/>
                        <a:t>/</a:t>
                      </a:r>
                      <a:r>
                        <a:rPr lang="en-US" sz="2000" b="1" dirty="0" err="1"/>
                        <a:t>mnt</a:t>
                      </a:r>
                      <a:endParaRPr lang="en-US" sz="2000" b="1" dirty="0"/>
                    </a:p>
                  </a:txBody>
                  <a:tcPr/>
                </a:tc>
                <a:tc>
                  <a:txBody>
                    <a:bodyPr/>
                    <a:lstStyle/>
                    <a:p>
                      <a:r>
                        <a:rPr lang="en-US" sz="2000" i="0" dirty="0"/>
                        <a:t>Present in older Linux systems and contains mount point for the devices that were mounted manually</a:t>
                      </a:r>
                    </a:p>
                  </a:txBody>
                  <a:tcPr/>
                </a:tc>
                <a:extLst>
                  <a:ext uri="{0D108BD9-81ED-4DB2-BD59-A6C34878D82A}">
                    <a16:rowId xmlns:a16="http://schemas.microsoft.com/office/drawing/2014/main" val="3653309224"/>
                  </a:ext>
                </a:extLst>
              </a:tr>
              <a:tr h="452332">
                <a:tc>
                  <a:txBody>
                    <a:bodyPr/>
                    <a:lstStyle/>
                    <a:p>
                      <a:r>
                        <a:rPr lang="en-US" sz="2000" b="1" dirty="0"/>
                        <a:t>/opt</a:t>
                      </a:r>
                    </a:p>
                  </a:txBody>
                  <a:tcPr/>
                </a:tc>
                <a:tc>
                  <a:txBody>
                    <a:bodyPr/>
                    <a:lstStyle/>
                    <a:p>
                      <a:r>
                        <a:rPr lang="en-US" sz="2000" b="0" dirty="0"/>
                        <a:t>Contains “optional” software, normally it holds commercial software installed on the system</a:t>
                      </a:r>
                    </a:p>
                  </a:txBody>
                  <a:tcPr/>
                </a:tc>
                <a:extLst>
                  <a:ext uri="{0D108BD9-81ED-4DB2-BD59-A6C34878D82A}">
                    <a16:rowId xmlns:a16="http://schemas.microsoft.com/office/drawing/2014/main" val="3881734014"/>
                  </a:ext>
                </a:extLst>
              </a:tr>
              <a:tr h="452332">
                <a:tc>
                  <a:txBody>
                    <a:bodyPr/>
                    <a:lstStyle/>
                    <a:p>
                      <a:r>
                        <a:rPr lang="en-US" sz="2000" b="1" dirty="0"/>
                        <a:t>/proc</a:t>
                      </a:r>
                    </a:p>
                  </a:txBody>
                  <a:tcPr/>
                </a:tc>
                <a:tc>
                  <a:txBody>
                    <a:bodyPr/>
                    <a:lstStyle/>
                    <a:p>
                      <a:r>
                        <a:rPr lang="en-US" sz="2000" b="0" dirty="0"/>
                        <a:t>Holds a virtual file system maintained by Linux kernel. Virtual files contained in /</a:t>
                      </a:r>
                      <a:r>
                        <a:rPr lang="en-US" sz="2000" b="1" dirty="0"/>
                        <a:t>proc </a:t>
                      </a:r>
                      <a:r>
                        <a:rPr lang="en-US" sz="2000" b="0" dirty="0"/>
                        <a:t>provide view into how kernel views the system. These files are human readable and provide a wealth of information o the system and processes</a:t>
                      </a:r>
                    </a:p>
                  </a:txBody>
                  <a:tcPr/>
                </a:tc>
                <a:extLst>
                  <a:ext uri="{0D108BD9-81ED-4DB2-BD59-A6C34878D82A}">
                    <a16:rowId xmlns:a16="http://schemas.microsoft.com/office/drawing/2014/main" val="3001456997"/>
                  </a:ext>
                </a:extLst>
              </a:tr>
              <a:tr h="452332">
                <a:tc>
                  <a:txBody>
                    <a:bodyPr/>
                    <a:lstStyle/>
                    <a:p>
                      <a:r>
                        <a:rPr lang="en-US" sz="2000" b="1" dirty="0"/>
                        <a:t>/root</a:t>
                      </a:r>
                    </a:p>
                  </a:txBody>
                  <a:tcPr/>
                </a:tc>
                <a:tc>
                  <a:txBody>
                    <a:bodyPr/>
                    <a:lstStyle/>
                    <a:p>
                      <a:r>
                        <a:rPr lang="en-US" sz="2000" b="0" dirty="0"/>
                        <a:t>A directory for the administrator (root) account</a:t>
                      </a:r>
                    </a:p>
                  </a:txBody>
                  <a:tcPr/>
                </a:tc>
                <a:extLst>
                  <a:ext uri="{0D108BD9-81ED-4DB2-BD59-A6C34878D82A}">
                    <a16:rowId xmlns:a16="http://schemas.microsoft.com/office/drawing/2014/main" val="2558320981"/>
                  </a:ext>
                </a:extLst>
              </a:tr>
              <a:tr h="452332">
                <a:tc>
                  <a:txBody>
                    <a:bodyPr/>
                    <a:lstStyle/>
                    <a:p>
                      <a:r>
                        <a:rPr lang="en-US" sz="2000" b="1" dirty="0"/>
                        <a:t>/</a:t>
                      </a:r>
                      <a:r>
                        <a:rPr lang="en-US" sz="2000" b="1" dirty="0" err="1"/>
                        <a:t>sbin</a:t>
                      </a:r>
                      <a:endParaRPr lang="en-US" sz="2000" b="1" dirty="0"/>
                    </a:p>
                  </a:txBody>
                  <a:tcPr/>
                </a:tc>
                <a:tc>
                  <a:txBody>
                    <a:bodyPr/>
                    <a:lstStyle/>
                    <a:p>
                      <a:r>
                        <a:rPr lang="en-US" sz="2000" b="0" dirty="0"/>
                        <a:t>This directory contains “system” binaries. The programs that perform vital system tasks reserved for the superuser</a:t>
                      </a:r>
                    </a:p>
                  </a:txBody>
                  <a:tcPr/>
                </a:tc>
                <a:extLst>
                  <a:ext uri="{0D108BD9-81ED-4DB2-BD59-A6C34878D82A}">
                    <a16:rowId xmlns:a16="http://schemas.microsoft.com/office/drawing/2014/main" val="2089301388"/>
                  </a:ext>
                </a:extLst>
              </a:tr>
              <a:tr h="452332">
                <a:tc>
                  <a:txBody>
                    <a:bodyPr/>
                    <a:lstStyle/>
                    <a:p>
                      <a:r>
                        <a:rPr lang="en-US" sz="2000" b="1" dirty="0"/>
                        <a:t>/</a:t>
                      </a:r>
                      <a:r>
                        <a:rPr lang="en-US" sz="2000" b="1" dirty="0" err="1"/>
                        <a:t>tmp</a:t>
                      </a:r>
                      <a:endParaRPr lang="en-US" sz="2000" b="1" dirty="0"/>
                    </a:p>
                  </a:txBody>
                  <a:tcPr/>
                </a:tc>
                <a:tc>
                  <a:txBody>
                    <a:bodyPr/>
                    <a:lstStyle/>
                    <a:p>
                      <a:r>
                        <a:rPr lang="en-US" sz="2000" dirty="0"/>
                        <a:t>Contains temporary files created by various programs</a:t>
                      </a:r>
                    </a:p>
                  </a:txBody>
                  <a:tcPr/>
                </a:tc>
                <a:extLst>
                  <a:ext uri="{0D108BD9-81ED-4DB2-BD59-A6C34878D82A}">
                    <a16:rowId xmlns:a16="http://schemas.microsoft.com/office/drawing/2014/main" val="1500959983"/>
                  </a:ext>
                </a:extLst>
              </a:tr>
              <a:tr h="452332">
                <a:tc>
                  <a:txBody>
                    <a:bodyPr/>
                    <a:lstStyle/>
                    <a:p>
                      <a:r>
                        <a:rPr lang="en-US" sz="2000" b="1" dirty="0"/>
                        <a:t>/</a:t>
                      </a:r>
                      <a:r>
                        <a:rPr lang="en-US" sz="2000" b="1" dirty="0" err="1"/>
                        <a:t>usr</a:t>
                      </a:r>
                      <a:endParaRPr lang="en-US" sz="2000" b="1" dirty="0"/>
                    </a:p>
                  </a:txBody>
                  <a:tcPr/>
                </a:tc>
                <a:tc>
                  <a:txBody>
                    <a:bodyPr/>
                    <a:lstStyle/>
                    <a:p>
                      <a:r>
                        <a:rPr lang="en-US" sz="2000" dirty="0"/>
                        <a:t>Contains all the programs and file used by regular users</a:t>
                      </a:r>
                    </a:p>
                  </a:txBody>
                  <a:tcPr/>
                </a:tc>
                <a:extLst>
                  <a:ext uri="{0D108BD9-81ED-4DB2-BD59-A6C34878D82A}">
                    <a16:rowId xmlns:a16="http://schemas.microsoft.com/office/drawing/2014/main" val="1602707128"/>
                  </a:ext>
                </a:extLst>
              </a:tr>
            </a:tbl>
          </a:graphicData>
        </a:graphic>
      </p:graphicFrame>
    </p:spTree>
    <p:extLst>
      <p:ext uri="{BB962C8B-B14F-4D97-AF65-F5344CB8AC3E}">
        <p14:creationId xmlns:p14="http://schemas.microsoft.com/office/powerpoint/2010/main" val="313158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253198-CE59-25F1-9332-1AD5F2913840}"/>
              </a:ext>
            </a:extLst>
          </p:cNvPr>
          <p:cNvSpPr txBox="1"/>
          <p:nvPr/>
        </p:nvSpPr>
        <p:spPr>
          <a:xfrm>
            <a:off x="4165600" y="60960"/>
            <a:ext cx="3523209" cy="738664"/>
          </a:xfrm>
          <a:prstGeom prst="rect">
            <a:avLst/>
          </a:prstGeom>
          <a:noFill/>
        </p:spPr>
        <p:txBody>
          <a:bodyPr wrap="none" rtlCol="0">
            <a:spAutoFit/>
          </a:bodyPr>
          <a:lstStyle/>
          <a:p>
            <a:r>
              <a:rPr lang="en-US" sz="2400" dirty="0"/>
              <a:t>Linux directories explained</a:t>
            </a:r>
          </a:p>
          <a:p>
            <a:endParaRPr lang="en-US" dirty="0"/>
          </a:p>
        </p:txBody>
      </p:sp>
      <p:graphicFrame>
        <p:nvGraphicFramePr>
          <p:cNvPr id="6" name="Table 6">
            <a:extLst>
              <a:ext uri="{FF2B5EF4-FFF2-40B4-BE49-F238E27FC236}">
                <a16:creationId xmlns:a16="http://schemas.microsoft.com/office/drawing/2014/main" id="{0F4E7620-7DA6-F276-D46C-CFF715011070}"/>
              </a:ext>
            </a:extLst>
          </p:cNvPr>
          <p:cNvGraphicFramePr>
            <a:graphicFrameLocks noGrp="1"/>
          </p:cNvGraphicFramePr>
          <p:nvPr>
            <p:extLst>
              <p:ext uri="{D42A27DB-BD31-4B8C-83A1-F6EECF244321}">
                <p14:modId xmlns:p14="http://schemas.microsoft.com/office/powerpoint/2010/main" val="523137167"/>
              </p:ext>
            </p:extLst>
          </p:nvPr>
        </p:nvGraphicFramePr>
        <p:xfrm>
          <a:off x="619760" y="567266"/>
          <a:ext cx="10728960" cy="5980220"/>
        </p:xfrm>
        <a:graphic>
          <a:graphicData uri="http://schemas.openxmlformats.org/drawingml/2006/table">
            <a:tbl>
              <a:tblPr firstRow="1" bandRow="1">
                <a:tableStyleId>{F5AB1C69-6EDB-4FF4-983F-18BD219EF322}</a:tableStyleId>
              </a:tblPr>
              <a:tblGrid>
                <a:gridCol w="1838960">
                  <a:extLst>
                    <a:ext uri="{9D8B030D-6E8A-4147-A177-3AD203B41FA5}">
                      <a16:colId xmlns:a16="http://schemas.microsoft.com/office/drawing/2014/main" val="1510751071"/>
                    </a:ext>
                  </a:extLst>
                </a:gridCol>
                <a:gridCol w="8890000">
                  <a:extLst>
                    <a:ext uri="{9D8B030D-6E8A-4147-A177-3AD203B41FA5}">
                      <a16:colId xmlns:a16="http://schemas.microsoft.com/office/drawing/2014/main" val="4217090131"/>
                    </a:ext>
                  </a:extLst>
                </a:gridCol>
              </a:tblGrid>
              <a:tr h="452332">
                <a:tc>
                  <a:txBody>
                    <a:bodyPr/>
                    <a:lstStyle/>
                    <a:p>
                      <a:r>
                        <a:rPr lang="en-US" sz="2000" dirty="0"/>
                        <a:t>Directory</a:t>
                      </a:r>
                    </a:p>
                  </a:txBody>
                  <a:tcPr/>
                </a:tc>
                <a:tc>
                  <a:txBody>
                    <a:bodyPr/>
                    <a:lstStyle/>
                    <a:p>
                      <a:r>
                        <a:rPr lang="en-US" sz="2000" dirty="0"/>
                        <a:t>Contents</a:t>
                      </a:r>
                    </a:p>
                  </a:txBody>
                  <a:tcPr/>
                </a:tc>
                <a:extLst>
                  <a:ext uri="{0D108BD9-81ED-4DB2-BD59-A6C34878D82A}">
                    <a16:rowId xmlns:a16="http://schemas.microsoft.com/office/drawing/2014/main" val="3491806636"/>
                  </a:ext>
                </a:extLst>
              </a:tr>
              <a:tr h="452332">
                <a:tc>
                  <a:txBody>
                    <a:bodyPr/>
                    <a:lstStyle/>
                    <a:p>
                      <a:r>
                        <a:rPr lang="en-US" sz="2000" b="1" dirty="0"/>
                        <a:t>/</a:t>
                      </a:r>
                      <a:r>
                        <a:rPr lang="en-US" sz="2000" b="1" dirty="0" err="1"/>
                        <a:t>usr</a:t>
                      </a:r>
                      <a:r>
                        <a:rPr lang="en-US" sz="2000" b="1" dirty="0"/>
                        <a:t>/bin</a:t>
                      </a:r>
                    </a:p>
                  </a:txBody>
                  <a:tcPr/>
                </a:tc>
                <a:tc>
                  <a:txBody>
                    <a:bodyPr/>
                    <a:lstStyle/>
                    <a:p>
                      <a:r>
                        <a:rPr lang="en-US" sz="2000" dirty="0"/>
                        <a:t>Contains executable programs installed by regular users</a:t>
                      </a:r>
                    </a:p>
                  </a:txBody>
                  <a:tcPr/>
                </a:tc>
                <a:extLst>
                  <a:ext uri="{0D108BD9-81ED-4DB2-BD59-A6C34878D82A}">
                    <a16:rowId xmlns:a16="http://schemas.microsoft.com/office/drawing/2014/main" val="3584805799"/>
                  </a:ext>
                </a:extLst>
              </a:tr>
              <a:tr h="452332">
                <a:tc>
                  <a:txBody>
                    <a:bodyPr/>
                    <a:lstStyle/>
                    <a:p>
                      <a:r>
                        <a:rPr lang="en-US" sz="2000" b="1" dirty="0"/>
                        <a:t>/</a:t>
                      </a:r>
                      <a:r>
                        <a:rPr lang="en-US" sz="2000" b="1" dirty="0" err="1"/>
                        <a:t>usr</a:t>
                      </a:r>
                      <a:r>
                        <a:rPr lang="en-US" sz="2000" b="1" dirty="0"/>
                        <a:t>/lib</a:t>
                      </a:r>
                    </a:p>
                  </a:txBody>
                  <a:tcPr/>
                </a:tc>
                <a:tc>
                  <a:txBody>
                    <a:bodyPr/>
                    <a:lstStyle/>
                    <a:p>
                      <a:r>
                        <a:rPr lang="en-US" sz="2000" i="0" dirty="0"/>
                        <a:t>Contains shared libraries for the programs in </a:t>
                      </a:r>
                      <a:r>
                        <a:rPr lang="en-US" sz="2000" b="1" i="0" dirty="0"/>
                        <a:t>/</a:t>
                      </a:r>
                      <a:r>
                        <a:rPr lang="en-US" sz="2000" b="1" i="0" dirty="0" err="1"/>
                        <a:t>usr</a:t>
                      </a:r>
                      <a:r>
                        <a:rPr lang="en-US" sz="2000" b="1" i="0" dirty="0"/>
                        <a:t>/bin</a:t>
                      </a:r>
                    </a:p>
                  </a:txBody>
                  <a:tcPr/>
                </a:tc>
                <a:extLst>
                  <a:ext uri="{0D108BD9-81ED-4DB2-BD59-A6C34878D82A}">
                    <a16:rowId xmlns:a16="http://schemas.microsoft.com/office/drawing/2014/main" val="3653309224"/>
                  </a:ext>
                </a:extLst>
              </a:tr>
              <a:tr h="452332">
                <a:tc>
                  <a:txBody>
                    <a:bodyPr/>
                    <a:lstStyle/>
                    <a:p>
                      <a:r>
                        <a:rPr lang="en-US" sz="2000" b="1" dirty="0"/>
                        <a:t>/</a:t>
                      </a:r>
                      <a:r>
                        <a:rPr lang="en-US" sz="2000" b="1" dirty="0" err="1"/>
                        <a:t>usr</a:t>
                      </a:r>
                      <a:r>
                        <a:rPr lang="en-US" sz="2000" b="1" dirty="0"/>
                        <a:t>/local</a:t>
                      </a:r>
                    </a:p>
                  </a:txBody>
                  <a:tcPr/>
                </a:tc>
                <a:tc>
                  <a:txBody>
                    <a:bodyPr/>
                    <a:lstStyle/>
                    <a:p>
                      <a:r>
                        <a:rPr lang="en-US" sz="2000" b="0" dirty="0"/>
                        <a:t>This directory is intendent for the programs that are not included with the distribution but are meant for system-wide use. Programs compiled from the source code will be installed in </a:t>
                      </a:r>
                      <a:r>
                        <a:rPr lang="en-US" sz="2000" b="1" dirty="0"/>
                        <a:t>/</a:t>
                      </a:r>
                      <a:r>
                        <a:rPr lang="en-US" sz="2000" b="1" dirty="0" err="1"/>
                        <a:t>usr</a:t>
                      </a:r>
                      <a:r>
                        <a:rPr lang="en-US" sz="2000" b="1" dirty="0"/>
                        <a:t>/local/bin</a:t>
                      </a:r>
                      <a:r>
                        <a:rPr lang="en-US" sz="2000" b="0" dirty="0"/>
                        <a:t>. You will need administrator access to install programs here.</a:t>
                      </a:r>
                    </a:p>
                  </a:txBody>
                  <a:tcPr/>
                </a:tc>
                <a:extLst>
                  <a:ext uri="{0D108BD9-81ED-4DB2-BD59-A6C34878D82A}">
                    <a16:rowId xmlns:a16="http://schemas.microsoft.com/office/drawing/2014/main" val="3881734014"/>
                  </a:ext>
                </a:extLst>
              </a:tr>
              <a:tr h="452332">
                <a:tc>
                  <a:txBody>
                    <a:bodyPr/>
                    <a:lstStyle/>
                    <a:p>
                      <a:r>
                        <a:rPr lang="en-US" sz="2000" b="1" dirty="0"/>
                        <a:t>/</a:t>
                      </a:r>
                      <a:r>
                        <a:rPr lang="en-US" sz="2000" b="1" dirty="0" err="1"/>
                        <a:t>usr</a:t>
                      </a:r>
                      <a:r>
                        <a:rPr lang="en-US" sz="2000" b="1" dirty="0"/>
                        <a:t>/</a:t>
                      </a:r>
                      <a:r>
                        <a:rPr lang="en-US" sz="2000" b="1" dirty="0" err="1"/>
                        <a:t>sbin</a:t>
                      </a:r>
                      <a:endParaRPr lang="en-US" sz="2000" b="1" dirty="0"/>
                    </a:p>
                  </a:txBody>
                  <a:tcPr/>
                </a:tc>
                <a:tc>
                  <a:txBody>
                    <a:bodyPr/>
                    <a:lstStyle/>
                    <a:p>
                      <a:r>
                        <a:rPr lang="en-US" sz="2000" b="0" dirty="0"/>
                        <a:t>Contains additional system administration programs</a:t>
                      </a:r>
                    </a:p>
                  </a:txBody>
                  <a:tcPr/>
                </a:tc>
                <a:extLst>
                  <a:ext uri="{0D108BD9-81ED-4DB2-BD59-A6C34878D82A}">
                    <a16:rowId xmlns:a16="http://schemas.microsoft.com/office/drawing/2014/main" val="3001456997"/>
                  </a:ext>
                </a:extLst>
              </a:tr>
              <a:tr h="452332">
                <a:tc>
                  <a:txBody>
                    <a:bodyPr/>
                    <a:lstStyle/>
                    <a:p>
                      <a:r>
                        <a:rPr lang="en-US" sz="2000" b="1" dirty="0"/>
                        <a:t>/</a:t>
                      </a:r>
                      <a:r>
                        <a:rPr lang="en-US" sz="2000" b="1" dirty="0" err="1"/>
                        <a:t>usr</a:t>
                      </a:r>
                      <a:r>
                        <a:rPr lang="en-US" sz="2000" b="1" dirty="0"/>
                        <a:t>/share</a:t>
                      </a:r>
                    </a:p>
                  </a:txBody>
                  <a:tcPr/>
                </a:tc>
                <a:tc>
                  <a:txBody>
                    <a:bodyPr/>
                    <a:lstStyle/>
                    <a:p>
                      <a:r>
                        <a:rPr lang="en-US" sz="2000" b="0" dirty="0"/>
                        <a:t>Contains all shared files used by programs in </a:t>
                      </a:r>
                      <a:r>
                        <a:rPr lang="en-US" sz="2000" b="1" dirty="0"/>
                        <a:t>/</a:t>
                      </a:r>
                      <a:r>
                        <a:rPr lang="en-US" sz="2000" b="1" dirty="0" err="1"/>
                        <a:t>usr</a:t>
                      </a:r>
                      <a:r>
                        <a:rPr lang="en-US" sz="2000" b="1" dirty="0"/>
                        <a:t>/bin</a:t>
                      </a:r>
                      <a:r>
                        <a:rPr lang="en-US" sz="2000" b="0" dirty="0"/>
                        <a:t>. This includes default configuration files, icons, screen backgrounds, sound files, etc.</a:t>
                      </a:r>
                    </a:p>
                  </a:txBody>
                  <a:tcPr/>
                </a:tc>
                <a:extLst>
                  <a:ext uri="{0D108BD9-81ED-4DB2-BD59-A6C34878D82A}">
                    <a16:rowId xmlns:a16="http://schemas.microsoft.com/office/drawing/2014/main" val="2558320981"/>
                  </a:ext>
                </a:extLst>
              </a:tr>
              <a:tr h="452332">
                <a:tc>
                  <a:txBody>
                    <a:bodyPr/>
                    <a:lstStyle/>
                    <a:p>
                      <a:r>
                        <a:rPr lang="en-US" sz="2000" b="1" dirty="0"/>
                        <a:t>/</a:t>
                      </a:r>
                      <a:r>
                        <a:rPr lang="en-US" sz="2000" b="1" dirty="0" err="1"/>
                        <a:t>usr</a:t>
                      </a:r>
                      <a:r>
                        <a:rPr lang="en-US" sz="2000" b="1" dirty="0"/>
                        <a:t>/share/doc</a:t>
                      </a:r>
                    </a:p>
                  </a:txBody>
                  <a:tcPr/>
                </a:tc>
                <a:tc>
                  <a:txBody>
                    <a:bodyPr/>
                    <a:lstStyle/>
                    <a:p>
                      <a:r>
                        <a:rPr lang="en-US" sz="2000" b="0" dirty="0"/>
                        <a:t>Documentations for packages installed on the system</a:t>
                      </a:r>
                    </a:p>
                  </a:txBody>
                  <a:tcPr/>
                </a:tc>
                <a:extLst>
                  <a:ext uri="{0D108BD9-81ED-4DB2-BD59-A6C34878D82A}">
                    <a16:rowId xmlns:a16="http://schemas.microsoft.com/office/drawing/2014/main" val="2089301388"/>
                  </a:ext>
                </a:extLst>
              </a:tr>
              <a:tr h="452332">
                <a:tc>
                  <a:txBody>
                    <a:bodyPr/>
                    <a:lstStyle/>
                    <a:p>
                      <a:r>
                        <a:rPr lang="en-US" sz="2000" b="1" dirty="0"/>
                        <a:t>/var</a:t>
                      </a:r>
                    </a:p>
                  </a:txBody>
                  <a:tcPr/>
                </a:tc>
                <a:tc>
                  <a:txBody>
                    <a:bodyPr/>
                    <a:lstStyle/>
                    <a:p>
                      <a:r>
                        <a:rPr lang="en-US" sz="2000" dirty="0"/>
                        <a:t>This directory stores the data that is likely to change, such as various databases, spool files, user mail, etc. </a:t>
                      </a:r>
                    </a:p>
                  </a:txBody>
                  <a:tcPr/>
                </a:tc>
                <a:extLst>
                  <a:ext uri="{0D108BD9-81ED-4DB2-BD59-A6C34878D82A}">
                    <a16:rowId xmlns:a16="http://schemas.microsoft.com/office/drawing/2014/main" val="1602707128"/>
                  </a:ext>
                </a:extLst>
              </a:tr>
              <a:tr h="452332">
                <a:tc>
                  <a:txBody>
                    <a:bodyPr/>
                    <a:lstStyle/>
                    <a:p>
                      <a:r>
                        <a:rPr lang="en-US" sz="2000" b="1" dirty="0"/>
                        <a:t>/var/log</a:t>
                      </a:r>
                    </a:p>
                  </a:txBody>
                  <a:tcPr/>
                </a:tc>
                <a:tc>
                  <a:txBody>
                    <a:bodyPr/>
                    <a:lstStyle/>
                    <a:p>
                      <a:r>
                        <a:rPr lang="en-US" sz="2000" dirty="0"/>
                        <a:t>Contains </a:t>
                      </a:r>
                      <a:r>
                        <a:rPr lang="en-US" sz="2000" i="1" dirty="0"/>
                        <a:t>log </a:t>
                      </a:r>
                      <a:r>
                        <a:rPr lang="en-US" sz="2000" i="0" dirty="0"/>
                        <a:t>files that records system-wide activity. These files are important to monitor changes and processes in the system. On some systems you need to be a  superuser to view these files</a:t>
                      </a:r>
                      <a:endParaRPr lang="en-US" sz="2000" dirty="0"/>
                    </a:p>
                  </a:txBody>
                  <a:tcPr/>
                </a:tc>
                <a:extLst>
                  <a:ext uri="{0D108BD9-81ED-4DB2-BD59-A6C34878D82A}">
                    <a16:rowId xmlns:a16="http://schemas.microsoft.com/office/drawing/2014/main" val="1384614713"/>
                  </a:ext>
                </a:extLst>
              </a:tr>
            </a:tbl>
          </a:graphicData>
        </a:graphic>
      </p:graphicFrame>
    </p:spTree>
    <p:extLst>
      <p:ext uri="{BB962C8B-B14F-4D97-AF65-F5344CB8AC3E}">
        <p14:creationId xmlns:p14="http://schemas.microsoft.com/office/powerpoint/2010/main" val="2693018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57797C6709514D87DC849886C1172A" ma:contentTypeVersion="9" ma:contentTypeDescription="Create a new document." ma:contentTypeScope="" ma:versionID="56fd953a165c01418d785761e71016ce">
  <xsd:schema xmlns:xsd="http://www.w3.org/2001/XMLSchema" xmlns:xs="http://www.w3.org/2001/XMLSchema" xmlns:p="http://schemas.microsoft.com/office/2006/metadata/properties" xmlns:ns3="9083f662-0523-4e2b-a5d3-e1ff7304e6c7" xmlns:ns4="8a23b63d-3e1f-45db-89fa-afa605cc27ab" targetNamespace="http://schemas.microsoft.com/office/2006/metadata/properties" ma:root="true" ma:fieldsID="5b95d057aa515bb036c462a2215712ce" ns3:_="" ns4:_="">
    <xsd:import namespace="9083f662-0523-4e2b-a5d3-e1ff7304e6c7"/>
    <xsd:import namespace="8a23b63d-3e1f-45db-89fa-afa605cc27a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SearchPropertie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83f662-0523-4e2b-a5d3-e1ff7304e6c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23b63d-3e1f-45db-89fa-afa605cc27a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_activity" ma:index="16"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a23b63d-3e1f-45db-89fa-afa605cc27ab" xsi:nil="true"/>
  </documentManagement>
</p:properties>
</file>

<file path=customXml/itemProps1.xml><?xml version="1.0" encoding="utf-8"?>
<ds:datastoreItem xmlns:ds="http://schemas.openxmlformats.org/officeDocument/2006/customXml" ds:itemID="{F17C0CE7-1BDD-4A32-8318-137AA2F14F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83f662-0523-4e2b-a5d3-e1ff7304e6c7"/>
    <ds:schemaRef ds:uri="8a23b63d-3e1f-45db-89fa-afa605cc27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8FBD28-8D4C-47D9-8A07-C63C1619BEE5}">
  <ds:schemaRefs>
    <ds:schemaRef ds:uri="http://schemas.microsoft.com/sharepoint/v3/contenttype/forms"/>
  </ds:schemaRefs>
</ds:datastoreItem>
</file>

<file path=customXml/itemProps3.xml><?xml version="1.0" encoding="utf-8"?>
<ds:datastoreItem xmlns:ds="http://schemas.openxmlformats.org/officeDocument/2006/customXml" ds:itemID="{FE0E08DD-F9A5-4589-A7C9-E40C7C80C5B2}">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9083f662-0523-4e2b-a5d3-e1ff7304e6c7"/>
    <ds:schemaRef ds:uri="http://purl.org/dc/terms/"/>
    <ds:schemaRef ds:uri="http://schemas.microsoft.com/office/infopath/2007/PartnerControls"/>
    <ds:schemaRef ds:uri="8a23b63d-3e1f-45db-89fa-afa605cc27a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27399</TotalTime>
  <Words>4177</Words>
  <Application>Microsoft Office PowerPoint</Application>
  <PresentationFormat>Widescreen</PresentationFormat>
  <Paragraphs>687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Courier New</vt:lpstr>
      <vt:lpstr>Office Theme</vt:lpstr>
      <vt:lpstr>Linux command line Part I  File system, manipulating files and directories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Ilnytskyy, Slava</dc:creator>
  <cp:lastModifiedBy>Ilnytskyy, Slava</cp:lastModifiedBy>
  <cp:revision>3</cp:revision>
  <dcterms:created xsi:type="dcterms:W3CDTF">2023-02-09T23:30:25Z</dcterms:created>
  <dcterms:modified xsi:type="dcterms:W3CDTF">2023-05-08T00:31:30Z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0x0101003657797C6709514D87DC849886C1172A</vt:lpwstr>
  </property>
</Properties>
</file>