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76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3F942-D7DE-4C94-AEEC-D4E26849A5C7}" v="69" dt="2023-03-17T13:07:46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E683F942-D7DE-4C94-AEEC-D4E26849A5C7}"/>
    <pc:docChg chg="undo custSel addSld delSld modSld">
      <pc:chgData name="Ilnytskyy, Slava" userId="6c9a36ec-2177-4c71-9d2b-b4582c7eea5e" providerId="ADAL" clId="{E683F942-D7DE-4C94-AEEC-D4E26849A5C7}" dt="2023-03-17T13:10:42.944" v="23523" actId="20577"/>
      <pc:docMkLst>
        <pc:docMk/>
      </pc:docMkLst>
      <pc:sldChg chg="addSp modSp mod">
        <pc:chgData name="Ilnytskyy, Slava" userId="6c9a36ec-2177-4c71-9d2b-b4582c7eea5e" providerId="ADAL" clId="{E683F942-D7DE-4C94-AEEC-D4E26849A5C7}" dt="2023-03-13T07:43:41.631" v="3272" actId="20577"/>
        <pc:sldMkLst>
          <pc:docMk/>
          <pc:sldMk cId="2720477411" sldId="257"/>
        </pc:sldMkLst>
        <pc:spChg chg="mod">
          <ac:chgData name="Ilnytskyy, Slava" userId="6c9a36ec-2177-4c71-9d2b-b4582c7eea5e" providerId="ADAL" clId="{E683F942-D7DE-4C94-AEEC-D4E26849A5C7}" dt="2023-03-13T07:43:41.631" v="3272" actId="20577"/>
          <ac:spMkLst>
            <pc:docMk/>
            <pc:sldMk cId="2720477411" sldId="257"/>
            <ac:spMk id="4" creationId="{F6B6316F-2D44-04FC-0722-E97C0E02970B}"/>
          </ac:spMkLst>
        </pc:spChg>
        <pc:spChg chg="mod">
          <ac:chgData name="Ilnytskyy, Slava" userId="6c9a36ec-2177-4c71-9d2b-b4582c7eea5e" providerId="ADAL" clId="{E683F942-D7DE-4C94-AEEC-D4E26849A5C7}" dt="2023-03-13T03:12:39.533" v="315" actId="12"/>
          <ac:spMkLst>
            <pc:docMk/>
            <pc:sldMk cId="2720477411" sldId="257"/>
            <ac:spMk id="5" creationId="{A340CF3B-1C19-46B8-245B-110829C40509}"/>
          </ac:spMkLst>
        </pc:spChg>
        <pc:spChg chg="add mod">
          <ac:chgData name="Ilnytskyy, Slava" userId="6c9a36ec-2177-4c71-9d2b-b4582c7eea5e" providerId="ADAL" clId="{E683F942-D7DE-4C94-AEEC-D4E26849A5C7}" dt="2023-03-13T03:25:47.259" v="1190" actId="207"/>
          <ac:spMkLst>
            <pc:docMk/>
            <pc:sldMk cId="2720477411" sldId="257"/>
            <ac:spMk id="6" creationId="{C09F29FC-62A2-E50B-DBF6-EEC87FC94439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3T04:14:27.753" v="2055" actId="33524"/>
        <pc:sldMkLst>
          <pc:docMk/>
          <pc:sldMk cId="1721729326" sldId="258"/>
        </pc:sldMkLst>
        <pc:spChg chg="del">
          <ac:chgData name="Ilnytskyy, Slava" userId="6c9a36ec-2177-4c71-9d2b-b4582c7eea5e" providerId="ADAL" clId="{E683F942-D7DE-4C94-AEEC-D4E26849A5C7}" dt="2023-03-13T03:23:08.800" v="956" actId="478"/>
          <ac:spMkLst>
            <pc:docMk/>
            <pc:sldMk cId="1721729326" sldId="258"/>
            <ac:spMk id="2" creationId="{6415E1D3-DEE7-F8E6-328F-18EE9A6FD82C}"/>
          </ac:spMkLst>
        </pc:spChg>
        <pc:spChg chg="del">
          <ac:chgData name="Ilnytskyy, Slava" userId="6c9a36ec-2177-4c71-9d2b-b4582c7eea5e" providerId="ADAL" clId="{E683F942-D7DE-4C94-AEEC-D4E26849A5C7}" dt="2023-03-13T03:23:11.106" v="957" actId="478"/>
          <ac:spMkLst>
            <pc:docMk/>
            <pc:sldMk cId="1721729326" sldId="258"/>
            <ac:spMk id="3" creationId="{1C437CAA-3FF1-E266-B9B2-3CA236985689}"/>
          </ac:spMkLst>
        </pc:spChg>
        <pc:spChg chg="add mod">
          <ac:chgData name="Ilnytskyy, Slava" userId="6c9a36ec-2177-4c71-9d2b-b4582c7eea5e" providerId="ADAL" clId="{E683F942-D7DE-4C94-AEEC-D4E26849A5C7}" dt="2023-03-13T03:23:13.376" v="958"/>
          <ac:spMkLst>
            <pc:docMk/>
            <pc:sldMk cId="1721729326" sldId="258"/>
            <ac:spMk id="4" creationId="{43ABD75D-3463-A19D-6C8C-EA984201B5BF}"/>
          </ac:spMkLst>
        </pc:spChg>
        <pc:spChg chg="add mod">
          <ac:chgData name="Ilnytskyy, Slava" userId="6c9a36ec-2177-4c71-9d2b-b4582c7eea5e" providerId="ADAL" clId="{E683F942-D7DE-4C94-AEEC-D4E26849A5C7}" dt="2023-03-13T04:14:27.753" v="2055" actId="33524"/>
          <ac:spMkLst>
            <pc:docMk/>
            <pc:sldMk cId="1721729326" sldId="258"/>
            <ac:spMk id="5" creationId="{22960BCA-9EB4-D6A8-59ED-B2AF7FDD9D57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3T07:33:31.693" v="3154" actId="1036"/>
        <pc:sldMkLst>
          <pc:docMk/>
          <pc:sldMk cId="4241249974" sldId="259"/>
        </pc:sldMkLst>
        <pc:spChg chg="del">
          <ac:chgData name="Ilnytskyy, Slava" userId="6c9a36ec-2177-4c71-9d2b-b4582c7eea5e" providerId="ADAL" clId="{E683F942-D7DE-4C94-AEEC-D4E26849A5C7}" dt="2023-03-13T04:13:54.030" v="2051" actId="478"/>
          <ac:spMkLst>
            <pc:docMk/>
            <pc:sldMk cId="4241249974" sldId="259"/>
            <ac:spMk id="2" creationId="{52972BA3-91A8-3AEB-C77F-EC0A0768BA49}"/>
          </ac:spMkLst>
        </pc:spChg>
        <pc:spChg chg="del">
          <ac:chgData name="Ilnytskyy, Slava" userId="6c9a36ec-2177-4c71-9d2b-b4582c7eea5e" providerId="ADAL" clId="{E683F942-D7DE-4C94-AEEC-D4E26849A5C7}" dt="2023-03-13T04:13:56.584" v="2052" actId="478"/>
          <ac:spMkLst>
            <pc:docMk/>
            <pc:sldMk cId="4241249974" sldId="259"/>
            <ac:spMk id="3" creationId="{2AA1B902-CA20-D837-BC47-BC9DAD69AA3D}"/>
          </ac:spMkLst>
        </pc:spChg>
        <pc:spChg chg="add mod">
          <ac:chgData name="Ilnytskyy, Slava" userId="6c9a36ec-2177-4c71-9d2b-b4582c7eea5e" providerId="ADAL" clId="{E683F942-D7DE-4C94-AEEC-D4E26849A5C7}" dt="2023-03-13T07:33:20.113" v="3141" actId="1036"/>
          <ac:spMkLst>
            <pc:docMk/>
            <pc:sldMk cId="4241249974" sldId="259"/>
            <ac:spMk id="4" creationId="{2CFDDA69-F82B-B116-7801-0995BB265696}"/>
          </ac:spMkLst>
        </pc:spChg>
        <pc:spChg chg="add mod">
          <ac:chgData name="Ilnytskyy, Slava" userId="6c9a36ec-2177-4c71-9d2b-b4582c7eea5e" providerId="ADAL" clId="{E683F942-D7DE-4C94-AEEC-D4E26849A5C7}" dt="2023-03-13T07:33:31.693" v="3154" actId="1036"/>
          <ac:spMkLst>
            <pc:docMk/>
            <pc:sldMk cId="4241249974" sldId="259"/>
            <ac:spMk id="5" creationId="{63AA3D01-D64A-ADC4-18A3-911F271084DA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4T17:14:34.362" v="8532" actId="20577"/>
        <pc:sldMkLst>
          <pc:docMk/>
          <pc:sldMk cId="4038976875" sldId="260"/>
        </pc:sldMkLst>
        <pc:spChg chg="del">
          <ac:chgData name="Ilnytskyy, Slava" userId="6c9a36ec-2177-4c71-9d2b-b4582c7eea5e" providerId="ADAL" clId="{E683F942-D7DE-4C94-AEEC-D4E26849A5C7}" dt="2023-03-13T07:37:52.421" v="3156" actId="478"/>
          <ac:spMkLst>
            <pc:docMk/>
            <pc:sldMk cId="4038976875" sldId="260"/>
            <ac:spMk id="2" creationId="{6A7AC481-D3E1-B37C-6AEB-E3FB2DDF9C10}"/>
          </ac:spMkLst>
        </pc:spChg>
        <pc:spChg chg="del">
          <ac:chgData name="Ilnytskyy, Slava" userId="6c9a36ec-2177-4c71-9d2b-b4582c7eea5e" providerId="ADAL" clId="{E683F942-D7DE-4C94-AEEC-D4E26849A5C7}" dt="2023-03-13T07:37:59.234" v="3157" actId="478"/>
          <ac:spMkLst>
            <pc:docMk/>
            <pc:sldMk cId="4038976875" sldId="260"/>
            <ac:spMk id="3" creationId="{9EF7F41E-B15F-1EB1-9B93-57682EE46A0C}"/>
          </ac:spMkLst>
        </pc:spChg>
        <pc:spChg chg="add mod">
          <ac:chgData name="Ilnytskyy, Slava" userId="6c9a36ec-2177-4c71-9d2b-b4582c7eea5e" providerId="ADAL" clId="{E683F942-D7DE-4C94-AEEC-D4E26849A5C7}" dt="2023-03-13T07:45:01.031" v="3349" actId="1038"/>
          <ac:spMkLst>
            <pc:docMk/>
            <pc:sldMk cId="4038976875" sldId="260"/>
            <ac:spMk id="4" creationId="{EAA111EC-DF16-FA13-5B55-502B37E6B960}"/>
          </ac:spMkLst>
        </pc:spChg>
        <pc:spChg chg="add mod">
          <ac:chgData name="Ilnytskyy, Slava" userId="6c9a36ec-2177-4c71-9d2b-b4582c7eea5e" providerId="ADAL" clId="{E683F942-D7DE-4C94-AEEC-D4E26849A5C7}" dt="2023-03-14T17:14:34.362" v="8532" actId="20577"/>
          <ac:spMkLst>
            <pc:docMk/>
            <pc:sldMk cId="4038976875" sldId="260"/>
            <ac:spMk id="5" creationId="{687366C5-810D-46E7-2F1C-126A476635E7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3T08:53:45.654" v="5960" actId="20577"/>
        <pc:sldMkLst>
          <pc:docMk/>
          <pc:sldMk cId="2580874399" sldId="261"/>
        </pc:sldMkLst>
        <pc:spChg chg="del">
          <ac:chgData name="Ilnytskyy, Slava" userId="6c9a36ec-2177-4c71-9d2b-b4582c7eea5e" providerId="ADAL" clId="{E683F942-D7DE-4C94-AEEC-D4E26849A5C7}" dt="2023-03-13T07:52:28.110" v="3959" actId="478"/>
          <ac:spMkLst>
            <pc:docMk/>
            <pc:sldMk cId="2580874399" sldId="261"/>
            <ac:spMk id="2" creationId="{7FE3521A-1176-55BF-CCBB-9E300B847834}"/>
          </ac:spMkLst>
        </pc:spChg>
        <pc:spChg chg="del">
          <ac:chgData name="Ilnytskyy, Slava" userId="6c9a36ec-2177-4c71-9d2b-b4582c7eea5e" providerId="ADAL" clId="{E683F942-D7DE-4C94-AEEC-D4E26849A5C7}" dt="2023-03-13T07:52:30.831" v="3960" actId="478"/>
          <ac:spMkLst>
            <pc:docMk/>
            <pc:sldMk cId="2580874399" sldId="261"/>
            <ac:spMk id="3" creationId="{EAF60BE9-48F7-B96B-EE0F-6C080B358F81}"/>
          </ac:spMkLst>
        </pc:spChg>
        <pc:spChg chg="add mod">
          <ac:chgData name="Ilnytskyy, Slava" userId="6c9a36ec-2177-4c71-9d2b-b4582c7eea5e" providerId="ADAL" clId="{E683F942-D7DE-4C94-AEEC-D4E26849A5C7}" dt="2023-03-13T08:53:45.654" v="5960" actId="20577"/>
          <ac:spMkLst>
            <pc:docMk/>
            <pc:sldMk cId="2580874399" sldId="261"/>
            <ac:spMk id="4" creationId="{6B62B155-708D-6770-DEBB-D9A64BFE8ABC}"/>
          </ac:spMkLst>
        </pc:spChg>
        <pc:spChg chg="add mod">
          <ac:chgData name="Ilnytskyy, Slava" userId="6c9a36ec-2177-4c71-9d2b-b4582c7eea5e" providerId="ADAL" clId="{E683F942-D7DE-4C94-AEEC-D4E26849A5C7}" dt="2023-03-13T08:30:40.408" v="4996" actId="20577"/>
          <ac:spMkLst>
            <pc:docMk/>
            <pc:sldMk cId="2580874399" sldId="261"/>
            <ac:spMk id="5" creationId="{1D5998D1-232E-2C41-2C41-E7731CD052C1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3T08:53:28.524" v="5955" actId="20577"/>
        <pc:sldMkLst>
          <pc:docMk/>
          <pc:sldMk cId="1490108385" sldId="262"/>
        </pc:sldMkLst>
        <pc:spChg chg="del">
          <ac:chgData name="Ilnytskyy, Slava" userId="6c9a36ec-2177-4c71-9d2b-b4582c7eea5e" providerId="ADAL" clId="{E683F942-D7DE-4C94-AEEC-D4E26849A5C7}" dt="2023-03-13T08:30:48.674" v="4998" actId="478"/>
          <ac:spMkLst>
            <pc:docMk/>
            <pc:sldMk cId="1490108385" sldId="262"/>
            <ac:spMk id="2" creationId="{D061F40D-4BE5-BAEC-FEF9-734C8279B8F4}"/>
          </ac:spMkLst>
        </pc:spChg>
        <pc:spChg chg="del">
          <ac:chgData name="Ilnytskyy, Slava" userId="6c9a36ec-2177-4c71-9d2b-b4582c7eea5e" providerId="ADAL" clId="{E683F942-D7DE-4C94-AEEC-D4E26849A5C7}" dt="2023-03-13T08:30:51.329" v="4999" actId="478"/>
          <ac:spMkLst>
            <pc:docMk/>
            <pc:sldMk cId="1490108385" sldId="262"/>
            <ac:spMk id="3" creationId="{1B6650D3-D93E-31B5-90A6-1AB7928D4A15}"/>
          </ac:spMkLst>
        </pc:spChg>
        <pc:spChg chg="add mod">
          <ac:chgData name="Ilnytskyy, Slava" userId="6c9a36ec-2177-4c71-9d2b-b4582c7eea5e" providerId="ADAL" clId="{E683F942-D7DE-4C94-AEEC-D4E26849A5C7}" dt="2023-03-13T08:53:28.524" v="5955" actId="20577"/>
          <ac:spMkLst>
            <pc:docMk/>
            <pc:sldMk cId="1490108385" sldId="262"/>
            <ac:spMk id="4" creationId="{AD55F929-E172-518A-5A6C-B098323FF3A9}"/>
          </ac:spMkLst>
        </pc:spChg>
        <pc:spChg chg="add mod">
          <ac:chgData name="Ilnytskyy, Slava" userId="6c9a36ec-2177-4c71-9d2b-b4582c7eea5e" providerId="ADAL" clId="{E683F942-D7DE-4C94-AEEC-D4E26849A5C7}" dt="2023-03-13T08:51:17.763" v="5904" actId="207"/>
          <ac:spMkLst>
            <pc:docMk/>
            <pc:sldMk cId="1490108385" sldId="262"/>
            <ac:spMk id="5" creationId="{32E5F938-884D-7698-15EC-D6EEDF892A00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3T09:05:45.461" v="6466" actId="207"/>
        <pc:sldMkLst>
          <pc:docMk/>
          <pc:sldMk cId="894257576" sldId="263"/>
        </pc:sldMkLst>
        <pc:spChg chg="del">
          <ac:chgData name="Ilnytskyy, Slava" userId="6c9a36ec-2177-4c71-9d2b-b4582c7eea5e" providerId="ADAL" clId="{E683F942-D7DE-4C94-AEEC-D4E26849A5C7}" dt="2023-03-13T08:52:05.497" v="5906" actId="478"/>
          <ac:spMkLst>
            <pc:docMk/>
            <pc:sldMk cId="894257576" sldId="263"/>
            <ac:spMk id="2" creationId="{6AEB831C-876B-E615-1540-EAC4F4FA9893}"/>
          </ac:spMkLst>
        </pc:spChg>
        <pc:spChg chg="del">
          <ac:chgData name="Ilnytskyy, Slava" userId="6c9a36ec-2177-4c71-9d2b-b4582c7eea5e" providerId="ADAL" clId="{E683F942-D7DE-4C94-AEEC-D4E26849A5C7}" dt="2023-03-13T08:52:08.743" v="5907" actId="478"/>
          <ac:spMkLst>
            <pc:docMk/>
            <pc:sldMk cId="894257576" sldId="263"/>
            <ac:spMk id="3" creationId="{B9805474-A970-3358-01E6-C53A7729332D}"/>
          </ac:spMkLst>
        </pc:spChg>
        <pc:spChg chg="add mod">
          <ac:chgData name="Ilnytskyy, Slava" userId="6c9a36ec-2177-4c71-9d2b-b4582c7eea5e" providerId="ADAL" clId="{E683F942-D7DE-4C94-AEEC-D4E26849A5C7}" dt="2023-03-13T08:54:24.602" v="5998" actId="20577"/>
          <ac:spMkLst>
            <pc:docMk/>
            <pc:sldMk cId="894257576" sldId="263"/>
            <ac:spMk id="4" creationId="{3E408D96-FCD7-9938-571E-7F19B87A5542}"/>
          </ac:spMkLst>
        </pc:spChg>
        <pc:spChg chg="add mod">
          <ac:chgData name="Ilnytskyy, Slava" userId="6c9a36ec-2177-4c71-9d2b-b4582c7eea5e" providerId="ADAL" clId="{E683F942-D7DE-4C94-AEEC-D4E26849A5C7}" dt="2023-03-13T08:52:38.902" v="5936" actId="6549"/>
          <ac:spMkLst>
            <pc:docMk/>
            <pc:sldMk cId="894257576" sldId="263"/>
            <ac:spMk id="5" creationId="{6480AB86-FE51-78C6-24B8-0E4F4427AFA8}"/>
          </ac:spMkLst>
        </pc:spChg>
        <pc:spChg chg="add mod">
          <ac:chgData name="Ilnytskyy, Slava" userId="6c9a36ec-2177-4c71-9d2b-b4582c7eea5e" providerId="ADAL" clId="{E683F942-D7DE-4C94-AEEC-D4E26849A5C7}" dt="2023-03-13T09:05:45.461" v="6466" actId="207"/>
          <ac:spMkLst>
            <pc:docMk/>
            <pc:sldMk cId="894257576" sldId="263"/>
            <ac:spMk id="6" creationId="{854E7858-2FCF-1321-1F2B-7D6108C38299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3T09:30:48.598" v="7339" actId="207"/>
        <pc:sldMkLst>
          <pc:docMk/>
          <pc:sldMk cId="3587960572" sldId="264"/>
        </pc:sldMkLst>
        <pc:spChg chg="del">
          <ac:chgData name="Ilnytskyy, Slava" userId="6c9a36ec-2177-4c71-9d2b-b4582c7eea5e" providerId="ADAL" clId="{E683F942-D7DE-4C94-AEEC-D4E26849A5C7}" dt="2023-03-13T09:06:32.183" v="6468" actId="478"/>
          <ac:spMkLst>
            <pc:docMk/>
            <pc:sldMk cId="3587960572" sldId="264"/>
            <ac:spMk id="2" creationId="{44F9BD9B-EA1F-0ABB-B192-EE3F62B5052E}"/>
          </ac:spMkLst>
        </pc:spChg>
        <pc:spChg chg="del">
          <ac:chgData name="Ilnytskyy, Slava" userId="6c9a36ec-2177-4c71-9d2b-b4582c7eea5e" providerId="ADAL" clId="{E683F942-D7DE-4C94-AEEC-D4E26849A5C7}" dt="2023-03-13T09:06:35.033" v="6469" actId="478"/>
          <ac:spMkLst>
            <pc:docMk/>
            <pc:sldMk cId="3587960572" sldId="264"/>
            <ac:spMk id="3" creationId="{1B53B126-67B3-A1FB-3B4C-FF6FE3538FB5}"/>
          </ac:spMkLst>
        </pc:spChg>
        <pc:spChg chg="add mod">
          <ac:chgData name="Ilnytskyy, Slava" userId="6c9a36ec-2177-4c71-9d2b-b4582c7eea5e" providerId="ADAL" clId="{E683F942-D7DE-4C94-AEEC-D4E26849A5C7}" dt="2023-03-13T09:07:54.397" v="6476" actId="20577"/>
          <ac:spMkLst>
            <pc:docMk/>
            <pc:sldMk cId="3587960572" sldId="264"/>
            <ac:spMk id="4" creationId="{A0CF9556-4629-B0EB-5D4F-1695095D74E5}"/>
          </ac:spMkLst>
        </pc:spChg>
        <pc:spChg chg="add mod">
          <ac:chgData name="Ilnytskyy, Slava" userId="6c9a36ec-2177-4c71-9d2b-b4582c7eea5e" providerId="ADAL" clId="{E683F942-D7DE-4C94-AEEC-D4E26849A5C7}" dt="2023-03-13T09:30:48.598" v="7339" actId="207"/>
          <ac:spMkLst>
            <pc:docMk/>
            <pc:sldMk cId="3587960572" sldId="264"/>
            <ac:spMk id="5" creationId="{E68ED3C6-587C-54EF-6FBC-0AA1855BABD0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4T17:10:36.952" v="8254" actId="20577"/>
        <pc:sldMkLst>
          <pc:docMk/>
          <pc:sldMk cId="3700942492" sldId="265"/>
        </pc:sldMkLst>
        <pc:spChg chg="del">
          <ac:chgData name="Ilnytskyy, Slava" userId="6c9a36ec-2177-4c71-9d2b-b4582c7eea5e" providerId="ADAL" clId="{E683F942-D7DE-4C94-AEEC-D4E26849A5C7}" dt="2023-03-13T09:23:13.651" v="7041" actId="478"/>
          <ac:spMkLst>
            <pc:docMk/>
            <pc:sldMk cId="3700942492" sldId="265"/>
            <ac:spMk id="2" creationId="{DE7EA6AA-C007-CE79-2D2D-DC743F617995}"/>
          </ac:spMkLst>
        </pc:spChg>
        <pc:spChg chg="del">
          <ac:chgData name="Ilnytskyy, Slava" userId="6c9a36ec-2177-4c71-9d2b-b4582c7eea5e" providerId="ADAL" clId="{E683F942-D7DE-4C94-AEEC-D4E26849A5C7}" dt="2023-03-13T09:23:16.191" v="7042" actId="478"/>
          <ac:spMkLst>
            <pc:docMk/>
            <pc:sldMk cId="3700942492" sldId="265"/>
            <ac:spMk id="3" creationId="{11D00DEF-F76F-3595-A54E-7051213F383F}"/>
          </ac:spMkLst>
        </pc:spChg>
        <pc:spChg chg="add mod">
          <ac:chgData name="Ilnytskyy, Slava" userId="6c9a36ec-2177-4c71-9d2b-b4582c7eea5e" providerId="ADAL" clId="{E683F942-D7DE-4C94-AEEC-D4E26849A5C7}" dt="2023-03-13T09:23:18.715" v="7043"/>
          <ac:spMkLst>
            <pc:docMk/>
            <pc:sldMk cId="3700942492" sldId="265"/>
            <ac:spMk id="4" creationId="{8D302951-D0AE-7E9A-234C-C880EAF0F1B0}"/>
          </ac:spMkLst>
        </pc:spChg>
        <pc:spChg chg="add mod">
          <ac:chgData name="Ilnytskyy, Slava" userId="6c9a36ec-2177-4c71-9d2b-b4582c7eea5e" providerId="ADAL" clId="{E683F942-D7DE-4C94-AEEC-D4E26849A5C7}" dt="2023-03-14T17:10:36.952" v="8254" actId="20577"/>
          <ac:spMkLst>
            <pc:docMk/>
            <pc:sldMk cId="3700942492" sldId="265"/>
            <ac:spMk id="5" creationId="{5A9F5C36-9778-3D19-EC87-FB2614BF96D2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4T20:37:47.334" v="9867" actId="20577"/>
        <pc:sldMkLst>
          <pc:docMk/>
          <pc:sldMk cId="2456667109" sldId="266"/>
        </pc:sldMkLst>
        <pc:spChg chg="del">
          <ac:chgData name="Ilnytskyy, Slava" userId="6c9a36ec-2177-4c71-9d2b-b4582c7eea5e" providerId="ADAL" clId="{E683F942-D7DE-4C94-AEEC-D4E26849A5C7}" dt="2023-03-14T17:07:22.668" v="8116" actId="478"/>
          <ac:spMkLst>
            <pc:docMk/>
            <pc:sldMk cId="2456667109" sldId="266"/>
            <ac:spMk id="2" creationId="{21A800FA-0925-332A-2C70-775ADCCDEF00}"/>
          </ac:spMkLst>
        </pc:spChg>
        <pc:spChg chg="del">
          <ac:chgData name="Ilnytskyy, Slava" userId="6c9a36ec-2177-4c71-9d2b-b4582c7eea5e" providerId="ADAL" clId="{E683F942-D7DE-4C94-AEEC-D4E26849A5C7}" dt="2023-03-14T17:07:25.452" v="8117" actId="478"/>
          <ac:spMkLst>
            <pc:docMk/>
            <pc:sldMk cId="2456667109" sldId="266"/>
            <ac:spMk id="3" creationId="{3873DC00-28E8-D99B-9664-FFC5A341368C}"/>
          </ac:spMkLst>
        </pc:spChg>
        <pc:spChg chg="add mod">
          <ac:chgData name="Ilnytskyy, Slava" userId="6c9a36ec-2177-4c71-9d2b-b4582c7eea5e" providerId="ADAL" clId="{E683F942-D7DE-4C94-AEEC-D4E26849A5C7}" dt="2023-03-14T20:37:47.334" v="9867" actId="20577"/>
          <ac:spMkLst>
            <pc:docMk/>
            <pc:sldMk cId="2456667109" sldId="266"/>
            <ac:spMk id="4" creationId="{D6CAF03D-997E-9B38-003A-064CF4E73ECC}"/>
          </ac:spMkLst>
        </pc:spChg>
        <pc:spChg chg="add mod">
          <ac:chgData name="Ilnytskyy, Slava" userId="6c9a36ec-2177-4c71-9d2b-b4582c7eea5e" providerId="ADAL" clId="{E683F942-D7DE-4C94-AEEC-D4E26849A5C7}" dt="2023-03-14T20:37:33.426" v="9858" actId="255"/>
          <ac:spMkLst>
            <pc:docMk/>
            <pc:sldMk cId="2456667109" sldId="266"/>
            <ac:spMk id="5" creationId="{07A1A92E-EB0F-A49A-0D3C-2D7F20963654}"/>
          </ac:spMkLst>
        </pc:spChg>
        <pc:spChg chg="add del mod">
          <ac:chgData name="Ilnytskyy, Slava" userId="6c9a36ec-2177-4c71-9d2b-b4582c7eea5e" providerId="ADAL" clId="{E683F942-D7DE-4C94-AEEC-D4E26849A5C7}" dt="2023-03-14T17:28:41.921" v="9301"/>
          <ac:spMkLst>
            <pc:docMk/>
            <pc:sldMk cId="2456667109" sldId="266"/>
            <ac:spMk id="6" creationId="{DDE29807-47E5-957E-2D1F-FCB24BF9A3D3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4T20:37:53.818" v="9875" actId="20577"/>
        <pc:sldMkLst>
          <pc:docMk/>
          <pc:sldMk cId="1095676678" sldId="267"/>
        </pc:sldMkLst>
        <pc:spChg chg="del">
          <ac:chgData name="Ilnytskyy, Slava" userId="6c9a36ec-2177-4c71-9d2b-b4582c7eea5e" providerId="ADAL" clId="{E683F942-D7DE-4C94-AEEC-D4E26849A5C7}" dt="2023-03-14T17:28:50.861" v="9303" actId="478"/>
          <ac:spMkLst>
            <pc:docMk/>
            <pc:sldMk cId="1095676678" sldId="267"/>
            <ac:spMk id="2" creationId="{BEC8EAB6-0040-25A6-E60A-93D928B6F8AF}"/>
          </ac:spMkLst>
        </pc:spChg>
        <pc:spChg chg="del">
          <ac:chgData name="Ilnytskyy, Slava" userId="6c9a36ec-2177-4c71-9d2b-b4582c7eea5e" providerId="ADAL" clId="{E683F942-D7DE-4C94-AEEC-D4E26849A5C7}" dt="2023-03-14T17:28:53.460" v="9304" actId="478"/>
          <ac:spMkLst>
            <pc:docMk/>
            <pc:sldMk cId="1095676678" sldId="267"/>
            <ac:spMk id="3" creationId="{62DD4C1A-5AE4-595C-8DA0-E4AD4DBF221F}"/>
          </ac:spMkLst>
        </pc:spChg>
        <pc:spChg chg="add mod">
          <ac:chgData name="Ilnytskyy, Slava" userId="6c9a36ec-2177-4c71-9d2b-b4582c7eea5e" providerId="ADAL" clId="{E683F942-D7DE-4C94-AEEC-D4E26849A5C7}" dt="2023-03-14T20:37:53.818" v="9875" actId="20577"/>
          <ac:spMkLst>
            <pc:docMk/>
            <pc:sldMk cId="1095676678" sldId="267"/>
            <ac:spMk id="4" creationId="{A514EFA1-3B0C-8EA9-851A-D836BE37DDC0}"/>
          </ac:spMkLst>
        </pc:spChg>
        <pc:spChg chg="add mod">
          <ac:chgData name="Ilnytskyy, Slava" userId="6c9a36ec-2177-4c71-9d2b-b4582c7eea5e" providerId="ADAL" clId="{E683F942-D7DE-4C94-AEEC-D4E26849A5C7}" dt="2023-03-14T20:37:25.070" v="9857" actId="255"/>
          <ac:spMkLst>
            <pc:docMk/>
            <pc:sldMk cId="1095676678" sldId="267"/>
            <ac:spMk id="5" creationId="{0C4AF5E7-9957-034F-1814-3C4493872174}"/>
          </ac:spMkLst>
        </pc:spChg>
      </pc:sldChg>
      <pc:sldChg chg="addSp delSp modSp new mod modShow">
        <pc:chgData name="Ilnytskyy, Slava" userId="6c9a36ec-2177-4c71-9d2b-b4582c7eea5e" providerId="ADAL" clId="{E683F942-D7DE-4C94-AEEC-D4E26849A5C7}" dt="2023-03-14T22:28:25.004" v="12622" actId="6549"/>
        <pc:sldMkLst>
          <pc:docMk/>
          <pc:sldMk cId="1017834176" sldId="268"/>
        </pc:sldMkLst>
        <pc:spChg chg="del">
          <ac:chgData name="Ilnytskyy, Slava" userId="6c9a36ec-2177-4c71-9d2b-b4582c7eea5e" providerId="ADAL" clId="{E683F942-D7DE-4C94-AEEC-D4E26849A5C7}" dt="2023-03-14T20:38:08.104" v="9876" actId="478"/>
          <ac:spMkLst>
            <pc:docMk/>
            <pc:sldMk cId="1017834176" sldId="268"/>
            <ac:spMk id="2" creationId="{11AB422A-340A-6C89-CFEE-2C60AFECE2A2}"/>
          </ac:spMkLst>
        </pc:spChg>
        <pc:spChg chg="del">
          <ac:chgData name="Ilnytskyy, Slava" userId="6c9a36ec-2177-4c71-9d2b-b4582c7eea5e" providerId="ADAL" clId="{E683F942-D7DE-4C94-AEEC-D4E26849A5C7}" dt="2023-03-14T20:38:10.485" v="9877" actId="478"/>
          <ac:spMkLst>
            <pc:docMk/>
            <pc:sldMk cId="1017834176" sldId="268"/>
            <ac:spMk id="3" creationId="{DB21DD63-90C6-59FD-724C-2BAE14FCE058}"/>
          </ac:spMkLst>
        </pc:spChg>
        <pc:spChg chg="add mod">
          <ac:chgData name="Ilnytskyy, Slava" userId="6c9a36ec-2177-4c71-9d2b-b4582c7eea5e" providerId="ADAL" clId="{E683F942-D7DE-4C94-AEEC-D4E26849A5C7}" dt="2023-03-14T22:26:21.495" v="12399" actId="1035"/>
          <ac:spMkLst>
            <pc:docMk/>
            <pc:sldMk cId="1017834176" sldId="268"/>
            <ac:spMk id="4" creationId="{ACB4AA0C-DDE2-6622-A22C-5F027D83A4E9}"/>
          </ac:spMkLst>
        </pc:spChg>
        <pc:spChg chg="add mod">
          <ac:chgData name="Ilnytskyy, Slava" userId="6c9a36ec-2177-4c71-9d2b-b4582c7eea5e" providerId="ADAL" clId="{E683F942-D7DE-4C94-AEEC-D4E26849A5C7}" dt="2023-03-14T22:28:25.004" v="12622" actId="6549"/>
          <ac:spMkLst>
            <pc:docMk/>
            <pc:sldMk cId="1017834176" sldId="268"/>
            <ac:spMk id="5" creationId="{0366D7CB-9200-58E3-2E03-442199DAAA2E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4T23:13:21.447" v="13865" actId="1036"/>
        <pc:sldMkLst>
          <pc:docMk/>
          <pc:sldMk cId="585938421" sldId="269"/>
        </pc:sldMkLst>
        <pc:spChg chg="del">
          <ac:chgData name="Ilnytskyy, Slava" userId="6c9a36ec-2177-4c71-9d2b-b4582c7eea5e" providerId="ADAL" clId="{E683F942-D7DE-4C94-AEEC-D4E26849A5C7}" dt="2023-03-14T21:51:55.424" v="11438" actId="478"/>
          <ac:spMkLst>
            <pc:docMk/>
            <pc:sldMk cId="585938421" sldId="269"/>
            <ac:spMk id="2" creationId="{4B962B7F-401D-2305-B2E1-FC68FD81536C}"/>
          </ac:spMkLst>
        </pc:spChg>
        <pc:spChg chg="del">
          <ac:chgData name="Ilnytskyy, Slava" userId="6c9a36ec-2177-4c71-9d2b-b4582c7eea5e" providerId="ADAL" clId="{E683F942-D7DE-4C94-AEEC-D4E26849A5C7}" dt="2023-03-14T21:51:58.476" v="11439" actId="478"/>
          <ac:spMkLst>
            <pc:docMk/>
            <pc:sldMk cId="585938421" sldId="269"/>
            <ac:spMk id="3" creationId="{D95E9DF8-93D4-E808-26FA-D4CECE50CBCD}"/>
          </ac:spMkLst>
        </pc:spChg>
        <pc:spChg chg="add mod">
          <ac:chgData name="Ilnytskyy, Slava" userId="6c9a36ec-2177-4c71-9d2b-b4582c7eea5e" providerId="ADAL" clId="{E683F942-D7DE-4C94-AEEC-D4E26849A5C7}" dt="2023-03-14T23:13:21.447" v="13865" actId="1036"/>
          <ac:spMkLst>
            <pc:docMk/>
            <pc:sldMk cId="585938421" sldId="269"/>
            <ac:spMk id="5" creationId="{87FAB95D-55A0-39F6-83E4-3F4EF63D5FAF}"/>
          </ac:spMkLst>
        </pc:spChg>
        <pc:spChg chg="add mod">
          <ac:chgData name="Ilnytskyy, Slava" userId="6c9a36ec-2177-4c71-9d2b-b4582c7eea5e" providerId="ADAL" clId="{E683F942-D7DE-4C94-AEEC-D4E26849A5C7}" dt="2023-03-14T22:48:06.698" v="13739" actId="1035"/>
          <ac:spMkLst>
            <pc:docMk/>
            <pc:sldMk cId="585938421" sldId="269"/>
            <ac:spMk id="6" creationId="{64D5E678-8188-0646-B50B-9DBDAD568BF8}"/>
          </ac:spMkLst>
        </pc:spChg>
      </pc:sldChg>
      <pc:sldChg chg="addSp delSp modSp new del mod">
        <pc:chgData name="Ilnytskyy, Slava" userId="6c9a36ec-2177-4c71-9d2b-b4582c7eea5e" providerId="ADAL" clId="{E683F942-D7DE-4C94-AEEC-D4E26849A5C7}" dt="2023-03-14T21:51:39.131" v="11432" actId="680"/>
        <pc:sldMkLst>
          <pc:docMk/>
          <pc:sldMk cId="587571977" sldId="269"/>
        </pc:sldMkLst>
        <pc:spChg chg="add del">
          <ac:chgData name="Ilnytskyy, Slava" userId="6c9a36ec-2177-4c71-9d2b-b4582c7eea5e" providerId="ADAL" clId="{E683F942-D7DE-4C94-AEEC-D4E26849A5C7}" dt="2023-03-14T21:51:38.709" v="11431" actId="478"/>
          <ac:spMkLst>
            <pc:docMk/>
            <pc:sldMk cId="587571977" sldId="269"/>
            <ac:spMk id="2" creationId="{0D67D338-6A24-8F89-0CEE-D588AEC13043}"/>
          </ac:spMkLst>
        </pc:spChg>
        <pc:spChg chg="add del">
          <ac:chgData name="Ilnytskyy, Slava" userId="6c9a36ec-2177-4c71-9d2b-b4582c7eea5e" providerId="ADAL" clId="{E683F942-D7DE-4C94-AEEC-D4E26849A5C7}" dt="2023-03-14T21:51:38.158" v="11430" actId="478"/>
          <ac:spMkLst>
            <pc:docMk/>
            <pc:sldMk cId="587571977" sldId="269"/>
            <ac:spMk id="3" creationId="{585C9C71-2B5D-4E68-760F-9FF284D1B3C4}"/>
          </ac:spMkLst>
        </pc:spChg>
        <pc:spChg chg="add del mod">
          <ac:chgData name="Ilnytskyy, Slava" userId="6c9a36ec-2177-4c71-9d2b-b4582c7eea5e" providerId="ADAL" clId="{E683F942-D7DE-4C94-AEEC-D4E26849A5C7}" dt="2023-03-14T21:51:37.765" v="11429"/>
          <ac:spMkLst>
            <pc:docMk/>
            <pc:sldMk cId="587571977" sldId="269"/>
            <ac:spMk id="4" creationId="{25956F60-5890-ABCC-1F4B-6FB09CD0B859}"/>
          </ac:spMkLst>
        </pc:spChg>
      </pc:sldChg>
      <pc:sldChg chg="addSp delSp modSp new del mod">
        <pc:chgData name="Ilnytskyy, Slava" userId="6c9a36ec-2177-4c71-9d2b-b4582c7eea5e" providerId="ADAL" clId="{E683F942-D7DE-4C94-AEEC-D4E26849A5C7}" dt="2023-03-14T21:51:01.852" v="11422" actId="680"/>
        <pc:sldMkLst>
          <pc:docMk/>
          <pc:sldMk cId="1819150474" sldId="269"/>
        </pc:sldMkLst>
        <pc:spChg chg="add del">
          <ac:chgData name="Ilnytskyy, Slava" userId="6c9a36ec-2177-4c71-9d2b-b4582c7eea5e" providerId="ADAL" clId="{E683F942-D7DE-4C94-AEEC-D4E26849A5C7}" dt="2023-03-14T21:51:00.993" v="11421" actId="478"/>
          <ac:spMkLst>
            <pc:docMk/>
            <pc:sldMk cId="1819150474" sldId="269"/>
            <ac:spMk id="2" creationId="{9324ACEC-D2AD-FE3E-F8B6-0E8B96A4FEDD}"/>
          </ac:spMkLst>
        </pc:spChg>
        <pc:spChg chg="add del">
          <ac:chgData name="Ilnytskyy, Slava" userId="6c9a36ec-2177-4c71-9d2b-b4582c7eea5e" providerId="ADAL" clId="{E683F942-D7DE-4C94-AEEC-D4E26849A5C7}" dt="2023-03-14T21:51:00.353" v="11420" actId="478"/>
          <ac:spMkLst>
            <pc:docMk/>
            <pc:sldMk cId="1819150474" sldId="269"/>
            <ac:spMk id="3" creationId="{5E8259F7-A65C-4D92-E2E9-4205C4960A84}"/>
          </ac:spMkLst>
        </pc:spChg>
        <pc:spChg chg="add del mod">
          <ac:chgData name="Ilnytskyy, Slava" userId="6c9a36ec-2177-4c71-9d2b-b4582c7eea5e" providerId="ADAL" clId="{E683F942-D7DE-4C94-AEEC-D4E26849A5C7}" dt="2023-03-14T21:50:59.712" v="11419"/>
          <ac:spMkLst>
            <pc:docMk/>
            <pc:sldMk cId="1819150474" sldId="269"/>
            <ac:spMk id="4" creationId="{D4FBC784-1B97-1E78-033B-DBB830E45223}"/>
          </ac:spMkLst>
        </pc:spChg>
        <pc:spChg chg="add del mod">
          <ac:chgData name="Ilnytskyy, Slava" userId="6c9a36ec-2177-4c71-9d2b-b4582c7eea5e" providerId="ADAL" clId="{E683F942-D7DE-4C94-AEEC-D4E26849A5C7}" dt="2023-03-14T21:50:59.322" v="11418"/>
          <ac:spMkLst>
            <pc:docMk/>
            <pc:sldMk cId="1819150474" sldId="269"/>
            <ac:spMk id="5" creationId="{159937A5-790A-102B-A976-ACB1105500FE}"/>
          </ac:spMkLst>
        </pc:spChg>
      </pc:sldChg>
      <pc:sldChg chg="addSp delSp modSp new del mod">
        <pc:chgData name="Ilnytskyy, Slava" userId="6c9a36ec-2177-4c71-9d2b-b4582c7eea5e" providerId="ADAL" clId="{E683F942-D7DE-4C94-AEEC-D4E26849A5C7}" dt="2023-03-14T21:50:09.923" v="11410" actId="680"/>
        <pc:sldMkLst>
          <pc:docMk/>
          <pc:sldMk cId="1905251948" sldId="269"/>
        </pc:sldMkLst>
        <pc:spChg chg="add del">
          <ac:chgData name="Ilnytskyy, Slava" userId="6c9a36ec-2177-4c71-9d2b-b4582c7eea5e" providerId="ADAL" clId="{E683F942-D7DE-4C94-AEEC-D4E26849A5C7}" dt="2023-03-14T21:50:09.251" v="11409" actId="478"/>
          <ac:spMkLst>
            <pc:docMk/>
            <pc:sldMk cId="1905251948" sldId="269"/>
            <ac:spMk id="2" creationId="{AC2DA0D1-C048-9A33-306B-D9DF52501EE0}"/>
          </ac:spMkLst>
        </pc:spChg>
        <pc:spChg chg="add del">
          <ac:chgData name="Ilnytskyy, Slava" userId="6c9a36ec-2177-4c71-9d2b-b4582c7eea5e" providerId="ADAL" clId="{E683F942-D7DE-4C94-AEEC-D4E26849A5C7}" dt="2023-03-14T21:50:08.198" v="11408" actId="478"/>
          <ac:spMkLst>
            <pc:docMk/>
            <pc:sldMk cId="1905251948" sldId="269"/>
            <ac:spMk id="3" creationId="{3E4CE079-DDBB-F66C-EC4C-8CC0D8ABCF33}"/>
          </ac:spMkLst>
        </pc:spChg>
        <pc:spChg chg="add del mod">
          <ac:chgData name="Ilnytskyy, Slava" userId="6c9a36ec-2177-4c71-9d2b-b4582c7eea5e" providerId="ADAL" clId="{E683F942-D7DE-4C94-AEEC-D4E26849A5C7}" dt="2023-03-14T21:50:06.779" v="11407"/>
          <ac:spMkLst>
            <pc:docMk/>
            <pc:sldMk cId="1905251948" sldId="269"/>
            <ac:spMk id="4" creationId="{64EC7D1F-2679-681B-1105-C401545E0DA5}"/>
          </ac:spMkLst>
        </pc:spChg>
        <pc:spChg chg="add del">
          <ac:chgData name="Ilnytskyy, Slava" userId="6c9a36ec-2177-4c71-9d2b-b4582c7eea5e" providerId="ADAL" clId="{E683F942-D7DE-4C94-AEEC-D4E26849A5C7}" dt="2023-03-14T21:50:01.126" v="11404" actId="22"/>
          <ac:spMkLst>
            <pc:docMk/>
            <pc:sldMk cId="1905251948" sldId="269"/>
            <ac:spMk id="6" creationId="{BC862F86-694D-AADE-7702-BB5D1D12AB9B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4T23:40:25.822" v="14817" actId="207"/>
        <pc:sldMkLst>
          <pc:docMk/>
          <pc:sldMk cId="3617341902" sldId="270"/>
        </pc:sldMkLst>
        <pc:spChg chg="del">
          <ac:chgData name="Ilnytskyy, Slava" userId="6c9a36ec-2177-4c71-9d2b-b4582c7eea5e" providerId="ADAL" clId="{E683F942-D7DE-4C94-AEEC-D4E26849A5C7}" dt="2023-03-14T23:13:30.554" v="13866" actId="478"/>
          <ac:spMkLst>
            <pc:docMk/>
            <pc:sldMk cId="3617341902" sldId="270"/>
            <ac:spMk id="2" creationId="{33781B32-0072-6D68-DA49-2D4FBFD07946}"/>
          </ac:spMkLst>
        </pc:spChg>
        <pc:spChg chg="del">
          <ac:chgData name="Ilnytskyy, Slava" userId="6c9a36ec-2177-4c71-9d2b-b4582c7eea5e" providerId="ADAL" clId="{E683F942-D7DE-4C94-AEEC-D4E26849A5C7}" dt="2023-03-14T23:13:33.227" v="13867" actId="478"/>
          <ac:spMkLst>
            <pc:docMk/>
            <pc:sldMk cId="3617341902" sldId="270"/>
            <ac:spMk id="3" creationId="{4E3F2E99-2B77-7D15-BA2A-AB8FA0C04E70}"/>
          </ac:spMkLst>
        </pc:spChg>
        <pc:spChg chg="add mod">
          <ac:chgData name="Ilnytskyy, Slava" userId="6c9a36ec-2177-4c71-9d2b-b4582c7eea5e" providerId="ADAL" clId="{E683F942-D7DE-4C94-AEEC-D4E26849A5C7}" dt="2023-03-14T23:13:37.508" v="13870" actId="1035"/>
          <ac:spMkLst>
            <pc:docMk/>
            <pc:sldMk cId="3617341902" sldId="270"/>
            <ac:spMk id="4" creationId="{2B870885-F256-E13F-FA8F-EC63D44EFAED}"/>
          </ac:spMkLst>
        </pc:spChg>
        <pc:spChg chg="add mod">
          <ac:chgData name="Ilnytskyy, Slava" userId="6c9a36ec-2177-4c71-9d2b-b4582c7eea5e" providerId="ADAL" clId="{E683F942-D7DE-4C94-AEEC-D4E26849A5C7}" dt="2023-03-14T23:40:25.822" v="14817" actId="207"/>
          <ac:spMkLst>
            <pc:docMk/>
            <pc:sldMk cId="3617341902" sldId="270"/>
            <ac:spMk id="5" creationId="{91B35AC0-D5B5-FD1B-D8C0-75A39890F08C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5T00:14:15.231" v="15372"/>
        <pc:sldMkLst>
          <pc:docMk/>
          <pc:sldMk cId="4132082853" sldId="271"/>
        </pc:sldMkLst>
        <pc:spChg chg="del">
          <ac:chgData name="Ilnytskyy, Slava" userId="6c9a36ec-2177-4c71-9d2b-b4582c7eea5e" providerId="ADAL" clId="{E683F942-D7DE-4C94-AEEC-D4E26849A5C7}" dt="2023-03-14T23:40:40.456" v="14819" actId="478"/>
          <ac:spMkLst>
            <pc:docMk/>
            <pc:sldMk cId="4132082853" sldId="271"/>
            <ac:spMk id="2" creationId="{3F7DB0C6-B670-CA00-E4FE-86AA3695AF0F}"/>
          </ac:spMkLst>
        </pc:spChg>
        <pc:spChg chg="del">
          <ac:chgData name="Ilnytskyy, Slava" userId="6c9a36ec-2177-4c71-9d2b-b4582c7eea5e" providerId="ADAL" clId="{E683F942-D7DE-4C94-AEEC-D4E26849A5C7}" dt="2023-03-14T23:40:43.606" v="14820" actId="478"/>
          <ac:spMkLst>
            <pc:docMk/>
            <pc:sldMk cId="4132082853" sldId="271"/>
            <ac:spMk id="3" creationId="{D3728C4C-8D86-CA0F-D000-E0589081F93C}"/>
          </ac:spMkLst>
        </pc:spChg>
        <pc:spChg chg="add mod">
          <ac:chgData name="Ilnytskyy, Slava" userId="6c9a36ec-2177-4c71-9d2b-b4582c7eea5e" providerId="ADAL" clId="{E683F942-D7DE-4C94-AEEC-D4E26849A5C7}" dt="2023-03-15T00:14:15.231" v="15372"/>
          <ac:spMkLst>
            <pc:docMk/>
            <pc:sldMk cId="4132082853" sldId="271"/>
            <ac:spMk id="4" creationId="{2B8F555C-508E-7487-4FCE-441BCAB65451}"/>
          </ac:spMkLst>
        </pc:spChg>
        <pc:spChg chg="add mod">
          <ac:chgData name="Ilnytskyy, Slava" userId="6c9a36ec-2177-4c71-9d2b-b4582c7eea5e" providerId="ADAL" clId="{E683F942-D7DE-4C94-AEEC-D4E26849A5C7}" dt="2023-03-15T00:13:23.708" v="15369" actId="207"/>
          <ac:spMkLst>
            <pc:docMk/>
            <pc:sldMk cId="4132082853" sldId="271"/>
            <ac:spMk id="5" creationId="{63FD4E21-5506-E1D7-60BA-5F07A3789F2B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5T08:17:03.675" v="16748" actId="1038"/>
        <pc:sldMkLst>
          <pc:docMk/>
          <pc:sldMk cId="1430488925" sldId="272"/>
        </pc:sldMkLst>
        <pc:spChg chg="del">
          <ac:chgData name="Ilnytskyy, Slava" userId="6c9a36ec-2177-4c71-9d2b-b4582c7eea5e" providerId="ADAL" clId="{E683F942-D7DE-4C94-AEEC-D4E26849A5C7}" dt="2023-03-15T00:14:20.747" v="15373" actId="478"/>
          <ac:spMkLst>
            <pc:docMk/>
            <pc:sldMk cId="1430488925" sldId="272"/>
            <ac:spMk id="2" creationId="{446713B3-4FE4-F176-0205-C1935F575084}"/>
          </ac:spMkLst>
        </pc:spChg>
        <pc:spChg chg="del">
          <ac:chgData name="Ilnytskyy, Slava" userId="6c9a36ec-2177-4c71-9d2b-b4582c7eea5e" providerId="ADAL" clId="{E683F942-D7DE-4C94-AEEC-D4E26849A5C7}" dt="2023-03-15T00:14:22.846" v="15374" actId="478"/>
          <ac:spMkLst>
            <pc:docMk/>
            <pc:sldMk cId="1430488925" sldId="272"/>
            <ac:spMk id="3" creationId="{F916B087-5B53-1F5C-BFE5-CA9271B04DAB}"/>
          </ac:spMkLst>
        </pc:spChg>
        <pc:spChg chg="add mod">
          <ac:chgData name="Ilnytskyy, Slava" userId="6c9a36ec-2177-4c71-9d2b-b4582c7eea5e" providerId="ADAL" clId="{E683F942-D7DE-4C94-AEEC-D4E26849A5C7}" dt="2023-03-15T08:17:03.675" v="16748" actId="1038"/>
          <ac:spMkLst>
            <pc:docMk/>
            <pc:sldMk cId="1430488925" sldId="272"/>
            <ac:spMk id="4" creationId="{45A1C0CD-2C07-8278-A813-C463E12D9595}"/>
          </ac:spMkLst>
        </pc:spChg>
        <pc:spChg chg="add mod">
          <ac:chgData name="Ilnytskyy, Slava" userId="6c9a36ec-2177-4c71-9d2b-b4582c7eea5e" providerId="ADAL" clId="{E683F942-D7DE-4C94-AEEC-D4E26849A5C7}" dt="2023-03-15T08:16:01.809" v="16683" actId="207"/>
          <ac:spMkLst>
            <pc:docMk/>
            <pc:sldMk cId="1430488925" sldId="272"/>
            <ac:spMk id="5" creationId="{27D27824-FF42-22CF-FE06-CCA4B2858E68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5T08:59:56.146" v="17494" actId="207"/>
        <pc:sldMkLst>
          <pc:docMk/>
          <pc:sldMk cId="171002827" sldId="273"/>
        </pc:sldMkLst>
        <pc:spChg chg="del mod">
          <ac:chgData name="Ilnytskyy, Slava" userId="6c9a36ec-2177-4c71-9d2b-b4582c7eea5e" providerId="ADAL" clId="{E683F942-D7DE-4C94-AEEC-D4E26849A5C7}" dt="2023-03-15T08:16:17.354" v="16687" actId="478"/>
          <ac:spMkLst>
            <pc:docMk/>
            <pc:sldMk cId="171002827" sldId="273"/>
            <ac:spMk id="2" creationId="{F8CE62B2-844D-4356-D1DE-84F00ED8852B}"/>
          </ac:spMkLst>
        </pc:spChg>
        <pc:spChg chg="del">
          <ac:chgData name="Ilnytskyy, Slava" userId="6c9a36ec-2177-4c71-9d2b-b4582c7eea5e" providerId="ADAL" clId="{E683F942-D7DE-4C94-AEEC-D4E26849A5C7}" dt="2023-03-15T08:16:13.973" v="16685" actId="478"/>
          <ac:spMkLst>
            <pc:docMk/>
            <pc:sldMk cId="171002827" sldId="273"/>
            <ac:spMk id="3" creationId="{23FCCAB8-EEA5-143B-4876-F937E5E1F1A0}"/>
          </ac:spMkLst>
        </pc:spChg>
        <pc:spChg chg="add mod">
          <ac:chgData name="Ilnytskyy, Slava" userId="6c9a36ec-2177-4c71-9d2b-b4582c7eea5e" providerId="ADAL" clId="{E683F942-D7DE-4C94-AEEC-D4E26849A5C7}" dt="2023-03-15T08:17:23.935" v="16762" actId="1037"/>
          <ac:spMkLst>
            <pc:docMk/>
            <pc:sldMk cId="171002827" sldId="273"/>
            <ac:spMk id="4" creationId="{5A44030F-EADC-5808-D8E9-94084A4304AD}"/>
          </ac:spMkLst>
        </pc:spChg>
        <pc:spChg chg="add mod">
          <ac:chgData name="Ilnytskyy, Slava" userId="6c9a36ec-2177-4c71-9d2b-b4582c7eea5e" providerId="ADAL" clId="{E683F942-D7DE-4C94-AEEC-D4E26849A5C7}" dt="2023-03-15T08:59:56.146" v="17494" actId="207"/>
          <ac:spMkLst>
            <pc:docMk/>
            <pc:sldMk cId="171002827" sldId="273"/>
            <ac:spMk id="5" creationId="{34EC7D74-235C-18D6-1BD0-A75349270CBE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5T09:22:27.377" v="18005" actId="207"/>
        <pc:sldMkLst>
          <pc:docMk/>
          <pc:sldMk cId="1402114592" sldId="274"/>
        </pc:sldMkLst>
        <pc:spChg chg="del mod">
          <ac:chgData name="Ilnytskyy, Slava" userId="6c9a36ec-2177-4c71-9d2b-b4582c7eea5e" providerId="ADAL" clId="{E683F942-D7DE-4C94-AEEC-D4E26849A5C7}" dt="2023-03-15T09:00:11.292" v="17497" actId="478"/>
          <ac:spMkLst>
            <pc:docMk/>
            <pc:sldMk cId="1402114592" sldId="274"/>
            <ac:spMk id="2" creationId="{5F386CEA-5369-B01B-21F0-27D7CB12E3C9}"/>
          </ac:spMkLst>
        </pc:spChg>
        <pc:spChg chg="del">
          <ac:chgData name="Ilnytskyy, Slava" userId="6c9a36ec-2177-4c71-9d2b-b4582c7eea5e" providerId="ADAL" clId="{E683F942-D7DE-4C94-AEEC-D4E26849A5C7}" dt="2023-03-15T09:00:14.363" v="17498" actId="478"/>
          <ac:spMkLst>
            <pc:docMk/>
            <pc:sldMk cId="1402114592" sldId="274"/>
            <ac:spMk id="3" creationId="{A54D5FDC-3C49-B2D8-2CBD-E858AE31BC15}"/>
          </ac:spMkLst>
        </pc:spChg>
        <pc:spChg chg="add mod">
          <ac:chgData name="Ilnytskyy, Slava" userId="6c9a36ec-2177-4c71-9d2b-b4582c7eea5e" providerId="ADAL" clId="{E683F942-D7DE-4C94-AEEC-D4E26849A5C7}" dt="2023-03-15T09:00:22.710" v="17499"/>
          <ac:spMkLst>
            <pc:docMk/>
            <pc:sldMk cId="1402114592" sldId="274"/>
            <ac:spMk id="4" creationId="{FDF9C857-4A99-5148-CF6C-6FC0A2332B42}"/>
          </ac:spMkLst>
        </pc:spChg>
        <pc:spChg chg="add mod">
          <ac:chgData name="Ilnytskyy, Slava" userId="6c9a36ec-2177-4c71-9d2b-b4582c7eea5e" providerId="ADAL" clId="{E683F942-D7DE-4C94-AEEC-D4E26849A5C7}" dt="2023-03-15T09:22:27.377" v="18005" actId="207"/>
          <ac:spMkLst>
            <pc:docMk/>
            <pc:sldMk cId="1402114592" sldId="274"/>
            <ac:spMk id="5" creationId="{F3A83032-8300-3216-BA35-13C8B179D77B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6T04:31:47.584" v="19392" actId="1035"/>
        <pc:sldMkLst>
          <pc:docMk/>
          <pc:sldMk cId="3370855520" sldId="275"/>
        </pc:sldMkLst>
        <pc:spChg chg="del">
          <ac:chgData name="Ilnytskyy, Slava" userId="6c9a36ec-2177-4c71-9d2b-b4582c7eea5e" providerId="ADAL" clId="{E683F942-D7DE-4C94-AEEC-D4E26849A5C7}" dt="2023-03-15T09:23:23.849" v="18008" actId="478"/>
          <ac:spMkLst>
            <pc:docMk/>
            <pc:sldMk cId="3370855520" sldId="275"/>
            <ac:spMk id="2" creationId="{280074B8-1212-50DA-2F28-6737BF0751FE}"/>
          </ac:spMkLst>
        </pc:spChg>
        <pc:spChg chg="del">
          <ac:chgData name="Ilnytskyy, Slava" userId="6c9a36ec-2177-4c71-9d2b-b4582c7eea5e" providerId="ADAL" clId="{E683F942-D7DE-4C94-AEEC-D4E26849A5C7}" dt="2023-03-15T09:23:28.873" v="18009" actId="478"/>
          <ac:spMkLst>
            <pc:docMk/>
            <pc:sldMk cId="3370855520" sldId="275"/>
            <ac:spMk id="3" creationId="{FE7F245B-1577-CA4E-4AA3-BC206B5A7226}"/>
          </ac:spMkLst>
        </pc:spChg>
        <pc:spChg chg="add mod">
          <ac:chgData name="Ilnytskyy, Slava" userId="6c9a36ec-2177-4c71-9d2b-b4582c7eea5e" providerId="ADAL" clId="{E683F942-D7DE-4C94-AEEC-D4E26849A5C7}" dt="2023-03-15T09:23:19.672" v="18007"/>
          <ac:spMkLst>
            <pc:docMk/>
            <pc:sldMk cId="3370855520" sldId="275"/>
            <ac:spMk id="4" creationId="{AFCC2A29-6C71-6466-7EAA-DB7D2DFD5F97}"/>
          </ac:spMkLst>
        </pc:spChg>
        <pc:spChg chg="add mod">
          <ac:chgData name="Ilnytskyy, Slava" userId="6c9a36ec-2177-4c71-9d2b-b4582c7eea5e" providerId="ADAL" clId="{E683F942-D7DE-4C94-AEEC-D4E26849A5C7}" dt="2023-03-16T04:31:47.584" v="19392" actId="1035"/>
          <ac:spMkLst>
            <pc:docMk/>
            <pc:sldMk cId="3370855520" sldId="275"/>
            <ac:spMk id="5" creationId="{9A901BCA-023E-5763-100A-DE2E4F35F538}"/>
          </ac:spMkLst>
        </pc:spChg>
        <pc:graphicFrameChg chg="add del mod modGraphic">
          <ac:chgData name="Ilnytskyy, Slava" userId="6c9a36ec-2177-4c71-9d2b-b4582c7eea5e" providerId="ADAL" clId="{E683F942-D7DE-4C94-AEEC-D4E26849A5C7}" dt="2023-03-16T04:13:52.095" v="18633" actId="21"/>
          <ac:graphicFrameMkLst>
            <pc:docMk/>
            <pc:sldMk cId="3370855520" sldId="275"/>
            <ac:graphicFrameMk id="6" creationId="{7091997C-BED4-0670-E7F1-CA5A42C85752}"/>
          </ac:graphicFrameMkLst>
        </pc:graphicFrameChg>
      </pc:sldChg>
      <pc:sldChg chg="addSp delSp modSp new mod">
        <pc:chgData name="Ilnytskyy, Slava" userId="6c9a36ec-2177-4c71-9d2b-b4582c7eea5e" providerId="ADAL" clId="{E683F942-D7DE-4C94-AEEC-D4E26849A5C7}" dt="2023-03-16T06:47:13.561" v="23145" actId="207"/>
        <pc:sldMkLst>
          <pc:docMk/>
          <pc:sldMk cId="655718717" sldId="276"/>
        </pc:sldMkLst>
        <pc:spChg chg="add mod">
          <ac:chgData name="Ilnytskyy, Slava" userId="6c9a36ec-2177-4c71-9d2b-b4582c7eea5e" providerId="ADAL" clId="{E683F942-D7DE-4C94-AEEC-D4E26849A5C7}" dt="2023-03-16T06:47:13.561" v="23145" actId="207"/>
          <ac:spMkLst>
            <pc:docMk/>
            <pc:sldMk cId="655718717" sldId="276"/>
            <ac:spMk id="2" creationId="{A81C923A-4551-5A60-D4B1-90E718D8193B}"/>
          </ac:spMkLst>
        </pc:spChg>
        <pc:spChg chg="del mod">
          <ac:chgData name="Ilnytskyy, Slava" userId="6c9a36ec-2177-4c71-9d2b-b4582c7eea5e" providerId="ADAL" clId="{E683F942-D7DE-4C94-AEEC-D4E26849A5C7}" dt="2023-03-16T04:14:11.917" v="18678" actId="478"/>
          <ac:spMkLst>
            <pc:docMk/>
            <pc:sldMk cId="655718717" sldId="276"/>
            <ac:spMk id="2" creationId="{F907A85E-9E0A-B29D-5A06-A0584BD6BE86}"/>
          </ac:spMkLst>
        </pc:spChg>
        <pc:spChg chg="del">
          <ac:chgData name="Ilnytskyy, Slava" userId="6c9a36ec-2177-4c71-9d2b-b4582c7eea5e" providerId="ADAL" clId="{E683F942-D7DE-4C94-AEEC-D4E26849A5C7}" dt="2023-03-16T04:13:57.152" v="18634" actId="478"/>
          <ac:spMkLst>
            <pc:docMk/>
            <pc:sldMk cId="655718717" sldId="276"/>
            <ac:spMk id="3" creationId="{EB308F2F-E791-247D-F204-CAE6E55FA87A}"/>
          </ac:spMkLst>
        </pc:spChg>
        <pc:spChg chg="add mod">
          <ac:chgData name="Ilnytskyy, Slava" userId="6c9a36ec-2177-4c71-9d2b-b4582c7eea5e" providerId="ADAL" clId="{E683F942-D7DE-4C94-AEEC-D4E26849A5C7}" dt="2023-03-16T04:14:23.837" v="18679"/>
          <ac:spMkLst>
            <pc:docMk/>
            <pc:sldMk cId="655718717" sldId="276"/>
            <ac:spMk id="5" creationId="{8D2BD4A6-D113-52E7-1D17-54C326DA68C6}"/>
          </ac:spMkLst>
        </pc:spChg>
        <pc:spChg chg="add mod">
          <ac:chgData name="Ilnytskyy, Slava" userId="6c9a36ec-2177-4c71-9d2b-b4582c7eea5e" providerId="ADAL" clId="{E683F942-D7DE-4C94-AEEC-D4E26849A5C7}" dt="2023-03-16T06:37:59.819" v="23051" actId="1038"/>
          <ac:spMkLst>
            <pc:docMk/>
            <pc:sldMk cId="655718717" sldId="276"/>
            <ac:spMk id="6" creationId="{09EBA3CE-A00B-228F-AB71-5F9E234BADD7}"/>
          </ac:spMkLst>
        </pc:spChg>
        <pc:graphicFrameChg chg="add mod modGraphic">
          <ac:chgData name="Ilnytskyy, Slava" userId="6c9a36ec-2177-4c71-9d2b-b4582c7eea5e" providerId="ADAL" clId="{E683F942-D7DE-4C94-AEEC-D4E26849A5C7}" dt="2023-03-16T06:46:09.216" v="23108" actId="14100"/>
          <ac:graphicFrameMkLst>
            <pc:docMk/>
            <pc:sldMk cId="655718717" sldId="276"/>
            <ac:graphicFrameMk id="4" creationId="{D74BCACE-CEB2-0964-B17F-E58C2C38EC75}"/>
          </ac:graphicFrameMkLst>
        </pc:graphicFrameChg>
      </pc:sldChg>
      <pc:sldChg chg="addSp delSp modSp new mod">
        <pc:chgData name="Ilnytskyy, Slava" userId="6c9a36ec-2177-4c71-9d2b-b4582c7eea5e" providerId="ADAL" clId="{E683F942-D7DE-4C94-AEEC-D4E26849A5C7}" dt="2023-03-16T06:02:44.760" v="21641" actId="207"/>
        <pc:sldMkLst>
          <pc:docMk/>
          <pc:sldMk cId="1852138272" sldId="277"/>
        </pc:sldMkLst>
        <pc:spChg chg="del">
          <ac:chgData name="Ilnytskyy, Slava" userId="6c9a36ec-2177-4c71-9d2b-b4582c7eea5e" providerId="ADAL" clId="{E683F942-D7DE-4C94-AEEC-D4E26849A5C7}" dt="2023-03-16T04:31:34.767" v="19386" actId="478"/>
          <ac:spMkLst>
            <pc:docMk/>
            <pc:sldMk cId="1852138272" sldId="277"/>
            <ac:spMk id="2" creationId="{93924054-2CD7-8A9D-AA5E-D10862C8E014}"/>
          </ac:spMkLst>
        </pc:spChg>
        <pc:spChg chg="del">
          <ac:chgData name="Ilnytskyy, Slava" userId="6c9a36ec-2177-4c71-9d2b-b4582c7eea5e" providerId="ADAL" clId="{E683F942-D7DE-4C94-AEEC-D4E26849A5C7}" dt="2023-03-16T04:31:38.350" v="19387" actId="478"/>
          <ac:spMkLst>
            <pc:docMk/>
            <pc:sldMk cId="1852138272" sldId="277"/>
            <ac:spMk id="3" creationId="{F6E8F35A-A4E3-8E9B-ECAF-3B9C9F5BA9AA}"/>
          </ac:spMkLst>
        </pc:spChg>
        <pc:spChg chg="add mod">
          <ac:chgData name="Ilnytskyy, Slava" userId="6c9a36ec-2177-4c71-9d2b-b4582c7eea5e" providerId="ADAL" clId="{E683F942-D7DE-4C94-AEEC-D4E26849A5C7}" dt="2023-03-16T04:31:39.697" v="19388"/>
          <ac:spMkLst>
            <pc:docMk/>
            <pc:sldMk cId="1852138272" sldId="277"/>
            <ac:spMk id="4" creationId="{2906ED66-F532-25F3-9F7C-C62452E0CE0A}"/>
          </ac:spMkLst>
        </pc:spChg>
        <pc:spChg chg="add mod">
          <ac:chgData name="Ilnytskyy, Slava" userId="6c9a36ec-2177-4c71-9d2b-b4582c7eea5e" providerId="ADAL" clId="{E683F942-D7DE-4C94-AEEC-D4E26849A5C7}" dt="2023-03-16T06:02:44.760" v="21641" actId="207"/>
          <ac:spMkLst>
            <pc:docMk/>
            <pc:sldMk cId="1852138272" sldId="277"/>
            <ac:spMk id="5" creationId="{57901FAE-D6DF-2F19-E7C4-3FD331982BD5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6T05:47:35.700" v="21257" actId="207"/>
        <pc:sldMkLst>
          <pc:docMk/>
          <pc:sldMk cId="736474307" sldId="278"/>
        </pc:sldMkLst>
        <pc:spChg chg="del mod">
          <ac:chgData name="Ilnytskyy, Slava" userId="6c9a36ec-2177-4c71-9d2b-b4582c7eea5e" providerId="ADAL" clId="{E683F942-D7DE-4C94-AEEC-D4E26849A5C7}" dt="2023-03-16T04:58:44.251" v="20399" actId="478"/>
          <ac:spMkLst>
            <pc:docMk/>
            <pc:sldMk cId="736474307" sldId="278"/>
            <ac:spMk id="2" creationId="{72222F39-3017-E26E-A7E5-43670E48676C}"/>
          </ac:spMkLst>
        </pc:spChg>
        <pc:spChg chg="del">
          <ac:chgData name="Ilnytskyy, Slava" userId="6c9a36ec-2177-4c71-9d2b-b4582c7eea5e" providerId="ADAL" clId="{E683F942-D7DE-4C94-AEEC-D4E26849A5C7}" dt="2023-03-16T04:58:46.713" v="20400" actId="478"/>
          <ac:spMkLst>
            <pc:docMk/>
            <pc:sldMk cId="736474307" sldId="278"/>
            <ac:spMk id="3" creationId="{F1566C56-FCE5-7F07-9C84-CFC047C34DEB}"/>
          </ac:spMkLst>
        </pc:spChg>
        <pc:spChg chg="add mod">
          <ac:chgData name="Ilnytskyy, Slava" userId="6c9a36ec-2177-4c71-9d2b-b4582c7eea5e" providerId="ADAL" clId="{E683F942-D7DE-4C94-AEEC-D4E26849A5C7}" dt="2023-03-16T04:59:00.659" v="20405" actId="1037"/>
          <ac:spMkLst>
            <pc:docMk/>
            <pc:sldMk cId="736474307" sldId="278"/>
            <ac:spMk id="4" creationId="{4FA68378-776C-C315-6813-B4EE0077FDB9}"/>
          </ac:spMkLst>
        </pc:spChg>
        <pc:spChg chg="add del mod">
          <ac:chgData name="Ilnytskyy, Slava" userId="6c9a36ec-2177-4c71-9d2b-b4582c7eea5e" providerId="ADAL" clId="{E683F942-D7DE-4C94-AEEC-D4E26849A5C7}" dt="2023-03-16T04:59:33.043" v="20407" actId="478"/>
          <ac:spMkLst>
            <pc:docMk/>
            <pc:sldMk cId="736474307" sldId="278"/>
            <ac:spMk id="5" creationId="{F9AD4934-0CC3-6BD6-3A9D-7A0A3E742ABE}"/>
          </ac:spMkLst>
        </pc:spChg>
        <pc:spChg chg="add del mod">
          <ac:chgData name="Ilnytskyy, Slava" userId="6c9a36ec-2177-4c71-9d2b-b4582c7eea5e" providerId="ADAL" clId="{E683F942-D7DE-4C94-AEEC-D4E26849A5C7}" dt="2023-03-16T04:59:47.426" v="20410"/>
          <ac:spMkLst>
            <pc:docMk/>
            <pc:sldMk cId="736474307" sldId="278"/>
            <ac:spMk id="6" creationId="{0A8B2548-70B2-84D4-606C-09D78C3EF0D5}"/>
          </ac:spMkLst>
        </pc:spChg>
        <pc:spChg chg="add mod">
          <ac:chgData name="Ilnytskyy, Slava" userId="6c9a36ec-2177-4c71-9d2b-b4582c7eea5e" providerId="ADAL" clId="{E683F942-D7DE-4C94-AEEC-D4E26849A5C7}" dt="2023-03-16T05:47:35.700" v="21257" actId="207"/>
          <ac:spMkLst>
            <pc:docMk/>
            <pc:sldMk cId="736474307" sldId="278"/>
            <ac:spMk id="7" creationId="{816AE6CD-BDFF-3047-7B83-C833068B280E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6T06:20:15.444" v="22118" actId="20577"/>
        <pc:sldMkLst>
          <pc:docMk/>
          <pc:sldMk cId="385719548" sldId="279"/>
        </pc:sldMkLst>
        <pc:spChg chg="del mod">
          <ac:chgData name="Ilnytskyy, Slava" userId="6c9a36ec-2177-4c71-9d2b-b4582c7eea5e" providerId="ADAL" clId="{E683F942-D7DE-4C94-AEEC-D4E26849A5C7}" dt="2023-03-16T05:47:59.661" v="21261" actId="478"/>
          <ac:spMkLst>
            <pc:docMk/>
            <pc:sldMk cId="385719548" sldId="279"/>
            <ac:spMk id="2" creationId="{5F528E84-612A-6401-0E1F-381A703489F7}"/>
          </ac:spMkLst>
        </pc:spChg>
        <pc:spChg chg="del">
          <ac:chgData name="Ilnytskyy, Slava" userId="6c9a36ec-2177-4c71-9d2b-b4582c7eea5e" providerId="ADAL" clId="{E683F942-D7DE-4C94-AEEC-D4E26849A5C7}" dt="2023-03-16T05:47:57.586" v="21259" actId="478"/>
          <ac:spMkLst>
            <pc:docMk/>
            <pc:sldMk cId="385719548" sldId="279"/>
            <ac:spMk id="3" creationId="{7126D46A-250B-0963-553B-59FD61CCCD23}"/>
          </ac:spMkLst>
        </pc:spChg>
        <pc:spChg chg="add mod">
          <ac:chgData name="Ilnytskyy, Slava" userId="6c9a36ec-2177-4c71-9d2b-b4582c7eea5e" providerId="ADAL" clId="{E683F942-D7DE-4C94-AEEC-D4E26849A5C7}" dt="2023-03-16T05:48:03.574" v="21262"/>
          <ac:spMkLst>
            <pc:docMk/>
            <pc:sldMk cId="385719548" sldId="279"/>
            <ac:spMk id="4" creationId="{57C92ED7-C300-87DE-A9E4-848A1966A854}"/>
          </ac:spMkLst>
        </pc:spChg>
        <pc:spChg chg="add mod">
          <ac:chgData name="Ilnytskyy, Slava" userId="6c9a36ec-2177-4c71-9d2b-b4582c7eea5e" providerId="ADAL" clId="{E683F942-D7DE-4C94-AEEC-D4E26849A5C7}" dt="2023-03-16T06:20:15.444" v="22118" actId="20577"/>
          <ac:spMkLst>
            <pc:docMk/>
            <pc:sldMk cId="385719548" sldId="279"/>
            <ac:spMk id="5" creationId="{D22B8096-453D-572B-757F-8609FD18BAD9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6T06:28:52.356" v="22569" actId="207"/>
        <pc:sldMkLst>
          <pc:docMk/>
          <pc:sldMk cId="782591279" sldId="280"/>
        </pc:sldMkLst>
        <pc:spChg chg="del">
          <ac:chgData name="Ilnytskyy, Slava" userId="6c9a36ec-2177-4c71-9d2b-b4582c7eea5e" providerId="ADAL" clId="{E683F942-D7DE-4C94-AEEC-D4E26849A5C7}" dt="2023-03-16T06:18:58.230" v="22106" actId="478"/>
          <ac:spMkLst>
            <pc:docMk/>
            <pc:sldMk cId="782591279" sldId="280"/>
            <ac:spMk id="2" creationId="{B6936EA8-34F2-13A7-CF92-0FE8F166A533}"/>
          </ac:spMkLst>
        </pc:spChg>
        <pc:spChg chg="del">
          <ac:chgData name="Ilnytskyy, Slava" userId="6c9a36ec-2177-4c71-9d2b-b4582c7eea5e" providerId="ADAL" clId="{E683F942-D7DE-4C94-AEEC-D4E26849A5C7}" dt="2023-03-16T06:19:00.650" v="22107" actId="478"/>
          <ac:spMkLst>
            <pc:docMk/>
            <pc:sldMk cId="782591279" sldId="280"/>
            <ac:spMk id="3" creationId="{CF91170F-39BA-E818-4FA8-5DE4DB416E28}"/>
          </ac:spMkLst>
        </pc:spChg>
        <pc:spChg chg="add mod">
          <ac:chgData name="Ilnytskyy, Slava" userId="6c9a36ec-2177-4c71-9d2b-b4582c7eea5e" providerId="ADAL" clId="{E683F942-D7DE-4C94-AEEC-D4E26849A5C7}" dt="2023-03-16T06:19:01.519" v="22108"/>
          <ac:spMkLst>
            <pc:docMk/>
            <pc:sldMk cId="782591279" sldId="280"/>
            <ac:spMk id="4" creationId="{2D13F4C7-9500-6F5A-5E97-70ABBD154FC1}"/>
          </ac:spMkLst>
        </pc:spChg>
        <pc:spChg chg="add mod">
          <ac:chgData name="Ilnytskyy, Slava" userId="6c9a36ec-2177-4c71-9d2b-b4582c7eea5e" providerId="ADAL" clId="{E683F942-D7DE-4C94-AEEC-D4E26849A5C7}" dt="2023-03-16T06:28:52.356" v="22569" actId="207"/>
          <ac:spMkLst>
            <pc:docMk/>
            <pc:sldMk cId="782591279" sldId="280"/>
            <ac:spMk id="5" creationId="{FF11352C-4052-4B38-C027-2CD54A4CA311}"/>
          </ac:spMkLst>
        </pc:spChg>
      </pc:sldChg>
      <pc:sldChg chg="addSp delSp modSp new mod">
        <pc:chgData name="Ilnytskyy, Slava" userId="6c9a36ec-2177-4c71-9d2b-b4582c7eea5e" providerId="ADAL" clId="{E683F942-D7DE-4C94-AEEC-D4E26849A5C7}" dt="2023-03-17T13:10:42.944" v="23523" actId="20577"/>
        <pc:sldMkLst>
          <pc:docMk/>
          <pc:sldMk cId="4175812037" sldId="281"/>
        </pc:sldMkLst>
        <pc:spChg chg="del mod">
          <ac:chgData name="Ilnytskyy, Slava" userId="6c9a36ec-2177-4c71-9d2b-b4582c7eea5e" providerId="ADAL" clId="{E683F942-D7DE-4C94-AEEC-D4E26849A5C7}" dt="2023-03-17T13:01:00.032" v="23149" actId="478"/>
          <ac:spMkLst>
            <pc:docMk/>
            <pc:sldMk cId="4175812037" sldId="281"/>
            <ac:spMk id="2" creationId="{44362456-8C4F-6C7E-1FCD-CCD15CF30CA7}"/>
          </ac:spMkLst>
        </pc:spChg>
        <pc:spChg chg="del">
          <ac:chgData name="Ilnytskyy, Slava" userId="6c9a36ec-2177-4c71-9d2b-b4582c7eea5e" providerId="ADAL" clId="{E683F942-D7DE-4C94-AEEC-D4E26849A5C7}" dt="2023-03-17T13:00:57.918" v="23147" actId="478"/>
          <ac:spMkLst>
            <pc:docMk/>
            <pc:sldMk cId="4175812037" sldId="281"/>
            <ac:spMk id="3" creationId="{C5888BB3-662C-233C-BCA6-D43CA084C00D}"/>
          </ac:spMkLst>
        </pc:spChg>
        <pc:spChg chg="add mod">
          <ac:chgData name="Ilnytskyy, Slava" userId="6c9a36ec-2177-4c71-9d2b-b4582c7eea5e" providerId="ADAL" clId="{E683F942-D7DE-4C94-AEEC-D4E26849A5C7}" dt="2023-03-17T13:01:32.650" v="23190" actId="20577"/>
          <ac:spMkLst>
            <pc:docMk/>
            <pc:sldMk cId="4175812037" sldId="281"/>
            <ac:spMk id="4" creationId="{C2FB901C-776E-B3BD-F8B7-852A270A40D6}"/>
          </ac:spMkLst>
        </pc:spChg>
        <pc:spChg chg="add mod">
          <ac:chgData name="Ilnytskyy, Slava" userId="6c9a36ec-2177-4c71-9d2b-b4582c7eea5e" providerId="ADAL" clId="{E683F942-D7DE-4C94-AEEC-D4E26849A5C7}" dt="2023-03-17T13:10:42.944" v="23523" actId="20577"/>
          <ac:spMkLst>
            <pc:docMk/>
            <pc:sldMk cId="4175812037" sldId="281"/>
            <ac:spMk id="5" creationId="{4AFA209F-2FC1-3B04-BA12-A15F414649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6CC2-9DAF-1046-61C8-5D091F964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1086D-1BFD-F590-E80A-EB6696E2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59B1-45D8-97CF-1EFE-FEF029CA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B958-0525-D8D2-7AF6-A9A2C13F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85E7F-7122-9319-7B15-137EA508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F550-F52C-BFF6-05D8-4BF879C4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5576F-3B1A-4846-F46F-C36892EC4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0610-28CA-E3B6-E2BC-1F527B06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7F8E-CE3B-B348-2823-EE4C4838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05B1-B1AD-EEC5-0F99-E79A77A7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7FEE9-740D-FD1F-FD46-ED68B9BDA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1F5B8-0C25-EDF1-9A50-F487FC01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E4AC-F412-EFD8-88BE-C992D65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D93C-F4DE-67F7-9485-72DE8AC1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98B4-DABF-0E6E-75D4-6592E756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9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966C-83BC-C74D-B289-AA72E317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E92A-B2B1-A218-2092-2419FC9B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4AFB-2900-034D-A30B-1D787284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F7CFE-E059-106E-88D5-8573EDCF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2900-E13F-07A6-25F2-5772115B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2B16-8287-5BF6-38B4-E35904A0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2CB7D-7196-E783-A709-86301D82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9DE4-B973-064A-22EF-CE24198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841E-4322-819E-9621-4FFAE3A7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D155-A39C-74B1-8ADC-5042C257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43F6-2671-7F2C-B12F-51DD5406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900B-159F-A571-D8D4-75C5B8FC7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CB8B9-F939-E352-5146-728615DC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4DDDC-79F0-6D74-7E0B-0528B0F4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8764-4012-0874-5011-62B3105A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EE75C-23D9-EB97-1D3E-578BAD3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549F-B369-495C-4359-EBB305F4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B3BE-AD8E-80A3-A0BE-FC377667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F32B-7415-99C7-665C-81AF6917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4707D-B64E-35B0-44D5-EFA2FF4F3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9D28-CA9F-F55E-5FA0-C6A424BBC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03C02-0641-07D2-EA2B-FE0DB837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C7DE4-1513-46AF-1C8C-41D3A3EB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6342B-8D09-9C56-AF1D-6E720E6B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0819-0769-FBD2-F966-CA12F338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5DAF2-A78A-21D3-4C97-D4742EA9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E8AC0-94A5-A936-ECBD-A6DA481B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C292-DFE9-173E-BB03-C811121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8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E00FB-F3DA-A463-9C7C-E86952EA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E45A3-6599-B49D-578E-BAA20C40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C67F-64A4-1F57-7707-F1D08AB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9B0A-F6DC-A0B1-2517-7F89679F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35D5-8D2C-9CC0-0780-041BF701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F2484-8420-A01E-DC4A-990741200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963F7-F5AF-7DE1-94A1-0DC84C18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2FD9-FA3F-CC2D-B2DE-3216BDFD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A61B-CFDB-F5A4-FF30-82FBEEF1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2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A221-0EF3-23FB-0865-2F924ACA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AC07A-4F2F-C009-F0CA-0FAF61F7F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18DC0-4E21-37EE-ECD4-C5FC14EF2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7A3F0-6FE1-664F-4289-5BA1F550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A045B-4011-30A3-4AA9-E28A0BD0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2413-7B45-7486-30B9-70D95254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5169E-9290-4565-5246-7719A6A4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4F7C3-4C80-D6D2-7C52-608847D0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D30F-57D0-DE7D-A3B8-04DDDCA03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C82A-63FD-4F67-9E6A-DF6D5C1A0F4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A18C-E13B-B79F-3F1C-2862009D3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67DFC-C76A-2BAF-4C72-99A8C9D84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2D69-3D8F-494F-B1AE-3BF387F2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7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lavailn/bioinf_training/f523b8f2b8aaa071a9124107642b7fcfbeedff53/GCF_000195955.2_ASM19595v2_genomic.fn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lavailn/bioinf_training/main/mirna_mm10.fast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slavailn/bioinf_training/main/mtub_prot2.fasta" TargetMode="External"/><Relationship Id="rId2" Type="http://schemas.openxmlformats.org/officeDocument/2006/relationships/hyperlink" Target="https://raw.githubusercontent.com/slavailn/bioinf_training/main/mtub_prot1.fas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slavailn/bioinf_training/main/mtub_prot3.fast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AC2501-4DBD-D957-5375-BD7015A01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800" y="15490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Linux command line</a:t>
            </a:r>
            <a:br>
              <a:rPr lang="en-US" dirty="0"/>
            </a:br>
            <a:r>
              <a:rPr lang="en-US" dirty="0"/>
              <a:t>Part II</a:t>
            </a:r>
            <a:br>
              <a:rPr lang="en-US" dirty="0"/>
            </a:br>
            <a:br>
              <a:rPr lang="en-US" dirty="0"/>
            </a:br>
            <a:r>
              <a:rPr lang="en-US" sz="3600" b="1" dirty="0"/>
              <a:t>Input/Output redirections and text 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889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02951-D0AE-7E9A-234C-C880EAF0F1B0}"/>
              </a:ext>
            </a:extLst>
          </p:cNvPr>
          <p:cNvSpPr txBox="1"/>
          <p:nvPr/>
        </p:nvSpPr>
        <p:spPr>
          <a:xfrm>
            <a:off x="4856480" y="203200"/>
            <a:ext cx="2745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sort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F5C36-9778-3D19-EC87-FB2614BF96D2}"/>
              </a:ext>
            </a:extLst>
          </p:cNvPr>
          <p:cNvSpPr txBox="1"/>
          <p:nvPr/>
        </p:nvSpPr>
        <p:spPr>
          <a:xfrm>
            <a:off x="1229360" y="843280"/>
            <a:ext cx="98856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Sorting a text by columns with </a:t>
            </a:r>
            <a:r>
              <a:rPr lang="en-US" b="1" u="sng" dirty="0"/>
              <a:t>sort</a:t>
            </a:r>
            <a:r>
              <a:rPr lang="en-US" u="sng" dirty="0"/>
              <a:t> and selecting columns with </a:t>
            </a:r>
            <a:r>
              <a:rPr lang="en-US" b="1" u="sng" dirty="0"/>
              <a:t>cut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Download practice comma separated file:</a:t>
            </a:r>
          </a:p>
          <a:p>
            <a:r>
              <a:rPr lang="en-US" dirty="0">
                <a:solidFill>
                  <a:schemeClr val="accent1"/>
                </a:solidFill>
              </a:rPr>
              <a:t>$ </a:t>
            </a:r>
            <a:r>
              <a:rPr lang="da-DK" dirty="0">
                <a:solidFill>
                  <a:schemeClr val="accent1"/>
                </a:solidFill>
              </a:rPr>
              <a:t>wget https://raw.githubusercontent.com/slavailn/bioinf_training/main/gene_exprs_result.csv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$ head </a:t>
            </a:r>
            <a:r>
              <a:rPr lang="en-US" dirty="0" err="1">
                <a:solidFill>
                  <a:schemeClr val="accent1"/>
                </a:solidFill>
              </a:rPr>
              <a:t>head</a:t>
            </a:r>
            <a:r>
              <a:rPr lang="en-US" dirty="0">
                <a:solidFill>
                  <a:schemeClr val="accent1"/>
                </a:solidFill>
              </a:rPr>
              <a:t> -n 3 gene_exprs_result.csv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u="sng" dirty="0"/>
              <a:t>Side note: </a:t>
            </a:r>
            <a:r>
              <a:rPr lang="en-US" dirty="0"/>
              <a:t>most of the files used in NGS analysis are human readable text files and a few of those are organized into rows and columns – </a:t>
            </a:r>
            <a:r>
              <a:rPr lang="en-US" b="1" dirty="0"/>
              <a:t>delimited </a:t>
            </a:r>
            <a:r>
              <a:rPr lang="en-US" dirty="0"/>
              <a:t>files.</a:t>
            </a:r>
          </a:p>
          <a:p>
            <a:endParaRPr lang="en-US" dirty="0"/>
          </a:p>
          <a:p>
            <a:r>
              <a:rPr lang="en-US" dirty="0"/>
              <a:t>The most common delimiters are:</a:t>
            </a:r>
          </a:p>
          <a:p>
            <a:r>
              <a:rPr lang="en-US" dirty="0"/>
              <a:t>-&gt; tab – “\t” in command line</a:t>
            </a:r>
          </a:p>
          <a:p>
            <a:r>
              <a:rPr lang="en-US" dirty="0"/>
              <a:t>-&gt; comma – “,”</a:t>
            </a:r>
          </a:p>
          <a:p>
            <a:r>
              <a:rPr lang="en-US" dirty="0"/>
              <a:t>-&gt; space – “ ”</a:t>
            </a:r>
          </a:p>
          <a:p>
            <a:r>
              <a:rPr lang="en-US" dirty="0"/>
              <a:t>-&gt; column – “:” </a:t>
            </a:r>
          </a:p>
          <a:p>
            <a:r>
              <a:rPr lang="en-US" dirty="0"/>
              <a:t>-&gt; pipe – “|”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However, any character can be specified to separate the values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We need to know which separator is used analyze columns in the file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4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AF03D-997E-9B38-003A-064CF4E73ECC}"/>
              </a:ext>
            </a:extLst>
          </p:cNvPr>
          <p:cNvSpPr txBox="1"/>
          <p:nvPr/>
        </p:nvSpPr>
        <p:spPr>
          <a:xfrm>
            <a:off x="4856480" y="203200"/>
            <a:ext cx="37665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sort and cut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1A92E-EB0F-A49A-0D3C-2D7F20963654}"/>
              </a:ext>
            </a:extLst>
          </p:cNvPr>
          <p:cNvSpPr txBox="1"/>
          <p:nvPr/>
        </p:nvSpPr>
        <p:spPr>
          <a:xfrm>
            <a:off x="1229360" y="843280"/>
            <a:ext cx="988568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Sorting a text by columns with </a:t>
            </a:r>
            <a:r>
              <a:rPr lang="en-US" sz="2000" b="1" u="sng" dirty="0"/>
              <a:t>sort</a:t>
            </a:r>
            <a:r>
              <a:rPr lang="en-US" sz="2000" u="sng" dirty="0"/>
              <a:t> and selecting columns with </a:t>
            </a:r>
            <a:r>
              <a:rPr lang="en-US" sz="2000" b="1" u="sng" dirty="0"/>
              <a:t>cut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head -n 3 gene_exprs_result.csv</a:t>
            </a:r>
            <a:r>
              <a:rPr lang="en-US" sz="2000" dirty="0"/>
              <a:t> # examine the file, this a comma separated file</a:t>
            </a:r>
          </a:p>
          <a:p>
            <a:endParaRPr lang="en-US" sz="2000" dirty="0"/>
          </a:p>
          <a:p>
            <a:r>
              <a:rPr lang="en-US" sz="2000" dirty="0"/>
              <a:t>Select “</a:t>
            </a:r>
            <a:r>
              <a:rPr lang="en-US" sz="2000" dirty="0" err="1"/>
              <a:t>padj</a:t>
            </a:r>
            <a:r>
              <a:rPr lang="en-US" sz="2000" dirty="0"/>
              <a:t>” (adjusted p-values) with </a:t>
            </a:r>
            <a:r>
              <a:rPr lang="en-US" sz="2000" b="1" dirty="0"/>
              <a:t>cut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cut -b 1,2,3 gene_exprs_result.csv</a:t>
            </a:r>
            <a:r>
              <a:rPr lang="en-US" sz="2000" dirty="0"/>
              <a:t> # extract first 3 bytes from every line of the file. This will extract first 3 characters from the first column in gene expression results file.</a:t>
            </a:r>
          </a:p>
          <a:p>
            <a:endParaRPr lang="en-US" sz="2000" dirty="0"/>
          </a:p>
          <a:p>
            <a:r>
              <a:rPr lang="en-US" sz="2000" dirty="0"/>
              <a:t>You can specify bytes with ranges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cut -b 1-15 gene_exprs_result.csv</a:t>
            </a:r>
            <a:r>
              <a:rPr lang="en-US" sz="2000" dirty="0"/>
              <a:t> # this will extract ensemble identifiers – ENSG followed by 11 stable and unique numbers</a:t>
            </a:r>
          </a:p>
          <a:p>
            <a:endParaRPr lang="en-US" sz="2000" dirty="0"/>
          </a:p>
          <a:p>
            <a:r>
              <a:rPr lang="en-US" sz="2000" dirty="0"/>
              <a:t>Ranges can be comma separated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cut -b 1-15,16-20 gene_exprs_result.csv</a:t>
            </a:r>
            <a:r>
              <a:rPr lang="en-US" sz="2000" dirty="0"/>
              <a:t> # this will retrieve </a:t>
            </a:r>
            <a:r>
              <a:rPr lang="en-US" sz="2000" b="1" dirty="0"/>
              <a:t>gene ID</a:t>
            </a:r>
            <a:r>
              <a:rPr lang="en-US" sz="2000" dirty="0"/>
              <a:t> column and a part of </a:t>
            </a:r>
            <a:r>
              <a:rPr lang="en-US" sz="2000" b="1" dirty="0"/>
              <a:t>base mean</a:t>
            </a:r>
            <a:r>
              <a:rPr lang="en-US" sz="2000" dirty="0"/>
              <a:t> column</a:t>
            </a:r>
          </a:p>
          <a:p>
            <a:endParaRPr lang="en-US" sz="2000" dirty="0"/>
          </a:p>
          <a:p>
            <a:r>
              <a:rPr lang="en-US" sz="2000" dirty="0"/>
              <a:t>We can specify similar syntaxis in case of characters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cut -c 1-15 gene_exprs_result.csv</a:t>
            </a:r>
            <a:r>
              <a:rPr lang="en-US" sz="2000" dirty="0"/>
              <a:t> # prints fixed length column – </a:t>
            </a:r>
            <a:r>
              <a:rPr lang="en-US" sz="2000" b="1" dirty="0"/>
              <a:t>gene ID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6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4EFA1-3B0C-8EA9-851A-D836BE37DDC0}"/>
              </a:ext>
            </a:extLst>
          </p:cNvPr>
          <p:cNvSpPr txBox="1"/>
          <p:nvPr/>
        </p:nvSpPr>
        <p:spPr>
          <a:xfrm>
            <a:off x="4856480" y="203200"/>
            <a:ext cx="37665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sort and cut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AF5E7-9957-034F-1814-3C4493872174}"/>
              </a:ext>
            </a:extLst>
          </p:cNvPr>
          <p:cNvSpPr txBox="1"/>
          <p:nvPr/>
        </p:nvSpPr>
        <p:spPr>
          <a:xfrm>
            <a:off x="1229360" y="843280"/>
            <a:ext cx="988568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Sorting a text by columns with </a:t>
            </a:r>
            <a:r>
              <a:rPr lang="en-US" sz="2000" b="1" u="sng" dirty="0"/>
              <a:t>sort</a:t>
            </a:r>
            <a:r>
              <a:rPr lang="en-US" sz="2000" u="sng" dirty="0"/>
              <a:t> and selecting columns with </a:t>
            </a:r>
            <a:r>
              <a:rPr lang="en-US" sz="2000" b="1" u="sng" dirty="0"/>
              <a:t>cut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/>
              <a:t>Print complete lines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cut -c 1- gene_exprs_result.csv</a:t>
            </a:r>
          </a:p>
          <a:p>
            <a:endParaRPr lang="en-US" sz="2000" dirty="0"/>
          </a:p>
          <a:p>
            <a:r>
              <a:rPr lang="en-US" sz="2000" dirty="0"/>
              <a:t>Print from starting position to a specified character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cut -c -15 gene_exprs_result.csv</a:t>
            </a:r>
          </a:p>
          <a:p>
            <a:endParaRPr lang="en-US" sz="2000" dirty="0"/>
          </a:p>
          <a:p>
            <a:r>
              <a:rPr lang="en-US" sz="2000" dirty="0"/>
              <a:t>Extract columns by a combination of </a:t>
            </a:r>
            <a:r>
              <a:rPr lang="en-US" sz="2000" b="1" dirty="0"/>
              <a:t>-d </a:t>
            </a:r>
            <a:r>
              <a:rPr lang="en-US" sz="2000" dirty="0"/>
              <a:t>(delimiter)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-f</a:t>
            </a:r>
            <a:r>
              <a:rPr lang="en-US" sz="2000" dirty="0"/>
              <a:t> (field)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cut -d ',' -f 1 gene_exprs_result.csv</a:t>
            </a:r>
            <a:r>
              <a:rPr lang="en-US" sz="2000" dirty="0"/>
              <a:t> # will print the first column</a:t>
            </a:r>
          </a:p>
          <a:p>
            <a:endParaRPr lang="en-US" sz="2000" dirty="0"/>
          </a:p>
          <a:p>
            <a:r>
              <a:rPr lang="en-US" sz="2000" dirty="0"/>
              <a:t>Extract columns by a combination of </a:t>
            </a:r>
            <a:r>
              <a:rPr lang="en-US" sz="2000" b="1" dirty="0"/>
              <a:t>-d </a:t>
            </a:r>
            <a:r>
              <a:rPr lang="en-US" sz="2000" dirty="0"/>
              <a:t>(delimiter)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-f</a:t>
            </a:r>
            <a:r>
              <a:rPr lang="en-US" sz="2000" dirty="0"/>
              <a:t> (field)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cut -d ',' -f 7 gene_exprs_result.csv</a:t>
            </a:r>
            <a:r>
              <a:rPr lang="en-US" sz="2000" dirty="0"/>
              <a:t> # will print column number 7 – adjusted p-values column</a:t>
            </a:r>
          </a:p>
          <a:p>
            <a:endParaRPr lang="en-US" sz="2000" dirty="0"/>
          </a:p>
          <a:p>
            <a:r>
              <a:rPr lang="en-US" sz="2000" dirty="0"/>
              <a:t>Extract columns by a combination of </a:t>
            </a:r>
            <a:r>
              <a:rPr lang="en-US" sz="2000" b="1" dirty="0"/>
              <a:t>-d </a:t>
            </a:r>
            <a:r>
              <a:rPr lang="en-US" sz="2000" dirty="0"/>
              <a:t>(delimiter)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-f</a:t>
            </a:r>
            <a:r>
              <a:rPr lang="en-US" sz="2000" dirty="0"/>
              <a:t> (field)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cut -d ',' -f  1-7 gene_exprs_result.csv</a:t>
            </a:r>
            <a:r>
              <a:rPr lang="en-US" sz="2000" dirty="0"/>
              <a:t> # will print a range of columns from 1 to 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B4AA0C-DDE2-6622-A22C-5F027D83A4E9}"/>
              </a:ext>
            </a:extLst>
          </p:cNvPr>
          <p:cNvSpPr txBox="1"/>
          <p:nvPr/>
        </p:nvSpPr>
        <p:spPr>
          <a:xfrm>
            <a:off x="4236720" y="101600"/>
            <a:ext cx="37665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sort and cut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6D7CB-9200-58E3-2E03-442199DAAA2E}"/>
              </a:ext>
            </a:extLst>
          </p:cNvPr>
          <p:cNvSpPr txBox="1"/>
          <p:nvPr/>
        </p:nvSpPr>
        <p:spPr>
          <a:xfrm>
            <a:off x="833120" y="690880"/>
            <a:ext cx="9885680" cy="1021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Sorting a text by columns with </a:t>
            </a:r>
            <a:r>
              <a:rPr lang="en-US" sz="2000" b="1" u="sng" dirty="0"/>
              <a:t>sort</a:t>
            </a:r>
            <a:r>
              <a:rPr lang="en-US" sz="2000" u="sng" dirty="0"/>
              <a:t> and selecting columns with </a:t>
            </a:r>
            <a:r>
              <a:rPr lang="en-US" sz="2000" b="1" u="sng" dirty="0"/>
              <a:t>cut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/>
              <a:t>Let’s practice sorting using a small tab delimited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sample_tab_delimited.txt</a:t>
            </a:r>
            <a:r>
              <a:rPr lang="en-US" sz="2000" dirty="0"/>
              <a:t> # view the file first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sort sample_tab_delimited.txt</a:t>
            </a:r>
            <a:r>
              <a:rPr lang="en-US" sz="2000" dirty="0"/>
              <a:t> # without any options it will sort alphabetically by line</a:t>
            </a:r>
          </a:p>
          <a:p>
            <a:endParaRPr lang="en-US" sz="2000" dirty="0"/>
          </a:p>
          <a:p>
            <a:r>
              <a:rPr lang="en-US" sz="2000" dirty="0"/>
              <a:t>Sort a file by a single column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sort -k 3,3 -n sample_tab_delimited.txt</a:t>
            </a:r>
            <a:r>
              <a:rPr lang="en-US" sz="2000" dirty="0"/>
              <a:t> # </a:t>
            </a:r>
            <a:r>
              <a:rPr lang="en-US" sz="2000" b="1" dirty="0"/>
              <a:t>-k </a:t>
            </a:r>
            <a:r>
              <a:rPr lang="en-US" sz="2000" dirty="0"/>
              <a:t>specifies column number, by default -k accepts a range of columns </a:t>
            </a:r>
            <a:r>
              <a:rPr lang="en-US" sz="2000" b="1" dirty="0"/>
              <a:t>-k </a:t>
            </a:r>
            <a:r>
              <a:rPr lang="en-US" sz="2000" b="1" dirty="0" err="1"/>
              <a:t>Start,End</a:t>
            </a:r>
            <a:r>
              <a:rPr lang="en-US" sz="2000" dirty="0"/>
              <a:t>, so </a:t>
            </a:r>
            <a:r>
              <a:rPr lang="en-US" sz="2000" b="1" dirty="0"/>
              <a:t>-k 3</a:t>
            </a:r>
            <a:r>
              <a:rPr lang="en-US" sz="2000" dirty="0"/>
              <a:t> means column 3 to the end of the line, and </a:t>
            </a:r>
            <a:r>
              <a:rPr lang="en-US" sz="2000" b="1" dirty="0"/>
              <a:t>-k 3,5 </a:t>
            </a:r>
            <a:r>
              <a:rPr lang="en-US" sz="2000" dirty="0"/>
              <a:t>means columns 3 to 5. To sort by a single column, we must specify column number a range, </a:t>
            </a:r>
            <a:r>
              <a:rPr lang="en-US" sz="2000" dirty="0" err="1"/>
              <a:t>i.e</a:t>
            </a:r>
            <a:r>
              <a:rPr lang="en-US" sz="2000" dirty="0"/>
              <a:t> </a:t>
            </a:r>
            <a:r>
              <a:rPr lang="en-US" sz="2000" b="1" dirty="0"/>
              <a:t>-k 3,3</a:t>
            </a:r>
          </a:p>
          <a:p>
            <a:endParaRPr lang="en-US" sz="2000" b="1" dirty="0"/>
          </a:p>
          <a:p>
            <a:r>
              <a:rPr lang="en-US" sz="2000" dirty="0"/>
              <a:t>Numeric sort by second column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sort -k2,2n sample_tab_delimited.txt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sample_tab_delimited.txt</a:t>
            </a:r>
            <a:r>
              <a:rPr lang="en-US" sz="2000" dirty="0"/>
              <a:t> # sorting had no impact on column 1 that contains gene IDs</a:t>
            </a:r>
          </a:p>
          <a:p>
            <a:endParaRPr lang="en-US" sz="2000" dirty="0"/>
          </a:p>
          <a:p>
            <a:r>
              <a:rPr lang="en-US" sz="2000" dirty="0"/>
              <a:t>Spot and remove duplicated column entries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sort -k1,1 -u sample_tab_delimited.txt</a:t>
            </a:r>
            <a:r>
              <a:rPr lang="en-US" sz="2000" dirty="0"/>
              <a:t> # </a:t>
            </a:r>
            <a:r>
              <a:rPr lang="en-US" sz="2000" b="1" dirty="0"/>
              <a:t>-u</a:t>
            </a:r>
            <a:r>
              <a:rPr lang="en-US" sz="2000" dirty="0"/>
              <a:t> option keeps unique entries only</a:t>
            </a:r>
          </a:p>
          <a:p>
            <a:endParaRPr lang="en-US" sz="2000" b="1" dirty="0"/>
          </a:p>
          <a:p>
            <a:r>
              <a:rPr lang="en-US" sz="2000" b="1" dirty="0"/>
              <a:t> </a:t>
            </a:r>
          </a:p>
          <a:p>
            <a:r>
              <a:rPr lang="en-US" sz="2000" dirty="0"/>
              <a:t> </a:t>
            </a:r>
            <a:endParaRPr lang="en-US" sz="2000" b="1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FAB95D-55A0-39F6-83E4-3F4EF63D5FAF}"/>
              </a:ext>
            </a:extLst>
          </p:cNvPr>
          <p:cNvSpPr txBox="1"/>
          <p:nvPr/>
        </p:nvSpPr>
        <p:spPr>
          <a:xfrm>
            <a:off x="558800" y="726817"/>
            <a:ext cx="11287760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</a:t>
            </a:r>
            <a:r>
              <a:rPr lang="en-US" sz="2000" b="1" u="sng" dirty="0" err="1"/>
              <a:t>uniq</a:t>
            </a:r>
            <a:r>
              <a:rPr lang="en-US" sz="2000" b="1" u="sng" dirty="0"/>
              <a:t> </a:t>
            </a:r>
            <a:r>
              <a:rPr lang="en-US" sz="2000" u="sng" dirty="0"/>
              <a:t>to report and filter duplicated lines and starting with</a:t>
            </a:r>
            <a:r>
              <a:rPr lang="en-US" sz="2000" b="1" u="sng" dirty="0"/>
              <a:t> pipes</a:t>
            </a:r>
          </a:p>
          <a:p>
            <a:endParaRPr lang="en-US" sz="2000" b="1" u="sng" dirty="0"/>
          </a:p>
          <a:p>
            <a:r>
              <a:rPr lang="en-US" sz="2000" dirty="0"/>
              <a:t>The power of the command line shines through the </a:t>
            </a:r>
            <a:r>
              <a:rPr lang="en-US" sz="2000" b="1" dirty="0"/>
              <a:t>pipe </a:t>
            </a:r>
            <a:r>
              <a:rPr lang="en-US" sz="2000" dirty="0"/>
              <a:t>(|)</a:t>
            </a:r>
          </a:p>
          <a:p>
            <a:endParaRPr lang="en-US" sz="2000" dirty="0"/>
          </a:p>
          <a:p>
            <a:r>
              <a:rPr lang="en-US" sz="2000" b="1" dirty="0"/>
              <a:t>‘|’ </a:t>
            </a:r>
            <a:r>
              <a:rPr lang="en-US" sz="2000" dirty="0"/>
              <a:t>allows to use an output of a command as an input into another command</a:t>
            </a:r>
          </a:p>
          <a:p>
            <a:endParaRPr lang="en-US" sz="2000" b="1" dirty="0"/>
          </a:p>
          <a:p>
            <a:r>
              <a:rPr lang="en-US" sz="2000" i="1" dirty="0"/>
              <a:t>command 1 | command 2 | …. | command n</a:t>
            </a:r>
          </a:p>
          <a:p>
            <a:endParaRPr lang="en-US" sz="2000" i="1" dirty="0"/>
          </a:p>
          <a:p>
            <a:r>
              <a:rPr lang="en-US" sz="2000" dirty="0"/>
              <a:t>Let’s download a practice file with duplicate entries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wget</a:t>
            </a:r>
            <a:r>
              <a:rPr lang="en-US" sz="2000" dirty="0">
                <a:solidFill>
                  <a:schemeClr val="accent1"/>
                </a:solidFill>
              </a:rPr>
              <a:t> https://raw.githubusercontent.com/slavailn/bioinf_training/main/zoo.txt</a:t>
            </a:r>
          </a:p>
          <a:p>
            <a:endParaRPr lang="en-US" dirty="0"/>
          </a:p>
          <a:p>
            <a:r>
              <a:rPr lang="en-US" dirty="0"/>
              <a:t>We have a list of animals in </a:t>
            </a:r>
            <a:r>
              <a:rPr lang="en-US" i="1" dirty="0"/>
              <a:t>zoo.txt </a:t>
            </a:r>
            <a:r>
              <a:rPr lang="en-US" dirty="0"/>
              <a:t>some of them are listed more than once. Let’s reduce the list of animals to unique entries only.</a:t>
            </a:r>
          </a:p>
          <a:p>
            <a:r>
              <a:rPr lang="en-US" dirty="0">
                <a:solidFill>
                  <a:schemeClr val="accent1"/>
                </a:solidFill>
              </a:rPr>
              <a:t>$ sort zoo.txt | </a:t>
            </a:r>
            <a:r>
              <a:rPr lang="en-US" dirty="0" err="1">
                <a:solidFill>
                  <a:schemeClr val="accent1"/>
                </a:solidFill>
              </a:rPr>
              <a:t>uniq</a:t>
            </a:r>
            <a:r>
              <a:rPr lang="en-US" dirty="0"/>
              <a:t> # </a:t>
            </a:r>
            <a:r>
              <a:rPr lang="en-US" b="1" dirty="0" err="1"/>
              <a:t>uniq</a:t>
            </a:r>
            <a:r>
              <a:rPr lang="en-US" b="1" dirty="0"/>
              <a:t> </a:t>
            </a:r>
            <a:r>
              <a:rPr lang="en-US" dirty="0"/>
              <a:t>must be preceded by </a:t>
            </a:r>
            <a:r>
              <a:rPr lang="en-US" b="1" dirty="0"/>
              <a:t>sort</a:t>
            </a:r>
          </a:p>
          <a:p>
            <a:endParaRPr lang="en-US" b="1" dirty="0"/>
          </a:p>
          <a:p>
            <a:r>
              <a:rPr lang="en-US" dirty="0"/>
              <a:t>Count a number of animals in the animal list</a:t>
            </a:r>
          </a:p>
          <a:p>
            <a:r>
              <a:rPr lang="en-US" dirty="0">
                <a:solidFill>
                  <a:schemeClr val="accent1"/>
                </a:solidFill>
              </a:rPr>
              <a:t>$ sort zoo.txt | </a:t>
            </a:r>
            <a:r>
              <a:rPr lang="en-US" dirty="0" err="1">
                <a:solidFill>
                  <a:schemeClr val="accent1"/>
                </a:solidFill>
              </a:rPr>
              <a:t>uniq</a:t>
            </a:r>
            <a:r>
              <a:rPr lang="en-US" dirty="0">
                <a:solidFill>
                  <a:schemeClr val="accent1"/>
                </a:solidFill>
              </a:rPr>
              <a:t> -c</a:t>
            </a:r>
            <a:r>
              <a:rPr lang="en-US" dirty="0"/>
              <a:t> # </a:t>
            </a:r>
            <a:r>
              <a:rPr lang="en-US" b="1" dirty="0"/>
              <a:t>-c</a:t>
            </a:r>
            <a:r>
              <a:rPr lang="en-US" dirty="0"/>
              <a:t> option will count the number of times an item is observed in the list</a:t>
            </a:r>
          </a:p>
          <a:p>
            <a:endParaRPr lang="en-US" dirty="0"/>
          </a:p>
          <a:p>
            <a:r>
              <a:rPr lang="en-US" dirty="0"/>
              <a:t>Let’s count and sort by occurrences</a:t>
            </a:r>
          </a:p>
          <a:p>
            <a:r>
              <a:rPr lang="en-US" dirty="0">
                <a:solidFill>
                  <a:schemeClr val="accent1"/>
                </a:solidFill>
              </a:rPr>
              <a:t>$ sort zoo.txt | </a:t>
            </a:r>
            <a:r>
              <a:rPr lang="en-US" dirty="0" err="1">
                <a:solidFill>
                  <a:schemeClr val="accent1"/>
                </a:solidFill>
              </a:rPr>
              <a:t>uniq</a:t>
            </a:r>
            <a:r>
              <a:rPr lang="en-US" dirty="0">
                <a:solidFill>
                  <a:schemeClr val="accent1"/>
                </a:solidFill>
              </a:rPr>
              <a:t> -c | sort -k1,1nr</a:t>
            </a:r>
            <a:r>
              <a:rPr lang="en-US" dirty="0"/>
              <a:t> # here , we sorted the output by the first column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5E678-8188-0646-B50B-9DBDAD568BF8}"/>
              </a:ext>
            </a:extLst>
          </p:cNvPr>
          <p:cNvSpPr txBox="1"/>
          <p:nvPr/>
        </p:nvSpPr>
        <p:spPr>
          <a:xfrm>
            <a:off x="3820160" y="50800"/>
            <a:ext cx="41047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 err="1"/>
              <a:t>uniq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pipe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3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70885-F256-E13F-FA8F-EC63D44EFAED}"/>
              </a:ext>
            </a:extLst>
          </p:cNvPr>
          <p:cNvSpPr txBox="1"/>
          <p:nvPr/>
        </p:nvSpPr>
        <p:spPr>
          <a:xfrm>
            <a:off x="3820160" y="50800"/>
            <a:ext cx="41047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 err="1"/>
              <a:t>uniq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pipe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35AC0-D5B5-FD1B-D8C0-75A39890F08C}"/>
              </a:ext>
            </a:extLst>
          </p:cNvPr>
          <p:cNvSpPr txBox="1"/>
          <p:nvPr/>
        </p:nvSpPr>
        <p:spPr>
          <a:xfrm>
            <a:off x="538480" y="625217"/>
            <a:ext cx="1128776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</a:t>
            </a:r>
            <a:r>
              <a:rPr lang="en-US" sz="2000" b="1" u="sng" dirty="0" err="1"/>
              <a:t>uniq</a:t>
            </a:r>
            <a:r>
              <a:rPr lang="en-US" sz="2000" b="1" u="sng" dirty="0"/>
              <a:t> </a:t>
            </a:r>
            <a:r>
              <a:rPr lang="en-US" sz="2000" u="sng" dirty="0"/>
              <a:t>to report and filter duplicated lines and starting with</a:t>
            </a:r>
            <a:r>
              <a:rPr lang="en-US" sz="2000" b="1" u="sng" dirty="0"/>
              <a:t> pipes</a:t>
            </a:r>
          </a:p>
          <a:p>
            <a:endParaRPr lang="en-US" sz="2000" b="1" u="sng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Using pipes brings us to the idea of “one-liner” approach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Command line allows us parse, manipulate, and summarize files using tiny pipelines – scripts that fit into a single line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r>
              <a:rPr lang="en-US" sz="2000" dirty="0"/>
              <a:t>Let’s try to manipulate a more complex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wget</a:t>
            </a:r>
            <a:r>
              <a:rPr lang="en-US" sz="2000" dirty="0">
                <a:solidFill>
                  <a:schemeClr val="accent1"/>
                </a:solidFill>
              </a:rPr>
              <a:t> https://raw.githubusercontent.com/slavailn/bioinf_training/f523b8f2b8aaa071a9124107642b7fcfbeedff53/GCF_000195955.2_ASM19595v2_genomic.gff</a:t>
            </a:r>
          </a:p>
          <a:p>
            <a:endParaRPr lang="en-US" sz="2000" dirty="0"/>
          </a:p>
          <a:p>
            <a:r>
              <a:rPr lang="en-US" sz="2000" dirty="0"/>
              <a:t>Take a look at the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-n 10 GCF_000195955.2_ASM19595v2_genomic.gff</a:t>
            </a:r>
            <a:r>
              <a:rPr lang="en-US" sz="2000" dirty="0"/>
              <a:t> # This is a tab delimited file containing gene annotations for M. tuberculosis genome. Lines starting with </a:t>
            </a:r>
            <a:r>
              <a:rPr lang="en-US" sz="2000" b="1" dirty="0"/>
              <a:t># </a:t>
            </a:r>
            <a:r>
              <a:rPr lang="en-US" sz="2000" dirty="0"/>
              <a:t>do not belong to the body of the file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We want to skip first 7 lines that start with </a:t>
            </a:r>
            <a:r>
              <a:rPr lang="en-US" sz="2000" b="1" dirty="0"/>
              <a:t>#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tail -n +7 GCF_000195955.2_ASM19595v2_genomic.gff | head –n 3</a:t>
            </a:r>
            <a:r>
              <a:rPr lang="en-US" sz="2000" dirty="0"/>
              <a:t> # check this command, it does almost what we need it to do, however, one lines starting with # is still remaining 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4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F555C-508E-7487-4FCE-441BCAB65451}"/>
              </a:ext>
            </a:extLst>
          </p:cNvPr>
          <p:cNvSpPr txBox="1"/>
          <p:nvPr/>
        </p:nvSpPr>
        <p:spPr>
          <a:xfrm>
            <a:off x="3820160" y="50800"/>
            <a:ext cx="41047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Text processing: </a:t>
            </a:r>
            <a:r>
              <a:rPr lang="en-US" sz="2400" b="1"/>
              <a:t>uniq </a:t>
            </a:r>
            <a:r>
              <a:rPr lang="en-US" sz="2400"/>
              <a:t>and </a:t>
            </a:r>
            <a:r>
              <a:rPr lang="en-US" sz="2400" b="1"/>
              <a:t>pipe</a:t>
            </a:r>
            <a:endParaRPr lang="en-US" sz="240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D4E21-5506-E1D7-60BA-5F07A3789F2B}"/>
              </a:ext>
            </a:extLst>
          </p:cNvPr>
          <p:cNvSpPr txBox="1"/>
          <p:nvPr/>
        </p:nvSpPr>
        <p:spPr>
          <a:xfrm>
            <a:off x="538480" y="625217"/>
            <a:ext cx="1128776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</a:t>
            </a:r>
            <a:r>
              <a:rPr lang="en-US" sz="2000" b="1" u="sng" dirty="0" err="1"/>
              <a:t>uniq</a:t>
            </a:r>
            <a:r>
              <a:rPr lang="en-US" sz="2000" b="1" u="sng" dirty="0"/>
              <a:t> </a:t>
            </a:r>
            <a:r>
              <a:rPr lang="en-US" sz="2000" u="sng" dirty="0"/>
              <a:t>to report and filter duplicated lines and starting with</a:t>
            </a:r>
            <a:r>
              <a:rPr lang="en-US" sz="2000" b="1" u="sng" dirty="0"/>
              <a:t> pipes</a:t>
            </a:r>
          </a:p>
          <a:p>
            <a:endParaRPr lang="en-US" sz="2000" b="1" u="sng" dirty="0"/>
          </a:p>
          <a:p>
            <a:r>
              <a:rPr lang="en-US" sz="2000" dirty="0"/>
              <a:t>To skip first N lines, we need to specify N+1 as </a:t>
            </a:r>
            <a:r>
              <a:rPr lang="en-US" sz="2000" b="1" dirty="0"/>
              <a:t>tail </a:t>
            </a:r>
            <a:r>
              <a:rPr lang="en-US" sz="2000" dirty="0"/>
              <a:t>options  </a:t>
            </a:r>
            <a:endParaRPr lang="en-US" sz="2000" b="1" dirty="0"/>
          </a:p>
          <a:p>
            <a:r>
              <a:rPr lang="en-US" sz="2000" dirty="0">
                <a:solidFill>
                  <a:schemeClr val="accent1"/>
                </a:solidFill>
              </a:rPr>
              <a:t>$ tail -n +8 GCF_000195955.2_ASM19595v2_genomic.gff | less </a:t>
            </a:r>
            <a:r>
              <a:rPr lang="en-US" sz="2000" dirty="0"/>
              <a:t># we can use </a:t>
            </a:r>
            <a:r>
              <a:rPr lang="en-US" sz="2000" b="1" dirty="0"/>
              <a:t>less</a:t>
            </a:r>
            <a:r>
              <a:rPr lang="en-US" sz="2000" dirty="0"/>
              <a:t> to test each step of the one-liner</a:t>
            </a:r>
          </a:p>
          <a:p>
            <a:endParaRPr lang="en-US" sz="2000" dirty="0"/>
          </a:p>
          <a:p>
            <a:r>
              <a:rPr lang="en-US" sz="2000" dirty="0"/>
              <a:t>The types of genomic features included in the </a:t>
            </a:r>
            <a:r>
              <a:rPr lang="en-US" sz="2000" i="1" dirty="0" err="1"/>
              <a:t>gff</a:t>
            </a:r>
            <a:r>
              <a:rPr lang="en-US" sz="2000" i="1" dirty="0"/>
              <a:t> </a:t>
            </a:r>
            <a:r>
              <a:rPr lang="en-US" sz="2000" dirty="0"/>
              <a:t>annotation file are located in column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tail -n +8 GCF_000195955.2_ASM19595v2_genomic.gff | cut -f 3 | less</a:t>
            </a:r>
          </a:p>
          <a:p>
            <a:endParaRPr lang="en-US" sz="2000" dirty="0"/>
          </a:p>
          <a:p>
            <a:r>
              <a:rPr lang="en-US" sz="2000" dirty="0"/>
              <a:t>Summarize the types of genomic features contained in the </a:t>
            </a:r>
            <a:r>
              <a:rPr lang="en-US" sz="2000" i="1" dirty="0" err="1"/>
              <a:t>gff</a:t>
            </a:r>
            <a:r>
              <a:rPr lang="en-US" sz="2000" i="1" dirty="0"/>
              <a:t> </a:t>
            </a:r>
            <a:r>
              <a:rPr lang="en-US" sz="2000" dirty="0"/>
              <a:t>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tail -n +8 GCF_000195955.2_ASM19595v2_genomic.gff | cut -f 3 | sort | </a:t>
            </a:r>
            <a:r>
              <a:rPr lang="en-US" sz="2000" dirty="0" err="1">
                <a:solidFill>
                  <a:schemeClr val="accent1"/>
                </a:solidFill>
              </a:rPr>
              <a:t>uniq</a:t>
            </a:r>
            <a:r>
              <a:rPr lang="en-US" sz="2000" dirty="0">
                <a:solidFill>
                  <a:schemeClr val="accent1"/>
                </a:solidFill>
              </a:rPr>
              <a:t> -c</a:t>
            </a:r>
          </a:p>
          <a:p>
            <a:endParaRPr lang="en-US" sz="2000" dirty="0"/>
          </a:p>
          <a:p>
            <a:r>
              <a:rPr lang="en-US" sz="2000" dirty="0"/>
              <a:t>Let’s also sort the output by the number of features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tail -n +8 GCF_000195955.2_ASM19595v2_genomic.gff | cut -f 3 | sort | </a:t>
            </a:r>
            <a:r>
              <a:rPr lang="en-US" sz="2000" dirty="0" err="1">
                <a:solidFill>
                  <a:schemeClr val="accent1"/>
                </a:solidFill>
              </a:rPr>
              <a:t>uniq</a:t>
            </a:r>
            <a:r>
              <a:rPr lang="en-US" sz="2000" dirty="0">
                <a:solidFill>
                  <a:schemeClr val="accent1"/>
                </a:solidFill>
              </a:rPr>
              <a:t> -c |  sort -k1,1rn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1C0CD-2C07-8278-A813-C463E12D9595}"/>
              </a:ext>
            </a:extLst>
          </p:cNvPr>
          <p:cNvSpPr txBox="1"/>
          <p:nvPr/>
        </p:nvSpPr>
        <p:spPr>
          <a:xfrm>
            <a:off x="4541520" y="40640"/>
            <a:ext cx="2812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grep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27824-FF42-22CF-FE06-CCA4B2858E68}"/>
              </a:ext>
            </a:extLst>
          </p:cNvPr>
          <p:cNvSpPr txBox="1"/>
          <p:nvPr/>
        </p:nvSpPr>
        <p:spPr>
          <a:xfrm>
            <a:off x="538480" y="625217"/>
            <a:ext cx="11287760" cy="837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grep </a:t>
            </a:r>
            <a:r>
              <a:rPr lang="en-US" sz="2000" u="sng" dirty="0"/>
              <a:t>to extract lines from the file that match (or do not match) a pattern</a:t>
            </a:r>
          </a:p>
          <a:p>
            <a:endParaRPr lang="en-US" sz="2000" b="1" u="sng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grep </a:t>
            </a:r>
            <a:r>
              <a:rPr lang="en-US" sz="2000" dirty="0"/>
              <a:t>searches a file for patterns and reports matching lines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Finding matching patterns in text is very common task both in bioinformatics and in Linux administration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grep </a:t>
            </a:r>
            <a:r>
              <a:rPr lang="en-US" sz="2000" dirty="0"/>
              <a:t>uses regular expressions to match patterns in text, it can also match fixed strings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r>
              <a:rPr lang="en-US" sz="2000" dirty="0"/>
              <a:t>Let’s practice </a:t>
            </a:r>
            <a:r>
              <a:rPr lang="en-US" sz="2000" b="1" dirty="0"/>
              <a:t>grep </a:t>
            </a:r>
            <a:r>
              <a:rPr lang="en-US" sz="2000" dirty="0"/>
              <a:t>on </a:t>
            </a:r>
            <a:r>
              <a:rPr lang="en-US" sz="2000" i="1" dirty="0"/>
              <a:t>divine_comedy.txt</a:t>
            </a:r>
            <a:r>
              <a:rPr lang="en-US" sz="2000" dirty="0"/>
              <a:t> file to current directory </a:t>
            </a:r>
            <a:r>
              <a:rPr lang="en-US" sz="2000" b="1" i="1" dirty="0"/>
              <a:t>sandbox/</a:t>
            </a:r>
            <a:endParaRPr lang="en-US" sz="2000" i="1" dirty="0"/>
          </a:p>
          <a:p>
            <a:r>
              <a:rPr lang="en-US" sz="2000" dirty="0">
                <a:solidFill>
                  <a:schemeClr val="accent1"/>
                </a:solidFill>
              </a:rPr>
              <a:t>$ cp ../divine_comedy.txt .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Search Divine comedy for a word “so”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so divine_comedy.txt</a:t>
            </a:r>
            <a:r>
              <a:rPr lang="en-US" sz="2000" dirty="0"/>
              <a:t> # search “Divine comedy” for a so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--color=auto so divine_comedy.txt</a:t>
            </a:r>
            <a:r>
              <a:rPr lang="en-US" sz="2000" dirty="0"/>
              <a:t> # it is much better to use </a:t>
            </a:r>
            <a:r>
              <a:rPr lang="en-US" sz="2000" b="1" dirty="0" err="1"/>
              <a:t>autocolor</a:t>
            </a:r>
            <a:r>
              <a:rPr lang="en-US" sz="2000" b="1" dirty="0"/>
              <a:t> </a:t>
            </a:r>
            <a:r>
              <a:rPr lang="en-US" sz="2000" dirty="0"/>
              <a:t>option. This command will search for </a:t>
            </a:r>
            <a:r>
              <a:rPr lang="en-US" sz="2000" dirty="0" err="1"/>
              <a:t>regexp</a:t>
            </a:r>
            <a:r>
              <a:rPr lang="en-US" sz="2000" dirty="0"/>
              <a:t> pattern </a:t>
            </a:r>
            <a:r>
              <a:rPr lang="en-US" sz="2000" b="1" dirty="0"/>
              <a:t>so</a:t>
            </a:r>
            <a:r>
              <a:rPr lang="en-US" sz="2000" dirty="0"/>
              <a:t>, not a fixed string, and the search will be case-sensitive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--color=auto so divine_comedy.txt</a:t>
            </a:r>
            <a:r>
              <a:rPr lang="en-US" sz="2000" dirty="0"/>
              <a:t> # </a:t>
            </a:r>
            <a:r>
              <a:rPr lang="en-US" sz="2000" b="1" dirty="0"/>
              <a:t>-</a:t>
            </a:r>
            <a:r>
              <a:rPr lang="en-US" sz="2000" b="1" dirty="0" err="1"/>
              <a:t>i</a:t>
            </a:r>
            <a:r>
              <a:rPr lang="en-US" sz="2000" b="1" dirty="0"/>
              <a:t> </a:t>
            </a:r>
            <a:r>
              <a:rPr lang="en-US" sz="2000" dirty="0"/>
              <a:t>makes the search case-insensitive</a:t>
            </a:r>
          </a:p>
          <a:p>
            <a:endParaRPr lang="en-US" sz="2000" dirty="0"/>
          </a:p>
          <a:p>
            <a:r>
              <a:rPr lang="en-US" sz="2000" dirty="0"/>
              <a:t>Count the number of lines where a match occurs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--color="auto" "heart" divine_comedy.txt |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-l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u="sng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8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44030F-EADC-5808-D8E9-94084A4304AD}"/>
              </a:ext>
            </a:extLst>
          </p:cNvPr>
          <p:cNvSpPr txBox="1"/>
          <p:nvPr/>
        </p:nvSpPr>
        <p:spPr>
          <a:xfrm>
            <a:off x="4663440" y="91440"/>
            <a:ext cx="2812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grep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C7D74-235C-18D6-1BD0-A75349270CBE}"/>
              </a:ext>
            </a:extLst>
          </p:cNvPr>
          <p:cNvSpPr txBox="1"/>
          <p:nvPr/>
        </p:nvSpPr>
        <p:spPr>
          <a:xfrm>
            <a:off x="538480" y="625217"/>
            <a:ext cx="11287760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grep </a:t>
            </a:r>
            <a:r>
              <a:rPr lang="en-US" sz="2000" u="sng" dirty="0"/>
              <a:t>to extract lines from the file that match (or do not match) a pattern</a:t>
            </a:r>
          </a:p>
          <a:p>
            <a:endParaRPr lang="en-US" sz="2000" b="1" u="sng" dirty="0"/>
          </a:p>
          <a:p>
            <a:r>
              <a:rPr lang="en-US" sz="2000" dirty="0"/>
              <a:t>Print number of a line where a match was encountered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-n --color="auto" "heart" divine_comedy.txt</a:t>
            </a:r>
          </a:p>
          <a:p>
            <a:endParaRPr lang="en-US" sz="2000" dirty="0"/>
          </a:p>
          <a:p>
            <a:r>
              <a:rPr lang="en-US" sz="2000" dirty="0"/>
              <a:t>Using </a:t>
            </a:r>
            <a:r>
              <a:rPr lang="en-US" sz="2000" b="1" dirty="0"/>
              <a:t>-c </a:t>
            </a:r>
            <a:r>
              <a:rPr lang="en-US" sz="2000" dirty="0"/>
              <a:t>option to count number of lines where a match occurred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-c --color="auto" “so” divine_comedy.txt</a:t>
            </a:r>
            <a:r>
              <a:rPr lang="en-US" sz="2000" dirty="0"/>
              <a:t> # this will count a number of lines with a match, not a number of matches</a:t>
            </a:r>
          </a:p>
          <a:p>
            <a:endParaRPr lang="en-US" sz="2000" dirty="0"/>
          </a:p>
          <a:p>
            <a:r>
              <a:rPr lang="en-US" sz="2000" dirty="0"/>
              <a:t>Sometimes it is useful to get a number of matches as opposed to a number of lines with a match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-o --color="auto" "so" divine_comedy.txt</a:t>
            </a:r>
            <a:r>
              <a:rPr lang="en-US" sz="2000" dirty="0"/>
              <a:t> # </a:t>
            </a:r>
            <a:r>
              <a:rPr lang="en-US" sz="2000" b="1" dirty="0"/>
              <a:t>-o </a:t>
            </a:r>
            <a:r>
              <a:rPr lang="en-US" sz="2000" dirty="0"/>
              <a:t>option will output matches</a:t>
            </a:r>
          </a:p>
          <a:p>
            <a:endParaRPr lang="en-US" sz="2000" dirty="0"/>
          </a:p>
          <a:p>
            <a:r>
              <a:rPr lang="en-US" sz="2000" dirty="0"/>
              <a:t>Now we can use </a:t>
            </a:r>
            <a:r>
              <a:rPr lang="en-US" sz="2000" b="1" dirty="0" err="1"/>
              <a:t>wc</a:t>
            </a:r>
            <a:r>
              <a:rPr lang="en-US" sz="2000" b="1" dirty="0"/>
              <a:t> </a:t>
            </a:r>
            <a:r>
              <a:rPr lang="en-US" sz="2000" dirty="0"/>
              <a:t>to count matches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-o --color="auto" "so" divine_comedy.txt |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-l</a:t>
            </a:r>
          </a:p>
          <a:p>
            <a:endParaRPr lang="en-US" sz="2000" dirty="0"/>
          </a:p>
          <a:p>
            <a:r>
              <a:rPr lang="en-US" sz="2000" dirty="0"/>
              <a:t>Figure out how many times the match occurs in each of the lines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-n -o "so" divine_comedy.txt | cut -d ':' -f 1 | sort -n | </a:t>
            </a:r>
            <a:r>
              <a:rPr lang="en-US" sz="2000" dirty="0" err="1">
                <a:solidFill>
                  <a:schemeClr val="accent1"/>
                </a:solidFill>
              </a:rPr>
              <a:t>uniq</a:t>
            </a:r>
            <a:r>
              <a:rPr lang="en-US" sz="2000" dirty="0">
                <a:solidFill>
                  <a:schemeClr val="accent1"/>
                </a:solidFill>
              </a:rPr>
              <a:t> -c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u="sng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9C857-4A99-5148-CF6C-6FC0A2332B42}"/>
              </a:ext>
            </a:extLst>
          </p:cNvPr>
          <p:cNvSpPr txBox="1"/>
          <p:nvPr/>
        </p:nvSpPr>
        <p:spPr>
          <a:xfrm>
            <a:off x="4663440" y="91440"/>
            <a:ext cx="2812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grep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83032-8300-3216-BA35-13C8B179D77B}"/>
              </a:ext>
            </a:extLst>
          </p:cNvPr>
          <p:cNvSpPr txBox="1"/>
          <p:nvPr/>
        </p:nvSpPr>
        <p:spPr>
          <a:xfrm>
            <a:off x="538480" y="625217"/>
            <a:ext cx="11287760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grep </a:t>
            </a:r>
            <a:r>
              <a:rPr lang="en-US" sz="2000" u="sng" dirty="0"/>
              <a:t>to extract lines from the file that match (or do not match) a pattern</a:t>
            </a:r>
          </a:p>
          <a:p>
            <a:endParaRPr lang="en-US" sz="2000" b="1" u="sng" dirty="0"/>
          </a:p>
          <a:p>
            <a:r>
              <a:rPr lang="en-US" sz="2000" dirty="0"/>
              <a:t>We can search multiple files by listing them one-by-one or using wild cards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--color="auto" "dolphin" animals.txt zoo.txt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--color="auto" "dolphin" *.txt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-r --color="auto" "dolphin" .</a:t>
            </a:r>
            <a:r>
              <a:rPr lang="en-US" sz="2000" dirty="0"/>
              <a:t> # search a directory recursively</a:t>
            </a:r>
          </a:p>
          <a:p>
            <a:endParaRPr lang="en-US" sz="2000" dirty="0"/>
          </a:p>
          <a:p>
            <a:r>
              <a:rPr lang="en-US" sz="2000" dirty="0"/>
              <a:t>Match whole words as opposed to partial pattern matches, compare the results of the commands below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 --color="auto" "so" divine_comedy.txt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-w --color="auto" "so" divine_comedy.txt</a:t>
            </a:r>
          </a:p>
          <a:p>
            <a:endParaRPr lang="en-US" sz="2000" dirty="0"/>
          </a:p>
          <a:p>
            <a:r>
              <a:rPr lang="en-US" sz="2000" dirty="0"/>
              <a:t>Search for a sub-sequence in a genome</a:t>
            </a:r>
          </a:p>
          <a:p>
            <a:r>
              <a:rPr lang="en-US" sz="2000" dirty="0"/>
              <a:t>Let’s download M. tuberculosis genome first</a:t>
            </a:r>
          </a:p>
          <a:p>
            <a:r>
              <a:rPr lang="da-DK" sz="2000" dirty="0"/>
              <a:t>wget </a:t>
            </a:r>
            <a:r>
              <a:rPr lang="da-DK" sz="2000" dirty="0">
                <a:hlinkClick r:id="rId2"/>
              </a:rPr>
              <a:t>https://raw.githubusercontent.com/slavailn/bioinf_training/f523b8f2b8aaa071a9124107642b7fcfbeedff53/GCF_000195955.2_ASM19595v2_genomic.fna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grep --color="auto" "TATA" GCF_000195955.2_ASM19595v2_genomic.fna</a:t>
            </a:r>
            <a:r>
              <a:rPr lang="en-US" sz="2000" dirty="0"/>
              <a:t> # note, how fast </a:t>
            </a:r>
            <a:r>
              <a:rPr lang="en-US" sz="2000" b="1" dirty="0"/>
              <a:t>grep </a:t>
            </a:r>
            <a:r>
              <a:rPr lang="en-US" sz="2000" dirty="0"/>
              <a:t>completes the search!</a:t>
            </a: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u="sng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1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B6316F-2D44-04FC-0722-E97C0E02970B}"/>
              </a:ext>
            </a:extLst>
          </p:cNvPr>
          <p:cNvSpPr txBox="1"/>
          <p:nvPr/>
        </p:nvSpPr>
        <p:spPr>
          <a:xfrm>
            <a:off x="4165600" y="213360"/>
            <a:ext cx="30556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 Input/Output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0CF3B-1C19-46B8-245B-110829C40509}"/>
              </a:ext>
            </a:extLst>
          </p:cNvPr>
          <p:cNvSpPr txBox="1"/>
          <p:nvPr/>
        </p:nvSpPr>
        <p:spPr>
          <a:xfrm>
            <a:off x="508000" y="975360"/>
            <a:ext cx="110159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Standard Input (</a:t>
            </a:r>
            <a:r>
              <a:rPr lang="en-US" sz="2000" i="1" dirty="0" err="1"/>
              <a:t>StdIn</a:t>
            </a:r>
            <a:r>
              <a:rPr lang="en-US" sz="2000" dirty="0"/>
              <a:t>) – something we print on screen with a keyboard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Standard Output (</a:t>
            </a:r>
            <a:r>
              <a:rPr lang="en-US" sz="2000" i="1" dirty="0" err="1"/>
              <a:t>StdOut</a:t>
            </a:r>
            <a:r>
              <a:rPr lang="en-US" sz="2000" dirty="0"/>
              <a:t>) – something that the software prints to screen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Standard error (</a:t>
            </a:r>
            <a:r>
              <a:rPr lang="en-US" sz="2000" i="1" dirty="0" err="1"/>
              <a:t>StdErr</a:t>
            </a:r>
            <a:r>
              <a:rPr lang="en-US" sz="2000" dirty="0"/>
              <a:t>) – a status message (usually an error message) that a program prints to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F29FC-62A2-E50B-DBF6-EEC87FC94439}"/>
              </a:ext>
            </a:extLst>
          </p:cNvPr>
          <p:cNvSpPr txBox="1"/>
          <p:nvPr/>
        </p:nvSpPr>
        <p:spPr>
          <a:xfrm>
            <a:off x="640081" y="2834640"/>
            <a:ext cx="10383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Change to </a:t>
            </a:r>
            <a:r>
              <a:rPr lang="en-US" sz="2000" b="1" i="1" dirty="0"/>
              <a:t>sandbox/</a:t>
            </a:r>
            <a:r>
              <a:rPr lang="en-US" sz="2000" b="1" dirty="0"/>
              <a:t> </a:t>
            </a:r>
            <a:r>
              <a:rPr lang="en-US" sz="2000" dirty="0"/>
              <a:t>directory</a:t>
            </a:r>
          </a:p>
          <a:p>
            <a:endParaRPr lang="en-US" sz="2000" dirty="0"/>
          </a:p>
          <a:p>
            <a:r>
              <a:rPr lang="en-US" sz="2000" b="1" dirty="0"/>
              <a:t>echo </a:t>
            </a:r>
            <a:r>
              <a:rPr lang="en-US" sz="2000" dirty="0"/>
              <a:t>command takes some keyboard input as an argument and prints it to screen</a:t>
            </a:r>
          </a:p>
          <a:p>
            <a:endParaRPr lang="en-US" sz="2000" b="1" dirty="0"/>
          </a:p>
          <a:p>
            <a:r>
              <a:rPr lang="en-US" sz="2000" dirty="0"/>
              <a:t>Let’s use echo to print something to screen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Hello world!</a:t>
            </a:r>
            <a:r>
              <a:rPr lang="en-US" sz="2000" dirty="0"/>
              <a:t> # will print “Hello world!” to </a:t>
            </a:r>
            <a:r>
              <a:rPr lang="en-US" sz="2000" i="1" dirty="0" err="1"/>
              <a:t>StdOut</a:t>
            </a:r>
            <a:endParaRPr lang="en-US" sz="2000" i="1" dirty="0"/>
          </a:p>
          <a:p>
            <a:endParaRPr lang="en-US" sz="2000" i="1" dirty="0"/>
          </a:p>
          <a:p>
            <a:r>
              <a:rPr lang="en-US" sz="2000" dirty="0"/>
              <a:t>We can use </a:t>
            </a:r>
            <a:r>
              <a:rPr lang="en-US" sz="2000" b="1" i="1" dirty="0"/>
              <a:t>&gt;</a:t>
            </a:r>
            <a:r>
              <a:rPr lang="en-US" sz="2000" b="1" dirty="0"/>
              <a:t> </a:t>
            </a:r>
            <a:r>
              <a:rPr lang="en-US" sz="2000" dirty="0"/>
              <a:t>to redirect </a:t>
            </a:r>
            <a:r>
              <a:rPr lang="en-US" sz="2000" i="1" dirty="0" err="1"/>
              <a:t>StdOut</a:t>
            </a:r>
            <a:r>
              <a:rPr lang="en-US" sz="2000" i="1" dirty="0"/>
              <a:t> </a:t>
            </a:r>
            <a:r>
              <a:rPr lang="en-US" sz="2000" dirty="0"/>
              <a:t>to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echo Hello world! &gt; hello_world.txt</a:t>
            </a:r>
            <a:r>
              <a:rPr lang="en-US" sz="2000" dirty="0"/>
              <a:t> # “&gt;” sign will redirect the output of the command to a file, it will create a new file if it does not exist</a:t>
            </a:r>
            <a:endParaRPr lang="en-US" sz="2000" b="1" dirty="0"/>
          </a:p>
          <a:p>
            <a:r>
              <a:rPr lang="en-US" sz="2000" dirty="0">
                <a:solidFill>
                  <a:schemeClr val="accent1"/>
                </a:solidFill>
              </a:rPr>
              <a:t>$ cat hello_world.txt</a:t>
            </a:r>
            <a:r>
              <a:rPr lang="en-US" sz="2000" dirty="0"/>
              <a:t> # check the file content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047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CC2A29-6C71-6466-7EAA-DB7D2DFD5F97}"/>
              </a:ext>
            </a:extLst>
          </p:cNvPr>
          <p:cNvSpPr txBox="1"/>
          <p:nvPr/>
        </p:nvSpPr>
        <p:spPr>
          <a:xfrm>
            <a:off x="4663440" y="91440"/>
            <a:ext cx="2812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grep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1BCA-023E-5763-100A-DE2E4F35F538}"/>
              </a:ext>
            </a:extLst>
          </p:cNvPr>
          <p:cNvSpPr txBox="1"/>
          <p:nvPr/>
        </p:nvSpPr>
        <p:spPr>
          <a:xfrm>
            <a:off x="538480" y="706497"/>
            <a:ext cx="1128776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grep </a:t>
            </a:r>
            <a:r>
              <a:rPr lang="en-US" sz="2000" u="sng" dirty="0"/>
              <a:t>to extract lines from the file that match (or do not match) a pattern</a:t>
            </a:r>
          </a:p>
          <a:p>
            <a:endParaRPr lang="en-US" sz="2000" u="sng" dirty="0"/>
          </a:p>
          <a:p>
            <a:r>
              <a:rPr lang="en-US" sz="2000" dirty="0"/>
              <a:t>We can use regular expressions, or </a:t>
            </a:r>
            <a:r>
              <a:rPr lang="en-US" sz="2000" i="1" dirty="0" err="1"/>
              <a:t>regexp</a:t>
            </a:r>
            <a:r>
              <a:rPr lang="en-US" sz="2000" i="1" dirty="0"/>
              <a:t>,</a:t>
            </a:r>
            <a:r>
              <a:rPr lang="en-US" sz="2000" dirty="0"/>
              <a:t> to come up with complex matching patterns.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grep --color="auto" "C.TATA.G" GCF_000195955.2_ASM19595v2_genomic.fna</a:t>
            </a:r>
            <a:r>
              <a:rPr lang="en-US" sz="2000" dirty="0"/>
              <a:t> # “.” is a special symbol that will match any single character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grep --color="auto" "C..TATA..G" GCF_000195955.2_ASM19595v2_genomic.fna</a:t>
            </a:r>
            <a:r>
              <a:rPr lang="en-US" sz="2000" dirty="0"/>
              <a:t> # This will match C followed by any 2 characters followed by any two characters and followed by G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grep -F --color="auto" </a:t>
            </a:r>
            <a:r>
              <a:rPr lang="en-US" sz="2000" i="1" dirty="0">
                <a:solidFill>
                  <a:schemeClr val="accent1"/>
                </a:solidFill>
              </a:rPr>
              <a:t>“</a:t>
            </a:r>
            <a:r>
              <a:rPr lang="en-US" sz="2000" dirty="0">
                <a:solidFill>
                  <a:schemeClr val="accent1"/>
                </a:solidFill>
              </a:rPr>
              <a:t>C..TATA..G” GCF_000195955.2_ASM19595v2_genomic.fna</a:t>
            </a:r>
            <a:r>
              <a:rPr lang="en-US" sz="2000" dirty="0"/>
              <a:t> # </a:t>
            </a:r>
            <a:r>
              <a:rPr lang="en-US" sz="2000" b="1" dirty="0"/>
              <a:t>-F</a:t>
            </a:r>
            <a:r>
              <a:rPr lang="en-US" sz="2000" dirty="0"/>
              <a:t> disables regular expressions and forces a literal match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grep --color="auto" "^#" GCF_000195955.2_ASM19595v2_genomic.gff</a:t>
            </a:r>
            <a:r>
              <a:rPr lang="en-US" sz="2000" dirty="0"/>
              <a:t> # </a:t>
            </a:r>
            <a:r>
              <a:rPr lang="en-US" sz="2000" b="1" dirty="0"/>
              <a:t>^ </a:t>
            </a:r>
            <a:r>
              <a:rPr lang="en-US" sz="2000" dirty="0"/>
              <a:t>is an anchor that matches a pattern at the beginning of the line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grep -v --color="auto" "^#" GCF_000195955.2_ASM19595v2_genomic.gff</a:t>
            </a:r>
            <a:r>
              <a:rPr lang="en-US" sz="2000" dirty="0"/>
              <a:t> # reverse the match to filter the file and keep only the lines with annotation in the </a:t>
            </a:r>
            <a:r>
              <a:rPr lang="en-US" sz="2000" i="1" dirty="0" err="1"/>
              <a:t>gff</a:t>
            </a:r>
            <a:r>
              <a:rPr lang="en-US" sz="2000" dirty="0"/>
              <a:t> files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u="sng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u="sng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55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6ED66-F532-25F3-9F7C-C62452E0CE0A}"/>
              </a:ext>
            </a:extLst>
          </p:cNvPr>
          <p:cNvSpPr txBox="1"/>
          <p:nvPr/>
        </p:nvSpPr>
        <p:spPr>
          <a:xfrm>
            <a:off x="4663440" y="91440"/>
            <a:ext cx="2812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grep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01FAE-D6DF-2F19-E7C4-3FD331982BD5}"/>
              </a:ext>
            </a:extLst>
          </p:cNvPr>
          <p:cNvSpPr txBox="1"/>
          <p:nvPr/>
        </p:nvSpPr>
        <p:spPr>
          <a:xfrm>
            <a:off x="538480" y="706497"/>
            <a:ext cx="11287760" cy="1021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grep </a:t>
            </a:r>
            <a:r>
              <a:rPr lang="en-US" sz="2000" u="sng" dirty="0"/>
              <a:t>to extract lines from the file that match (or do not match) a pattern</a:t>
            </a:r>
          </a:p>
          <a:p>
            <a:endParaRPr lang="en-US" sz="2000" u="sng" dirty="0"/>
          </a:p>
          <a:p>
            <a:r>
              <a:rPr lang="en-US" sz="2000" dirty="0"/>
              <a:t>Let’s download another practice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da-DK" sz="2000" dirty="0">
                <a:solidFill>
                  <a:schemeClr val="accent1"/>
                </a:solidFill>
              </a:rPr>
              <a:t> wget </a:t>
            </a:r>
            <a:r>
              <a:rPr lang="da-DK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https://raw.githubusercontent.com/slavailn/bioinf_training/main/mirna_mm10.fasta</a:t>
            </a:r>
            <a:r>
              <a:rPr lang="en-US" sz="2000" dirty="0"/>
              <a:t> # this file contains mouse miRNA sequences in </a:t>
            </a:r>
            <a:r>
              <a:rPr lang="en-US" sz="2000" dirty="0" err="1"/>
              <a:t>fasta</a:t>
            </a:r>
            <a:r>
              <a:rPr lang="en-US" sz="2000" dirty="0"/>
              <a:t> format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head mirna_mm10.fasta</a:t>
            </a:r>
          </a:p>
          <a:p>
            <a:endParaRPr lang="en-US" sz="2000" dirty="0"/>
          </a:p>
          <a:p>
            <a:r>
              <a:rPr lang="en-US" sz="2000" dirty="0"/>
              <a:t>Show all sequences ending with CC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-B 1 --color="auto" "CC$" mirna_mm10.fasta</a:t>
            </a:r>
            <a:r>
              <a:rPr lang="en-US" sz="2000" dirty="0"/>
              <a:t> # </a:t>
            </a:r>
            <a:r>
              <a:rPr lang="en-US" sz="2000" b="1" dirty="0"/>
              <a:t>$ </a:t>
            </a:r>
            <a:r>
              <a:rPr lang="en-US" sz="2000" dirty="0"/>
              <a:t>will match a pattern at the end of a line, </a:t>
            </a:r>
            <a:r>
              <a:rPr lang="en-US" sz="2000" b="1" dirty="0"/>
              <a:t>-B </a:t>
            </a:r>
            <a:r>
              <a:rPr lang="en-US" sz="2000" dirty="0"/>
              <a:t>option with print one line before the match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grep -B 1 --color="auto" "^A[ACTG]*CC$" mirna_mm10.fasta</a:t>
            </a:r>
            <a:r>
              <a:rPr lang="en-US" sz="2000" dirty="0"/>
              <a:t> # This will match all lines start with A and is followed by any number A,C,T, or G characters. Finally, the line must end with CC</a:t>
            </a:r>
          </a:p>
          <a:p>
            <a:endParaRPr lang="en-US" sz="2000" dirty="0"/>
          </a:p>
          <a:p>
            <a:r>
              <a:rPr lang="en-US" sz="2000" dirty="0"/>
              <a:t>Let’s unpack some new special characters</a:t>
            </a:r>
          </a:p>
          <a:p>
            <a:r>
              <a:rPr lang="en-US" sz="2000" b="1" dirty="0"/>
              <a:t>[]</a:t>
            </a:r>
            <a:r>
              <a:rPr lang="en-US" sz="2000" dirty="0"/>
              <a:t> – matches any of the symbols put in brackets, for example [CG] with match either C or G; [A-Za-z] will match all upper-case or any lower-case letters</a:t>
            </a:r>
          </a:p>
          <a:p>
            <a:endParaRPr lang="en-US" sz="2000" dirty="0"/>
          </a:p>
          <a:p>
            <a:r>
              <a:rPr lang="en-US" sz="2000" b="1" dirty="0"/>
              <a:t>*</a:t>
            </a:r>
            <a:r>
              <a:rPr lang="en-US" sz="2000" dirty="0"/>
              <a:t> - match previous pattern zero or more times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 </a:t>
            </a:r>
            <a:endParaRPr lang="en-US" sz="2000" dirty="0"/>
          </a:p>
          <a:p>
            <a:endParaRPr lang="en-US" sz="2000" u="sng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u="sng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u="sng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8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68378-776C-C315-6813-B4EE0077FDB9}"/>
              </a:ext>
            </a:extLst>
          </p:cNvPr>
          <p:cNvSpPr txBox="1"/>
          <p:nvPr/>
        </p:nvSpPr>
        <p:spPr>
          <a:xfrm>
            <a:off x="4643120" y="111760"/>
            <a:ext cx="2812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grep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AE6CD-BDFF-3047-7B83-C833068B280E}"/>
              </a:ext>
            </a:extLst>
          </p:cNvPr>
          <p:cNvSpPr txBox="1"/>
          <p:nvPr/>
        </p:nvSpPr>
        <p:spPr>
          <a:xfrm>
            <a:off x="689970" y="799624"/>
            <a:ext cx="10657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grep </a:t>
            </a:r>
            <a:r>
              <a:rPr lang="en-US" sz="2000" u="sng" dirty="0"/>
              <a:t>to extract lines from the file that match (or do not match) a pattern</a:t>
            </a:r>
          </a:p>
          <a:p>
            <a:endParaRPr lang="en-US" sz="2000" u="sng" dirty="0"/>
          </a:p>
          <a:p>
            <a:r>
              <a:rPr lang="en-US" sz="2000" dirty="0"/>
              <a:t>Match more than one pattern with </a:t>
            </a:r>
            <a:r>
              <a:rPr lang="en-US" sz="2000" i="1" dirty="0"/>
              <a:t>POSIX Extended Regular Expressions</a:t>
            </a:r>
            <a:r>
              <a:rPr lang="en-US" sz="2000" dirty="0"/>
              <a:t> (ERE)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-E --color="auto" "AACCT|GGTGTG" GCF_000195955.2_ASM19595v2_genomic.fna</a:t>
            </a:r>
            <a:r>
              <a:rPr lang="en-US" sz="2000" dirty="0"/>
              <a:t> # ERE use is invoked with </a:t>
            </a:r>
            <a:r>
              <a:rPr lang="en-US" sz="2000" b="1" dirty="0"/>
              <a:t>–E </a:t>
            </a:r>
            <a:r>
              <a:rPr lang="en-US" sz="2000" dirty="0"/>
              <a:t>option</a:t>
            </a:r>
          </a:p>
          <a:p>
            <a:endParaRPr lang="en-US" sz="2000" b="1" dirty="0"/>
          </a:p>
          <a:p>
            <a:r>
              <a:rPr lang="en-US" sz="2000" dirty="0"/>
              <a:t>Sometimes we need to match special characters. Use </a:t>
            </a:r>
            <a:r>
              <a:rPr lang="en-US" sz="2000" b="1" dirty="0"/>
              <a:t>\ </a:t>
            </a:r>
            <a:r>
              <a:rPr lang="en-US" sz="2000" dirty="0"/>
              <a:t>to </a:t>
            </a:r>
            <a:r>
              <a:rPr lang="en-US" sz="2000" i="1" dirty="0"/>
              <a:t>escape </a:t>
            </a:r>
            <a:r>
              <a:rPr lang="en-US" sz="2000" dirty="0"/>
              <a:t>special characters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--color="auto" "\." divine_comedy.txt</a:t>
            </a:r>
            <a:r>
              <a:rPr lang="en-US" sz="2000" dirty="0"/>
              <a:t> # This will match a ‘.’ literally as opposed to interpreting it as </a:t>
            </a:r>
            <a:r>
              <a:rPr lang="en-US" sz="2000" i="1" dirty="0"/>
              <a:t>any character</a:t>
            </a:r>
          </a:p>
          <a:p>
            <a:endParaRPr lang="en-US" sz="2000" b="1" i="1" dirty="0"/>
          </a:p>
          <a:p>
            <a:r>
              <a:rPr lang="en-US" sz="2000" dirty="0"/>
              <a:t>We can match double-quotes buy enclosing them in single quotes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-E --color="auto" '”|“' divine_comedy.txt</a:t>
            </a:r>
            <a:r>
              <a:rPr lang="en-US" sz="2000" dirty="0"/>
              <a:t> # matches double quotes symbols</a:t>
            </a:r>
          </a:p>
          <a:p>
            <a:endParaRPr lang="en-US" sz="2000" b="1" dirty="0"/>
          </a:p>
          <a:p>
            <a:r>
              <a:rPr lang="en-US" sz="2000" dirty="0"/>
              <a:t>We can use quantifiers to specify the exact number of pattern matches, this option is available with ERE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grep -E --color="auto" "C{3}$" mirna_mm10.fasta</a:t>
            </a:r>
            <a:r>
              <a:rPr lang="en-US" sz="2000" dirty="0"/>
              <a:t> # Use </a:t>
            </a:r>
            <a:r>
              <a:rPr lang="en-US" sz="2000" b="1" dirty="0"/>
              <a:t>{} </a:t>
            </a:r>
            <a:r>
              <a:rPr lang="en-US" sz="2000" dirty="0"/>
              <a:t>to match a pattern a certain number of times. Here, we will match all lines that end with </a:t>
            </a:r>
            <a:r>
              <a:rPr lang="en-US" sz="2000" b="1" dirty="0"/>
              <a:t>CCC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47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92ED7-C300-87DE-A9E4-848A1966A854}"/>
              </a:ext>
            </a:extLst>
          </p:cNvPr>
          <p:cNvSpPr txBox="1"/>
          <p:nvPr/>
        </p:nvSpPr>
        <p:spPr>
          <a:xfrm>
            <a:off x="4643120" y="111760"/>
            <a:ext cx="2812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grep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B8096-453D-572B-757F-8609FD18BAD9}"/>
              </a:ext>
            </a:extLst>
          </p:cNvPr>
          <p:cNvSpPr txBox="1"/>
          <p:nvPr/>
        </p:nvSpPr>
        <p:spPr>
          <a:xfrm>
            <a:off x="689970" y="667544"/>
            <a:ext cx="1110579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grep </a:t>
            </a:r>
            <a:r>
              <a:rPr lang="en-US" sz="2000" u="sng" dirty="0"/>
              <a:t>to extract lines from the file that match (or do not match) a pattern</a:t>
            </a:r>
          </a:p>
          <a:p>
            <a:endParaRPr lang="en-US" sz="2000" u="sng" dirty="0"/>
          </a:p>
          <a:p>
            <a:r>
              <a:rPr lang="en-US" sz="2000" dirty="0"/>
              <a:t>We can use </a:t>
            </a:r>
            <a:r>
              <a:rPr lang="en-US" sz="2000" b="1" dirty="0"/>
              <a:t>grep </a:t>
            </a:r>
            <a:r>
              <a:rPr lang="en-US" sz="2000" dirty="0"/>
              <a:t>to search for multiple patterns stored in a file</a:t>
            </a:r>
          </a:p>
          <a:p>
            <a:endParaRPr lang="en-US" sz="2000" dirty="0"/>
          </a:p>
          <a:p>
            <a:r>
              <a:rPr lang="en-US" sz="2000" dirty="0"/>
              <a:t>Let’s create a file with multiple patterns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it-IT" sz="2000" dirty="0">
                <a:solidFill>
                  <a:schemeClr val="accent1"/>
                </a:solidFill>
              </a:rPr>
              <a:t>echo "miR-7" &gt; multi_pattern.txt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echo "miR-46" &gt;&gt; multi_pattern.txt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echo "miR-23" &gt;&gt; multi_pattern.txt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grep -A 1 --color="auto" -f multi_pattern.txt mirna_mm10.fasta</a:t>
            </a:r>
            <a:r>
              <a:rPr lang="it-IT" sz="2000" dirty="0"/>
              <a:t> # This command with match patterns stored in </a:t>
            </a:r>
            <a:r>
              <a:rPr lang="it-IT" sz="2000" i="1" dirty="0"/>
              <a:t>multi_pattern.txt </a:t>
            </a:r>
            <a:r>
              <a:rPr lang="it-IT" sz="2000" dirty="0"/>
              <a:t>file specified with </a:t>
            </a:r>
            <a:r>
              <a:rPr lang="it-IT" sz="2000" b="1" dirty="0"/>
              <a:t>-f </a:t>
            </a:r>
            <a:r>
              <a:rPr lang="it-IT" sz="2000" dirty="0"/>
              <a:t>option</a:t>
            </a:r>
          </a:p>
          <a:p>
            <a:endParaRPr lang="it-IT" sz="2000" b="1" dirty="0"/>
          </a:p>
          <a:p>
            <a:r>
              <a:rPr lang="it-IT" sz="2000" dirty="0"/>
              <a:t>We can use this functionality to exclude a list of matching lines from a file</a:t>
            </a:r>
          </a:p>
          <a:p>
            <a:r>
              <a:rPr lang="it-IT" sz="2000" dirty="0"/>
              <a:t>The gene sannotation file GCF_000195955.2_ASM19595v2_genomic.gff contains pseudogenes and tRNA. 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grep --color="auto" "tRNA"  GCF_000195955.2_ASM19595v2_genomic.gff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grep --color="auto" "pseudogene"  GCF_000195955.2_ASM19595v2_genomic.gff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echo tRNA &gt;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accent1"/>
                </a:solidFill>
              </a:rPr>
              <a:t>multi_pattern.txt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echo pseudogene &gt;&gt; multi_pattern.txt</a:t>
            </a:r>
            <a:endParaRPr lang="it-IT" sz="2000" dirty="0"/>
          </a:p>
          <a:p>
            <a:endParaRPr lang="it-IT" sz="20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71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3F4C7-9500-6F5A-5E97-70ABBD154FC1}"/>
              </a:ext>
            </a:extLst>
          </p:cNvPr>
          <p:cNvSpPr txBox="1"/>
          <p:nvPr/>
        </p:nvSpPr>
        <p:spPr>
          <a:xfrm>
            <a:off x="4643120" y="111760"/>
            <a:ext cx="2812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grep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1352C-4052-4B38-C027-2CD54A4CA311}"/>
              </a:ext>
            </a:extLst>
          </p:cNvPr>
          <p:cNvSpPr txBox="1"/>
          <p:nvPr/>
        </p:nvSpPr>
        <p:spPr>
          <a:xfrm>
            <a:off x="689970" y="667544"/>
            <a:ext cx="111057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grep </a:t>
            </a:r>
            <a:r>
              <a:rPr lang="en-US" sz="2000" u="sng" dirty="0"/>
              <a:t>to extract lines from the file that match (or do not match) a pattern</a:t>
            </a:r>
          </a:p>
          <a:p>
            <a:endParaRPr lang="en-US" sz="2000" u="sng" dirty="0"/>
          </a:p>
          <a:p>
            <a:r>
              <a:rPr lang="en-US" sz="2000" dirty="0"/>
              <a:t>We can use </a:t>
            </a:r>
            <a:r>
              <a:rPr lang="en-US" sz="2000" b="1" dirty="0"/>
              <a:t>grep </a:t>
            </a:r>
            <a:r>
              <a:rPr lang="en-US" sz="2000" dirty="0"/>
              <a:t>to search for multiple patterns stored in a file</a:t>
            </a:r>
          </a:p>
          <a:p>
            <a:endParaRPr lang="en-US" sz="2000" dirty="0"/>
          </a:p>
          <a:p>
            <a:r>
              <a:rPr lang="it-IT" sz="2000" dirty="0">
                <a:solidFill>
                  <a:schemeClr val="accent1"/>
                </a:solidFill>
              </a:rPr>
              <a:t>$ grep --color="auto" -f multi_pattern.txt GCF_000195955.2_ASM19595v2_genomic.gff |  grep -E --color="auto" "pseudogene|tRNA"</a:t>
            </a:r>
            <a:r>
              <a:rPr lang="it-IT" sz="2000" dirty="0"/>
              <a:t> # check if we are getting right matches</a:t>
            </a:r>
          </a:p>
          <a:p>
            <a:endParaRPr lang="it-IT" sz="2000" dirty="0"/>
          </a:p>
          <a:p>
            <a:r>
              <a:rPr lang="it-IT" sz="2000" dirty="0">
                <a:solidFill>
                  <a:schemeClr val="accent1"/>
                </a:solidFill>
              </a:rPr>
              <a:t>$ grep -v --color="auto" -f multi_pattern.txt GCF_000195955.2_ASM19595v2_genomic.gff | grep -E --color="auto" "pseudogene|tRNA"</a:t>
            </a:r>
            <a:r>
              <a:rPr lang="it-IT" sz="2000" dirty="0"/>
              <a:t> # check if we still observe those matches</a:t>
            </a:r>
          </a:p>
          <a:p>
            <a:endParaRPr lang="it-IT" sz="2000" dirty="0"/>
          </a:p>
          <a:p>
            <a:r>
              <a:rPr lang="it-IT" sz="2000" dirty="0"/>
              <a:t>Now we can save the results to a new file 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grep -v --color="auto" -f multi_pattern.txt GCF_000195955.2_ASM19595v2_genomic.gff &gt; annotation_filtered.gff</a:t>
            </a:r>
          </a:p>
          <a:p>
            <a:endParaRPr lang="it-IT" sz="2000" i="1" dirty="0"/>
          </a:p>
          <a:p>
            <a:r>
              <a:rPr lang="it-IT" sz="2000" dirty="0"/>
              <a:t>How many lines were removed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wc -l GCF_000195955.2_ASM19595v2_genomic.gff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$ wc -l annotation_filtered.gff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2591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74BCACE-CEB2-0964-B17F-E58C2C38E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72270"/>
              </p:ext>
            </p:extLst>
          </p:nvPr>
        </p:nvGraphicFramePr>
        <p:xfrm>
          <a:off x="1046480" y="1065106"/>
          <a:ext cx="9530080" cy="4876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37384">
                  <a:extLst>
                    <a:ext uri="{9D8B030D-6E8A-4147-A177-3AD203B41FA5}">
                      <a16:colId xmlns:a16="http://schemas.microsoft.com/office/drawing/2014/main" val="2553947090"/>
                    </a:ext>
                  </a:extLst>
                </a:gridCol>
                <a:gridCol w="6992696">
                  <a:extLst>
                    <a:ext uri="{9D8B030D-6E8A-4147-A177-3AD203B41FA5}">
                      <a16:colId xmlns:a16="http://schemas.microsoft.com/office/drawing/2014/main" val="425122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Regular expression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14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Anchor: start of the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$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Anchor: end of the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9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0 or more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8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 any 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any of the characters placed in brackets, accepts ranges, i.e. [A-Z] will match all upper-case alphabetical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4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[^]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any characters except those included in [], for example [^C] will match any character except for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0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Escapes special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85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pattern1|pattern2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Searches for pattern1 OR pattern2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2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an exact number of times stated in {}, for example C{3} will match CCC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30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2BD4A6-D113-52E7-1D17-54C326DA68C6}"/>
              </a:ext>
            </a:extLst>
          </p:cNvPr>
          <p:cNvSpPr txBox="1"/>
          <p:nvPr/>
        </p:nvSpPr>
        <p:spPr>
          <a:xfrm>
            <a:off x="4663440" y="91440"/>
            <a:ext cx="2812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grep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BA3CE-A00B-228F-AB71-5F9E234BADD7}"/>
              </a:ext>
            </a:extLst>
          </p:cNvPr>
          <p:cNvSpPr txBox="1"/>
          <p:nvPr/>
        </p:nvSpPr>
        <p:spPr>
          <a:xfrm>
            <a:off x="944880" y="579120"/>
            <a:ext cx="362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Regular expressions cheat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C923A-4551-5A60-D4B1-90E718D8193B}"/>
              </a:ext>
            </a:extLst>
          </p:cNvPr>
          <p:cNvSpPr txBox="1"/>
          <p:nvPr/>
        </p:nvSpPr>
        <p:spPr>
          <a:xfrm>
            <a:off x="1026160" y="6126480"/>
            <a:ext cx="907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Learn more: </a:t>
            </a:r>
            <a:r>
              <a:rPr lang="en-US" sz="2000" dirty="0">
                <a:solidFill>
                  <a:schemeClr val="accent1"/>
                </a:solidFill>
              </a:rPr>
              <a:t>https://caspar.bgsu.edu/~courses/Stats/Labs/Handouts/grepsearch.htm</a:t>
            </a:r>
          </a:p>
        </p:txBody>
      </p:sp>
    </p:spTree>
    <p:extLst>
      <p:ext uri="{BB962C8B-B14F-4D97-AF65-F5344CB8AC3E}">
        <p14:creationId xmlns:p14="http://schemas.microsoft.com/office/powerpoint/2010/main" val="65571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B901C-776E-B3BD-F8B7-852A270A40D6}"/>
              </a:ext>
            </a:extLst>
          </p:cNvPr>
          <p:cNvSpPr txBox="1"/>
          <p:nvPr/>
        </p:nvSpPr>
        <p:spPr>
          <a:xfrm>
            <a:off x="4663440" y="91440"/>
            <a:ext cx="24568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tr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A209F-2FC1-3B04-BA12-A15F41464924}"/>
              </a:ext>
            </a:extLst>
          </p:cNvPr>
          <p:cNvSpPr txBox="1"/>
          <p:nvPr/>
        </p:nvSpPr>
        <p:spPr>
          <a:xfrm>
            <a:off x="689970" y="667544"/>
            <a:ext cx="11105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Using</a:t>
            </a:r>
            <a:r>
              <a:rPr lang="en-US" sz="2000" b="1" u="sng" dirty="0"/>
              <a:t> tr </a:t>
            </a:r>
            <a:r>
              <a:rPr lang="en-US" sz="2000" u="sng" dirty="0"/>
              <a:t>to replace or delete characters</a:t>
            </a:r>
          </a:p>
          <a:p>
            <a:endParaRPr lang="en-US" sz="2000" u="sng" dirty="0"/>
          </a:p>
          <a:p>
            <a:r>
              <a:rPr lang="en-US" sz="2000" b="1" dirty="0"/>
              <a:t>tr </a:t>
            </a:r>
            <a:r>
              <a:rPr lang="en-US" sz="2000" dirty="0"/>
              <a:t>(translate) can find and replace pattern in text. </a:t>
            </a:r>
          </a:p>
          <a:p>
            <a:endParaRPr lang="en-US" sz="2000" b="1" dirty="0"/>
          </a:p>
          <a:p>
            <a:r>
              <a:rPr lang="en-US" sz="2000" b="1" dirty="0"/>
              <a:t>Syntax: tr </a:t>
            </a:r>
            <a:r>
              <a:rPr lang="en-US" sz="2000" b="1"/>
              <a:t>[options] SET1 SET2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581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BD75D-3463-A19D-6C8C-EA984201B5BF}"/>
              </a:ext>
            </a:extLst>
          </p:cNvPr>
          <p:cNvSpPr txBox="1"/>
          <p:nvPr/>
        </p:nvSpPr>
        <p:spPr>
          <a:xfrm>
            <a:off x="4165600" y="213360"/>
            <a:ext cx="30556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 Input/Output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60BCA-9EB4-D6A8-59ED-B2AF7FDD9D57}"/>
              </a:ext>
            </a:extLst>
          </p:cNvPr>
          <p:cNvSpPr txBox="1"/>
          <p:nvPr/>
        </p:nvSpPr>
        <p:spPr>
          <a:xfrm>
            <a:off x="772161" y="965200"/>
            <a:ext cx="1038352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Redirecting output with </a:t>
            </a:r>
            <a:r>
              <a:rPr lang="en-US" sz="2000" b="1" i="1" dirty="0"/>
              <a:t>&gt; </a:t>
            </a:r>
            <a:r>
              <a:rPr lang="en-US" sz="2000" dirty="0"/>
              <a:t>will completely overwrite the file with no warning and should be used with great care!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Good night world! &gt; hello_world.txt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hello_world.txt</a:t>
            </a:r>
            <a:r>
              <a:rPr lang="en-US" sz="2000" dirty="0"/>
              <a:t> # what is the content of the file now?</a:t>
            </a:r>
          </a:p>
          <a:p>
            <a:endParaRPr lang="en-US" sz="2000" dirty="0"/>
          </a:p>
          <a:p>
            <a:r>
              <a:rPr lang="en-US" sz="2000" dirty="0"/>
              <a:t>How can we add content to an existing file? Use </a:t>
            </a:r>
            <a:r>
              <a:rPr lang="en-US" sz="2000" b="1" i="1" dirty="0"/>
              <a:t>&gt;&gt; </a:t>
            </a:r>
            <a:r>
              <a:rPr lang="en-US" sz="2000" dirty="0"/>
              <a:t>!</a:t>
            </a:r>
          </a:p>
          <a:p>
            <a:r>
              <a:rPr lang="en-US" sz="2000" dirty="0"/>
              <a:t>Let’s create a new file </a:t>
            </a:r>
            <a:r>
              <a:rPr lang="en-US" sz="2000" i="1" dirty="0"/>
              <a:t>movies.txt </a:t>
            </a:r>
            <a:r>
              <a:rPr lang="en-US" sz="2000" dirty="0"/>
              <a:t>and add 3 entries through redirect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Pulp fiction &gt; movies.txt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Kill Bill &gt;&gt; movies.txt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</a:t>
            </a:r>
            <a:r>
              <a:rPr lang="en-US" sz="2000" dirty="0" err="1">
                <a:solidFill>
                  <a:schemeClr val="accent1"/>
                </a:solidFill>
              </a:rPr>
              <a:t>Deathproof</a:t>
            </a:r>
            <a:r>
              <a:rPr lang="en-US" sz="2000" dirty="0">
                <a:solidFill>
                  <a:schemeClr val="accent1"/>
                </a:solidFill>
              </a:rPr>
              <a:t> &gt;&gt; movies.txt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movies.txt</a:t>
            </a:r>
          </a:p>
          <a:p>
            <a:endParaRPr lang="en-US" sz="2000" dirty="0"/>
          </a:p>
          <a:p>
            <a:r>
              <a:rPr lang="en-US" sz="2000" dirty="0"/>
              <a:t>Using </a:t>
            </a:r>
            <a:r>
              <a:rPr lang="en-US" sz="2000" b="1" i="1" dirty="0"/>
              <a:t>&gt;&gt; </a:t>
            </a:r>
            <a:r>
              <a:rPr lang="en-US" sz="2000" dirty="0"/>
              <a:t>on non-existing file will result in a creation of a new file same with </a:t>
            </a:r>
            <a:r>
              <a:rPr lang="en-US" sz="2000" b="1" i="1" dirty="0"/>
              <a:t>&gt;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echo Lord of the Rings &gt;&gt; books.txt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books.txt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72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FDDA69-F82B-B116-7801-0995BB265696}"/>
              </a:ext>
            </a:extLst>
          </p:cNvPr>
          <p:cNvSpPr txBox="1"/>
          <p:nvPr/>
        </p:nvSpPr>
        <p:spPr>
          <a:xfrm>
            <a:off x="4165600" y="71120"/>
            <a:ext cx="30556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 Input/Output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A3D01-D64A-ADC4-18A3-911F271084DA}"/>
              </a:ext>
            </a:extLst>
          </p:cNvPr>
          <p:cNvSpPr txBox="1"/>
          <p:nvPr/>
        </p:nvSpPr>
        <p:spPr>
          <a:xfrm>
            <a:off x="680720" y="599440"/>
            <a:ext cx="11165839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happened is the software generates and error message with file a file re-direct?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-l ../docs &gt; ls_out.txt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ls_out.txt</a:t>
            </a:r>
            <a:r>
              <a:rPr lang="en-US" sz="2000" dirty="0"/>
              <a:t> # </a:t>
            </a:r>
            <a:r>
              <a:rPr lang="en-US" sz="2000" i="1" dirty="0"/>
              <a:t>ls_out.txt </a:t>
            </a:r>
            <a:r>
              <a:rPr lang="en-US" sz="2000" dirty="0"/>
              <a:t>file is empty, </a:t>
            </a:r>
            <a:r>
              <a:rPr lang="en-US" sz="2000" b="1" dirty="0"/>
              <a:t>ls </a:t>
            </a:r>
            <a:r>
              <a:rPr lang="en-US" sz="2000" dirty="0"/>
              <a:t>generates an error message since </a:t>
            </a:r>
            <a:r>
              <a:rPr lang="en-US" sz="2000" b="1" i="1" dirty="0"/>
              <a:t>docs/</a:t>
            </a:r>
            <a:r>
              <a:rPr lang="en-US" sz="2000" b="1" dirty="0"/>
              <a:t> </a:t>
            </a:r>
            <a:r>
              <a:rPr lang="en-US" sz="2000" dirty="0"/>
              <a:t>directory does not exist. The error message is printed to screen through </a:t>
            </a:r>
            <a:r>
              <a:rPr lang="en-US" sz="2000" i="1" dirty="0" err="1"/>
              <a:t>StdErr</a:t>
            </a:r>
            <a:r>
              <a:rPr lang="en-US" sz="2000" i="1" dirty="0"/>
              <a:t> </a:t>
            </a:r>
            <a:r>
              <a:rPr lang="en-US" sz="2000" dirty="0"/>
              <a:t>while standard input would be empty</a:t>
            </a:r>
          </a:p>
          <a:p>
            <a:endParaRPr lang="en-US" sz="2000" dirty="0"/>
          </a:p>
          <a:p>
            <a:r>
              <a:rPr lang="en-US" sz="2000" dirty="0"/>
              <a:t>How can we write </a:t>
            </a:r>
            <a:r>
              <a:rPr lang="en-US" sz="2000" i="1" dirty="0" err="1"/>
              <a:t>StdErr</a:t>
            </a:r>
            <a:r>
              <a:rPr lang="en-US" sz="2000" dirty="0"/>
              <a:t> to a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fr-FR" sz="2000" dirty="0">
                <a:solidFill>
                  <a:schemeClr val="accent1"/>
                </a:solidFill>
              </a:rPr>
              <a:t>ls -l ../doc 2&gt; ls_out.txt</a:t>
            </a:r>
            <a:r>
              <a:rPr lang="en-US" sz="2000" dirty="0"/>
              <a:t> # the file descriptor </a:t>
            </a:r>
            <a:r>
              <a:rPr lang="en-US" sz="2000" b="1" i="1" dirty="0"/>
              <a:t>2 </a:t>
            </a:r>
            <a:r>
              <a:rPr lang="en-US" sz="2000" dirty="0"/>
              <a:t>is</a:t>
            </a:r>
            <a:r>
              <a:rPr lang="en-US" sz="2000" b="1" i="1" dirty="0"/>
              <a:t> &gt; </a:t>
            </a:r>
            <a:r>
              <a:rPr lang="en-US" sz="2000" dirty="0"/>
              <a:t>to re-direct </a:t>
            </a:r>
            <a:r>
              <a:rPr lang="en-US" sz="2000" i="1" dirty="0" err="1"/>
              <a:t>StdErr</a:t>
            </a:r>
            <a:endParaRPr lang="en-US" sz="2000" i="1" dirty="0"/>
          </a:p>
          <a:p>
            <a:r>
              <a:rPr lang="en-US" sz="2000" dirty="0">
                <a:solidFill>
                  <a:schemeClr val="accent1"/>
                </a:solidFill>
              </a:rPr>
              <a:t>$ cat ls_out.txt</a:t>
            </a:r>
          </a:p>
          <a:p>
            <a:endParaRPr lang="en-US" sz="2000" dirty="0"/>
          </a:p>
          <a:p>
            <a:r>
              <a:rPr lang="en-US" sz="2000" dirty="0"/>
              <a:t>We can append the error message to file in the same fashion as previously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fr-FR" sz="2000" dirty="0">
                <a:solidFill>
                  <a:schemeClr val="accent1"/>
                </a:solidFill>
              </a:rPr>
              <a:t>ls -l ../doc 2&gt;&gt; ls_out.txt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$ cat ls_out.txt</a:t>
            </a:r>
          </a:p>
          <a:p>
            <a:endParaRPr lang="fr-FR" sz="2000" dirty="0"/>
          </a:p>
          <a:p>
            <a:r>
              <a:rPr lang="fr-FR" sz="2000" dirty="0" err="1"/>
              <a:t>We</a:t>
            </a:r>
            <a:r>
              <a:rPr lang="fr-FR" sz="2000" dirty="0"/>
              <a:t> can </a:t>
            </a:r>
            <a:r>
              <a:rPr lang="fr-FR" sz="2000" dirty="0" err="1"/>
              <a:t>also</a:t>
            </a:r>
            <a:r>
              <a:rPr lang="fr-FR" sz="2000" dirty="0"/>
              <a:t> re-direct </a:t>
            </a:r>
            <a:r>
              <a:rPr lang="fr-FR" sz="2000" i="1" dirty="0" err="1"/>
              <a:t>StdOut</a:t>
            </a:r>
            <a:r>
              <a:rPr lang="fr-FR" sz="2000" dirty="0"/>
              <a:t> and </a:t>
            </a:r>
            <a:r>
              <a:rPr lang="fr-FR" sz="2000" i="1" dirty="0" err="1"/>
              <a:t>StdErr</a:t>
            </a:r>
            <a:r>
              <a:rPr lang="fr-FR" sz="2000" i="1" dirty="0"/>
              <a:t> </a:t>
            </a:r>
            <a:r>
              <a:rPr lang="fr-FR" sz="2000" dirty="0"/>
              <a:t>to file at the </a:t>
            </a:r>
            <a:r>
              <a:rPr lang="fr-FR" sz="2000" dirty="0" err="1"/>
              <a:t>same</a:t>
            </a:r>
            <a:r>
              <a:rPr lang="fr-FR" sz="2000" dirty="0"/>
              <a:t> time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$ ls -l ../ ../docs &gt; ls_out.txt 2&gt;&amp;1</a:t>
            </a:r>
            <a:r>
              <a:rPr lang="fr-FR" sz="2000" dirty="0"/>
              <a:t> # use </a:t>
            </a:r>
            <a:r>
              <a:rPr lang="fr-FR" sz="2000" b="1" i="1" dirty="0"/>
              <a:t>2&gt;&amp;1 </a:t>
            </a:r>
            <a:r>
              <a:rPr lang="fr-FR" sz="2000" dirty="0" err="1"/>
              <a:t>construct</a:t>
            </a:r>
            <a:endParaRPr lang="fr-FR" sz="2000" b="1" i="1" dirty="0"/>
          </a:p>
          <a:p>
            <a:r>
              <a:rPr lang="fr-FR" sz="2000" dirty="0">
                <a:solidFill>
                  <a:schemeClr val="accent1"/>
                </a:solidFill>
              </a:rPr>
              <a:t>$ cat ls_out.txt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rm ls_out.txt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fr-FR" sz="2000" dirty="0">
                <a:solidFill>
                  <a:schemeClr val="accent1"/>
                </a:solidFill>
              </a:rPr>
              <a:t>ls -l ../ ../docs &amp;&gt; ls_out.txt</a:t>
            </a:r>
            <a:r>
              <a:rPr lang="fr-FR" sz="2000" dirty="0"/>
              <a:t> # </a:t>
            </a:r>
            <a:r>
              <a:rPr lang="fr-FR" sz="2000" dirty="0" err="1"/>
              <a:t>we</a:t>
            </a:r>
            <a:r>
              <a:rPr lang="fr-FR" sz="2000" dirty="0"/>
              <a:t> can </a:t>
            </a:r>
            <a:r>
              <a:rPr lang="fr-FR" sz="2000" dirty="0" err="1"/>
              <a:t>also</a:t>
            </a:r>
            <a:r>
              <a:rPr lang="fr-FR" sz="2000" dirty="0"/>
              <a:t> use </a:t>
            </a:r>
            <a:r>
              <a:rPr lang="fr-FR" sz="2000" b="1" dirty="0"/>
              <a:t>&amp;&gt;  </a:t>
            </a:r>
            <a:r>
              <a:rPr lang="fr-FR" sz="2000" dirty="0"/>
              <a:t>on </a:t>
            </a:r>
            <a:r>
              <a:rPr lang="fr-FR" sz="2000" dirty="0" err="1"/>
              <a:t>newer</a:t>
            </a:r>
            <a:r>
              <a:rPr lang="fr-FR" sz="2000" dirty="0"/>
              <a:t> </a:t>
            </a:r>
            <a:r>
              <a:rPr lang="fr-FR" sz="2000" dirty="0" err="1"/>
              <a:t>systems</a:t>
            </a:r>
            <a:endParaRPr lang="en-US" sz="2000" dirty="0"/>
          </a:p>
          <a:p>
            <a:endParaRPr lang="en-US" sz="2000" b="1" dirty="0"/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12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111EC-DF16-FA13-5B55-502B37E6B960}"/>
              </a:ext>
            </a:extLst>
          </p:cNvPr>
          <p:cNvSpPr txBox="1"/>
          <p:nvPr/>
        </p:nvSpPr>
        <p:spPr>
          <a:xfrm>
            <a:off x="4856480" y="111760"/>
            <a:ext cx="2089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366C5-810D-46E7-2F1C-126A476635E7}"/>
              </a:ext>
            </a:extLst>
          </p:cNvPr>
          <p:cNvSpPr txBox="1"/>
          <p:nvPr/>
        </p:nvSpPr>
        <p:spPr>
          <a:xfrm>
            <a:off x="843280" y="850424"/>
            <a:ext cx="10668946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text processing commands: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cat</a:t>
            </a:r>
            <a:r>
              <a:rPr lang="en-US" sz="2000" dirty="0"/>
              <a:t> – concatenate files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sort</a:t>
            </a:r>
            <a:r>
              <a:rPr lang="en-US" sz="2000" dirty="0"/>
              <a:t> – sort lines of text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/>
              <a:t>uniq</a:t>
            </a:r>
            <a:r>
              <a:rPr lang="en-US" sz="2000" dirty="0"/>
              <a:t> – report or omit supplicated files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grep</a:t>
            </a:r>
            <a:r>
              <a:rPr lang="en-US" sz="2000" dirty="0"/>
              <a:t> – print lines matching a pattern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 err="1"/>
              <a:t>wc</a:t>
            </a:r>
            <a:r>
              <a:rPr lang="en-US" sz="2000" dirty="0"/>
              <a:t> – count lines, words, characters, bytes in the file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cut</a:t>
            </a:r>
            <a:r>
              <a:rPr lang="en-US" sz="2000" dirty="0"/>
              <a:t> – select columns in the file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tr – </a:t>
            </a:r>
            <a:r>
              <a:rPr lang="en-US" sz="2000" dirty="0"/>
              <a:t>translates or deleted characters in text files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sed</a:t>
            </a:r>
            <a:r>
              <a:rPr lang="en-US" sz="2000" dirty="0"/>
              <a:t> – search, replace, insertion and deletion in text files. Can edit without opening the files</a:t>
            </a:r>
          </a:p>
          <a:p>
            <a:endParaRPr lang="en-US" sz="800" dirty="0"/>
          </a:p>
          <a:p>
            <a:r>
              <a:rPr lang="en-US" sz="2000" dirty="0"/>
              <a:t>Using these commands provides a quick way to process and analyze data files used in bioinformatics.</a:t>
            </a:r>
          </a:p>
        </p:txBody>
      </p:sp>
    </p:spTree>
    <p:extLst>
      <p:ext uri="{BB962C8B-B14F-4D97-AF65-F5344CB8AC3E}">
        <p14:creationId xmlns:p14="http://schemas.microsoft.com/office/powerpoint/2010/main" val="403897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62B155-708D-6770-DEBB-D9A64BFE8ABC}"/>
              </a:ext>
            </a:extLst>
          </p:cNvPr>
          <p:cNvSpPr txBox="1"/>
          <p:nvPr/>
        </p:nvSpPr>
        <p:spPr>
          <a:xfrm>
            <a:off x="4856480" y="111760"/>
            <a:ext cx="2623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cat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998D1-232E-2C41-2C41-E7731CD052C1}"/>
              </a:ext>
            </a:extLst>
          </p:cNvPr>
          <p:cNvSpPr txBox="1"/>
          <p:nvPr/>
        </p:nvSpPr>
        <p:spPr>
          <a:xfrm>
            <a:off x="1016000" y="792480"/>
            <a:ext cx="997875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download some practice files containing M. tuberculosis protein sequences</a:t>
            </a:r>
          </a:p>
          <a:p>
            <a:endParaRPr lang="en-US" sz="2000" dirty="0"/>
          </a:p>
          <a:p>
            <a:r>
              <a:rPr lang="en-US" sz="2000" dirty="0"/>
              <a:t>We will do our practice in </a:t>
            </a:r>
            <a:r>
              <a:rPr lang="en-US" sz="2000" b="1" i="1" dirty="0"/>
              <a:t>sandbox/</a:t>
            </a:r>
            <a:r>
              <a:rPr lang="en-US" sz="2000" b="1" dirty="0"/>
              <a:t> </a:t>
            </a:r>
            <a:r>
              <a:rPr lang="en-US" sz="2000" dirty="0"/>
              <a:t>directory</a:t>
            </a:r>
          </a:p>
          <a:p>
            <a:endParaRPr lang="en-US" sz="2000" dirty="0"/>
          </a:p>
          <a:p>
            <a:r>
              <a:rPr lang="da-DK" sz="2000" dirty="0">
                <a:solidFill>
                  <a:schemeClr val="accent1"/>
                </a:solidFill>
              </a:rPr>
              <a:t>$ wget </a:t>
            </a:r>
            <a:r>
              <a:rPr lang="da-DK" sz="2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https://raw.githubusercontent.com/slavailn/bioinf_training/main/mtub_prot1.fasta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wget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https://raw.githubusercontent.com/slavailn/bioinf_training/main/mtub_prot2.fas</a:t>
            </a:r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</a:t>
            </a: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wget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https://raw.githubusercontent.com/slavailn/bioinf_training/main/mtub_prot3.fasta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Let’s clear the clutter and remove all files in </a:t>
            </a:r>
            <a:r>
              <a:rPr lang="en-US" sz="2000" b="1" i="1" dirty="0"/>
              <a:t>sandbox/ </a:t>
            </a:r>
            <a:r>
              <a:rPr lang="en-US" sz="2000" dirty="0"/>
              <a:t>apart from </a:t>
            </a:r>
            <a:r>
              <a:rPr lang="en-US" sz="2000" i="1" dirty="0"/>
              <a:t>.</a:t>
            </a:r>
            <a:r>
              <a:rPr lang="en-US" sz="2000" i="1" dirty="0" err="1"/>
              <a:t>fasta</a:t>
            </a:r>
            <a:r>
              <a:rPr lang="en-US" sz="2000" i="1" dirty="0"/>
              <a:t> </a:t>
            </a:r>
            <a:r>
              <a:rPr lang="en-US" sz="2000" dirty="0"/>
              <a:t>files we just download</a:t>
            </a:r>
          </a:p>
          <a:p>
            <a:endParaRPr lang="en-US" sz="2000" dirty="0"/>
          </a:p>
          <a:p>
            <a:r>
              <a:rPr lang="en-US" sz="2000" dirty="0"/>
              <a:t>Remove all of the files </a:t>
            </a:r>
            <a:r>
              <a:rPr lang="en-US" sz="2000" dirty="0" err="1"/>
              <a:t>exept</a:t>
            </a:r>
            <a:r>
              <a:rPr lang="en-US" sz="2000" dirty="0"/>
              <a:t> for </a:t>
            </a:r>
            <a:r>
              <a:rPr lang="en-US" sz="2000" i="1" dirty="0"/>
              <a:t>.</a:t>
            </a:r>
            <a:r>
              <a:rPr lang="en-US" sz="2000" i="1" dirty="0" err="1"/>
              <a:t>fasta</a:t>
            </a:r>
            <a:r>
              <a:rPr lang="en-US" sz="2000" i="1" dirty="0"/>
              <a:t> </a:t>
            </a:r>
            <a:r>
              <a:rPr lang="en-US" sz="2000" dirty="0"/>
              <a:t>using wildcards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-l !(*.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/>
              <a:t> # we will use </a:t>
            </a:r>
            <a:r>
              <a:rPr lang="en-US" sz="2000" b="1" dirty="0"/>
              <a:t>ls </a:t>
            </a:r>
            <a:r>
              <a:rPr lang="en-US" sz="2000" dirty="0"/>
              <a:t>test our wildcard before removing the files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rm -v !(*.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/>
              <a:t> # remove all files that are not </a:t>
            </a:r>
            <a:r>
              <a:rPr lang="en-US" sz="2000" i="1" dirty="0"/>
              <a:t>.</a:t>
            </a:r>
            <a:r>
              <a:rPr lang="en-US" sz="2000" i="1" dirty="0" err="1"/>
              <a:t>fasta</a:t>
            </a:r>
            <a:r>
              <a:rPr lang="en-US" sz="2000" i="1" dirty="0"/>
              <a:t> </a:t>
            </a:r>
            <a:r>
              <a:rPr lang="en-US" sz="2000" dirty="0"/>
              <a:t>with ‘verbose’ option 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-l</a:t>
            </a:r>
            <a:r>
              <a:rPr lang="en-US" sz="2000" dirty="0"/>
              <a:t> # check the results </a:t>
            </a:r>
          </a:p>
          <a:p>
            <a:endParaRPr lang="en-US" sz="2000" dirty="0"/>
          </a:p>
          <a:p>
            <a:r>
              <a:rPr lang="en-US" sz="2000" dirty="0"/>
              <a:t>We can use </a:t>
            </a:r>
            <a:r>
              <a:rPr lang="en-US" sz="2000" b="1" dirty="0"/>
              <a:t>cat </a:t>
            </a:r>
            <a:r>
              <a:rPr lang="en-US" sz="2000" dirty="0"/>
              <a:t>to print content of the file to screen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mtub_prot1.fasta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*.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we can also print multiple files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7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5F929-E172-518A-5A6C-B098323FF3A9}"/>
              </a:ext>
            </a:extLst>
          </p:cNvPr>
          <p:cNvSpPr txBox="1"/>
          <p:nvPr/>
        </p:nvSpPr>
        <p:spPr>
          <a:xfrm>
            <a:off x="4856480" y="111760"/>
            <a:ext cx="26237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cat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5F938-884D-7698-15EC-D6EEDF892A00}"/>
              </a:ext>
            </a:extLst>
          </p:cNvPr>
          <p:cNvSpPr txBox="1"/>
          <p:nvPr/>
        </p:nvSpPr>
        <p:spPr>
          <a:xfrm>
            <a:off x="1016000" y="792480"/>
            <a:ext cx="81747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re-direct to merge multiple sequence file into a single file.</a:t>
            </a:r>
          </a:p>
          <a:p>
            <a:endParaRPr lang="en-US" sz="2000" dirty="0"/>
          </a:p>
          <a:p>
            <a:r>
              <a:rPr lang="en-US" sz="2000" dirty="0"/>
              <a:t>This is a frequent task in day-to-day work.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</a:t>
            </a:r>
            <a:r>
              <a:rPr lang="en-US" sz="2000" dirty="0" err="1">
                <a:solidFill>
                  <a:schemeClr val="accent1"/>
                </a:solidFill>
              </a:rPr>
              <a:t>mtub_prot</a:t>
            </a:r>
            <a:r>
              <a:rPr lang="en-US" sz="2000" dirty="0">
                <a:solidFill>
                  <a:schemeClr val="accent1"/>
                </a:solidFill>
              </a:rPr>
              <a:t>*.</a:t>
            </a:r>
            <a:r>
              <a:rPr lang="en-US" sz="2000" dirty="0" err="1">
                <a:solidFill>
                  <a:schemeClr val="accent1"/>
                </a:solidFill>
              </a:rPr>
              <a:t>fasta</a:t>
            </a:r>
            <a:r>
              <a:rPr lang="en-US" sz="2000" dirty="0">
                <a:solidFill>
                  <a:schemeClr val="accent1"/>
                </a:solidFill>
              </a:rPr>
              <a:t> &gt; </a:t>
            </a:r>
            <a:r>
              <a:rPr lang="en-US" sz="2000" dirty="0" err="1">
                <a:solidFill>
                  <a:schemeClr val="accent1"/>
                </a:solidFill>
              </a:rPr>
              <a:t>merged.fasta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cat </a:t>
            </a:r>
            <a:r>
              <a:rPr lang="en-US" sz="2000" dirty="0" err="1">
                <a:solidFill>
                  <a:schemeClr val="accent1"/>
                </a:solidFill>
              </a:rPr>
              <a:t>merged.fasta</a:t>
            </a:r>
            <a:r>
              <a:rPr lang="en-US" sz="2000" dirty="0"/>
              <a:t> # we should have all 3 sequences in the same file</a:t>
            </a:r>
          </a:p>
          <a:p>
            <a:endParaRPr lang="en-US" sz="2000" dirty="0"/>
          </a:p>
          <a:p>
            <a:r>
              <a:rPr lang="en-US" sz="2000" dirty="0"/>
              <a:t>We can also use </a:t>
            </a:r>
            <a:r>
              <a:rPr lang="en-US" sz="2000" b="1" dirty="0"/>
              <a:t>cat </a:t>
            </a:r>
            <a:r>
              <a:rPr lang="en-US" sz="2000" dirty="0"/>
              <a:t>to create text files form keyboard input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</a:t>
            </a:r>
            <a:r>
              <a:rPr lang="en-US" sz="2000" dirty="0"/>
              <a:t> # the command will wait for keyboard input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&gt;seq1</a:t>
            </a:r>
            <a:r>
              <a:rPr lang="en-US" sz="2000" dirty="0"/>
              <a:t> # lets create tiny </a:t>
            </a:r>
            <a:r>
              <a:rPr lang="en-US" sz="2000" dirty="0" err="1"/>
              <a:t>fasta</a:t>
            </a:r>
            <a:r>
              <a:rPr lang="en-US" sz="2000" dirty="0"/>
              <a:t> sequence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AAACTG</a:t>
            </a:r>
            <a:r>
              <a:rPr lang="en-US" sz="2000" dirty="0"/>
              <a:t> # press CTRL+D to tell that it reached the end of file (EOF)</a:t>
            </a:r>
          </a:p>
          <a:p>
            <a:endParaRPr lang="en-US" sz="2000" dirty="0"/>
          </a:p>
          <a:p>
            <a:r>
              <a:rPr lang="en-US" sz="2000" dirty="0"/>
              <a:t>Now, let’s create a little </a:t>
            </a:r>
            <a:r>
              <a:rPr lang="en-US" sz="2000" dirty="0" err="1"/>
              <a:t>fasta</a:t>
            </a:r>
            <a:r>
              <a:rPr lang="en-US" sz="2000" dirty="0"/>
              <a:t> file with </a:t>
            </a:r>
            <a:r>
              <a:rPr lang="en-US" sz="2000" b="1" dirty="0"/>
              <a:t>cat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&gt; seq1.fasta</a:t>
            </a:r>
            <a:r>
              <a:rPr lang="en-US" sz="2000" dirty="0"/>
              <a:t> # this will create a new file which we can fill from keyboard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&gt;seq1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AAACTG</a:t>
            </a:r>
            <a:r>
              <a:rPr lang="en-US" sz="2000" dirty="0"/>
              <a:t> # press CTRL+D combo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cat seq1.fasta</a:t>
            </a:r>
            <a:r>
              <a:rPr lang="en-US" sz="2000" dirty="0"/>
              <a:t> # check the results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10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08D96-FCD7-9938-571E-7F19B87A5542}"/>
              </a:ext>
            </a:extLst>
          </p:cNvPr>
          <p:cNvSpPr txBox="1"/>
          <p:nvPr/>
        </p:nvSpPr>
        <p:spPr>
          <a:xfrm>
            <a:off x="4856480" y="203200"/>
            <a:ext cx="25950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 err="1"/>
              <a:t>wc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0AB86-FE51-78C6-24B8-0E4F4427AFA8}"/>
              </a:ext>
            </a:extLst>
          </p:cNvPr>
          <p:cNvSpPr txBox="1"/>
          <p:nvPr/>
        </p:nvSpPr>
        <p:spPr>
          <a:xfrm>
            <a:off x="1107440" y="792480"/>
            <a:ext cx="242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E7858-2FCF-1321-1F2B-7D6108C38299}"/>
              </a:ext>
            </a:extLst>
          </p:cNvPr>
          <p:cNvSpPr txBox="1"/>
          <p:nvPr/>
        </p:nvSpPr>
        <p:spPr>
          <a:xfrm>
            <a:off x="1107440" y="822960"/>
            <a:ext cx="893597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Count lines </a:t>
            </a:r>
            <a:r>
              <a:rPr lang="en-US" sz="2000" dirty="0" err="1"/>
              <a:t>lines</a:t>
            </a:r>
            <a:r>
              <a:rPr lang="en-US" sz="2000" dirty="0"/>
              <a:t>, words, characters using </a:t>
            </a:r>
            <a:r>
              <a:rPr lang="en-US" sz="2000" b="1" dirty="0" err="1"/>
              <a:t>wc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merged.fasta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it-IT" sz="2000" dirty="0"/>
              <a:t> 12  30 741 merged.fasta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By default </a:t>
            </a:r>
            <a:r>
              <a:rPr lang="en-US" sz="2000" b="1" dirty="0" err="1"/>
              <a:t>wc</a:t>
            </a:r>
            <a:r>
              <a:rPr lang="en-US" sz="2000" b="1" dirty="0"/>
              <a:t> </a:t>
            </a:r>
            <a:r>
              <a:rPr lang="en-US" sz="2000" dirty="0"/>
              <a:t>prints a number of lines, words and characters followed by path to file</a:t>
            </a:r>
          </a:p>
          <a:p>
            <a:endParaRPr lang="en-US" sz="2000" dirty="0"/>
          </a:p>
          <a:p>
            <a:r>
              <a:rPr lang="en-US" sz="2000" dirty="0"/>
              <a:t>Count lines only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-l </a:t>
            </a:r>
            <a:r>
              <a:rPr lang="en-US" sz="2000" dirty="0" err="1">
                <a:solidFill>
                  <a:schemeClr val="accent1"/>
                </a:solidFill>
              </a:rPr>
              <a:t>merged.fasta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Count words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-w </a:t>
            </a:r>
            <a:r>
              <a:rPr lang="en-US" sz="2000" dirty="0" err="1">
                <a:solidFill>
                  <a:schemeClr val="accent1"/>
                </a:solidFill>
              </a:rPr>
              <a:t>merged.fasta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Count characters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-c </a:t>
            </a:r>
            <a:r>
              <a:rPr lang="en-US" sz="2000" dirty="0" err="1">
                <a:solidFill>
                  <a:schemeClr val="accent1"/>
                </a:solidFill>
              </a:rPr>
              <a:t>merged.fasta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Get the size of a file in bytes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wc</a:t>
            </a:r>
            <a:r>
              <a:rPr lang="en-US" sz="2000" dirty="0">
                <a:solidFill>
                  <a:schemeClr val="accent1"/>
                </a:solidFill>
              </a:rPr>
              <a:t> --bytes </a:t>
            </a:r>
            <a:r>
              <a:rPr lang="en-US" sz="2000" dirty="0" err="1">
                <a:solidFill>
                  <a:schemeClr val="accent1"/>
                </a:solidFill>
              </a:rPr>
              <a:t>merged.fasta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425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F9556-4629-B0EB-5D4F-1695095D74E5}"/>
              </a:ext>
            </a:extLst>
          </p:cNvPr>
          <p:cNvSpPr txBox="1"/>
          <p:nvPr/>
        </p:nvSpPr>
        <p:spPr>
          <a:xfrm>
            <a:off x="4856480" y="203200"/>
            <a:ext cx="2745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Text processing: </a:t>
            </a:r>
            <a:r>
              <a:rPr lang="en-US" sz="2400" b="1" dirty="0"/>
              <a:t>sort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ED3C6-587C-54EF-6FBC-0AA1855BABD0}"/>
              </a:ext>
            </a:extLst>
          </p:cNvPr>
          <p:cNvSpPr txBox="1"/>
          <p:nvPr/>
        </p:nvSpPr>
        <p:spPr>
          <a:xfrm>
            <a:off x="1229360" y="843280"/>
            <a:ext cx="828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numeric sorting</a:t>
            </a:r>
          </a:p>
          <a:p>
            <a:endParaRPr lang="en-US" dirty="0"/>
          </a:p>
          <a:p>
            <a:r>
              <a:rPr lang="en-US" dirty="0"/>
              <a:t>Create practice file </a:t>
            </a:r>
            <a:r>
              <a:rPr lang="en-US" i="1" dirty="0"/>
              <a:t>numerals.txt</a:t>
            </a:r>
          </a:p>
          <a:p>
            <a:r>
              <a:rPr lang="en-US" dirty="0">
                <a:solidFill>
                  <a:schemeClr val="accent1"/>
                </a:solidFill>
              </a:rPr>
              <a:t>$ cat &gt; numerals.txt</a:t>
            </a:r>
          </a:p>
          <a:p>
            <a:r>
              <a:rPr lang="en-US" dirty="0">
                <a:solidFill>
                  <a:schemeClr val="accent1"/>
                </a:solidFill>
              </a:rPr>
              <a:t>$ 10</a:t>
            </a:r>
          </a:p>
          <a:p>
            <a:r>
              <a:rPr lang="en-US" dirty="0">
                <a:solidFill>
                  <a:schemeClr val="accent1"/>
                </a:solidFill>
              </a:rPr>
              <a:t>$ 1</a:t>
            </a:r>
          </a:p>
          <a:p>
            <a:r>
              <a:rPr lang="en-US" dirty="0">
                <a:solidFill>
                  <a:schemeClr val="accent1"/>
                </a:solidFill>
              </a:rPr>
              <a:t>$ 75</a:t>
            </a:r>
          </a:p>
          <a:p>
            <a:r>
              <a:rPr lang="en-US" dirty="0">
                <a:solidFill>
                  <a:schemeClr val="accent1"/>
                </a:solidFill>
              </a:rPr>
              <a:t>$ 234</a:t>
            </a:r>
          </a:p>
          <a:p>
            <a:r>
              <a:rPr lang="en-US" dirty="0">
                <a:solidFill>
                  <a:schemeClr val="accent1"/>
                </a:solidFill>
              </a:rPr>
              <a:t>$ 400</a:t>
            </a:r>
          </a:p>
          <a:p>
            <a:r>
              <a:rPr lang="en-US" dirty="0"/>
              <a:t>Press CTRL+D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$ cat numerals.txt</a:t>
            </a:r>
            <a:r>
              <a:rPr lang="en-US" dirty="0"/>
              <a:t> # check the results</a:t>
            </a:r>
          </a:p>
          <a:p>
            <a:endParaRPr lang="en-US" dirty="0"/>
          </a:p>
          <a:p>
            <a:r>
              <a:rPr lang="en-US" dirty="0"/>
              <a:t>Sort the file alphabetically</a:t>
            </a:r>
          </a:p>
          <a:p>
            <a:r>
              <a:rPr lang="en-US" dirty="0">
                <a:solidFill>
                  <a:schemeClr val="accent1"/>
                </a:solidFill>
              </a:rPr>
              <a:t>$ sort numerals.txt </a:t>
            </a:r>
            <a:r>
              <a:rPr lang="en-US" dirty="0"/>
              <a:t># not we would expect</a:t>
            </a:r>
          </a:p>
          <a:p>
            <a:r>
              <a:rPr lang="en-US" dirty="0">
                <a:solidFill>
                  <a:schemeClr val="accent1"/>
                </a:solidFill>
              </a:rPr>
              <a:t>$ sort -n numerals.txt </a:t>
            </a:r>
            <a:r>
              <a:rPr lang="en-US" dirty="0"/>
              <a:t># we must use </a:t>
            </a:r>
            <a:r>
              <a:rPr lang="en-US" b="1" dirty="0"/>
              <a:t>-n </a:t>
            </a:r>
            <a:r>
              <a:rPr lang="en-US" dirty="0"/>
              <a:t>option to enable numeric sorting </a:t>
            </a:r>
          </a:p>
          <a:p>
            <a:r>
              <a:rPr lang="en-US" dirty="0">
                <a:solidFill>
                  <a:schemeClr val="accent1"/>
                </a:solidFill>
              </a:rPr>
              <a:t>$ sort -</a:t>
            </a:r>
            <a:r>
              <a:rPr lang="en-US" dirty="0" err="1">
                <a:solidFill>
                  <a:schemeClr val="accent1"/>
                </a:solidFill>
              </a:rPr>
              <a:t>rn</a:t>
            </a:r>
            <a:r>
              <a:rPr lang="en-US" dirty="0">
                <a:solidFill>
                  <a:schemeClr val="accent1"/>
                </a:solidFill>
              </a:rPr>
              <a:t> numerals.txt</a:t>
            </a:r>
            <a:r>
              <a:rPr lang="en-US" dirty="0"/>
              <a:t> # sort numerically and in reverse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6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57797C6709514D87DC849886C1172A" ma:contentTypeVersion="9" ma:contentTypeDescription="Create a new document." ma:contentTypeScope="" ma:versionID="56fd953a165c01418d785761e71016ce">
  <xsd:schema xmlns:xsd="http://www.w3.org/2001/XMLSchema" xmlns:xs="http://www.w3.org/2001/XMLSchema" xmlns:p="http://schemas.microsoft.com/office/2006/metadata/properties" xmlns:ns3="9083f662-0523-4e2b-a5d3-e1ff7304e6c7" xmlns:ns4="8a23b63d-3e1f-45db-89fa-afa605cc27ab" targetNamespace="http://schemas.microsoft.com/office/2006/metadata/properties" ma:root="true" ma:fieldsID="5b95d057aa515bb036c462a2215712ce" ns3:_="" ns4:_="">
    <xsd:import namespace="9083f662-0523-4e2b-a5d3-e1ff7304e6c7"/>
    <xsd:import namespace="8a23b63d-3e1f-45db-89fa-afa605cc27a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3f662-0523-4e2b-a5d3-e1ff7304e6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23b63d-3e1f-45db-89fa-afa605cc27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23b63d-3e1f-45db-89fa-afa605cc27ab" xsi:nil="true"/>
  </documentManagement>
</p:properties>
</file>

<file path=customXml/itemProps1.xml><?xml version="1.0" encoding="utf-8"?>
<ds:datastoreItem xmlns:ds="http://schemas.openxmlformats.org/officeDocument/2006/customXml" ds:itemID="{227A224A-BE63-465C-A3D3-7E98EE1F11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83f662-0523-4e2b-a5d3-e1ff7304e6c7"/>
    <ds:schemaRef ds:uri="8a23b63d-3e1f-45db-89fa-afa605cc27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B75EA5-93D5-445C-97D7-2B7397E0F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76867D-74B7-4EBD-A861-900EC0905535}">
  <ds:schemaRefs>
    <ds:schemaRef ds:uri="9083f662-0523-4e2b-a5d3-e1ff7304e6c7"/>
    <ds:schemaRef ds:uri="8a23b63d-3e1f-45db-89fa-afa605cc27ab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5920</TotalTime>
  <Words>4256</Words>
  <Application>Microsoft Office PowerPoint</Application>
  <PresentationFormat>Widescreen</PresentationFormat>
  <Paragraphs>501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Linux command line Part II  Input/Output redirections and text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command line Part II  Input/Output redirections and text processing</dc:title>
  <dc:creator>Ilnytskyy, Slava</dc:creator>
  <cp:lastModifiedBy>Ilnytskyy, Slava</cp:lastModifiedBy>
  <cp:revision>1</cp:revision>
  <dcterms:created xsi:type="dcterms:W3CDTF">2023-03-13T02:53:54Z</dcterms:created>
  <dcterms:modified xsi:type="dcterms:W3CDTF">2023-03-17T13:10:43Z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0x0101003657797C6709514D87DC849886C1172A</vt:lpwstr>
  </property>
</Properties>
</file>