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5E625-649B-4679-954C-3A02DD65629B}" v="185" dt="2023-05-09T23:57:5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AB35E625-649B-4679-954C-3A02DD65629B}"/>
    <pc:docChg chg="undo custSel addSld modSld">
      <pc:chgData name="Ilnytskyy, Slava" userId="6c9a36ec-2177-4c71-9d2b-b4582c7eea5e" providerId="ADAL" clId="{AB35E625-649B-4679-954C-3A02DD65629B}" dt="2023-05-10T00:07:03.674" v="6925" actId="207"/>
      <pc:docMkLst>
        <pc:docMk/>
      </pc:docMkLst>
      <pc:sldChg chg="addSp delSp modSp new mod">
        <pc:chgData name="Ilnytskyy, Slava" userId="6c9a36ec-2177-4c71-9d2b-b4582c7eea5e" providerId="ADAL" clId="{AB35E625-649B-4679-954C-3A02DD65629B}" dt="2023-05-09T22:37:30.859" v="3058" actId="20577"/>
        <pc:sldMkLst>
          <pc:docMk/>
          <pc:sldMk cId="3338946910" sldId="256"/>
        </pc:sldMkLst>
        <pc:spChg chg="del">
          <ac:chgData name="Ilnytskyy, Slava" userId="6c9a36ec-2177-4c71-9d2b-b4582c7eea5e" providerId="ADAL" clId="{AB35E625-649B-4679-954C-3A02DD65629B}" dt="2023-05-09T19:29:53.931" v="1" actId="478"/>
          <ac:spMkLst>
            <pc:docMk/>
            <pc:sldMk cId="3338946910" sldId="256"/>
            <ac:spMk id="2" creationId="{4572C4B6-8A80-8C5B-203E-5D582642FF70}"/>
          </ac:spMkLst>
        </pc:spChg>
        <pc:spChg chg="del">
          <ac:chgData name="Ilnytskyy, Slava" userId="6c9a36ec-2177-4c71-9d2b-b4582c7eea5e" providerId="ADAL" clId="{AB35E625-649B-4679-954C-3A02DD65629B}" dt="2023-05-09T19:29:56.846" v="2" actId="478"/>
          <ac:spMkLst>
            <pc:docMk/>
            <pc:sldMk cId="3338946910" sldId="256"/>
            <ac:spMk id="3" creationId="{44166C56-8383-9099-D69D-1AA49623C60B}"/>
          </ac:spMkLst>
        </pc:spChg>
        <pc:spChg chg="add mod">
          <ac:chgData name="Ilnytskyy, Slava" userId="6c9a36ec-2177-4c71-9d2b-b4582c7eea5e" providerId="ADAL" clId="{AB35E625-649B-4679-954C-3A02DD65629B}" dt="2023-05-09T22:37:30.859" v="3058" actId="20577"/>
          <ac:spMkLst>
            <pc:docMk/>
            <pc:sldMk cId="3338946910" sldId="256"/>
            <ac:spMk id="4" creationId="{7B1E8A58-16C9-5391-6395-3AA2DB6EA616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19:59:38.227" v="546" actId="20577"/>
        <pc:sldMkLst>
          <pc:docMk/>
          <pc:sldMk cId="4206493261" sldId="257"/>
        </pc:sldMkLst>
        <pc:spChg chg="del">
          <ac:chgData name="Ilnytskyy, Slava" userId="6c9a36ec-2177-4c71-9d2b-b4582c7eea5e" providerId="ADAL" clId="{AB35E625-649B-4679-954C-3A02DD65629B}" dt="2023-05-09T19:32:08.622" v="52" actId="478"/>
          <ac:spMkLst>
            <pc:docMk/>
            <pc:sldMk cId="4206493261" sldId="257"/>
            <ac:spMk id="2" creationId="{46C3371B-BE4F-F81E-78D4-D4B6647DC582}"/>
          </ac:spMkLst>
        </pc:spChg>
        <pc:spChg chg="del">
          <ac:chgData name="Ilnytskyy, Slava" userId="6c9a36ec-2177-4c71-9d2b-b4582c7eea5e" providerId="ADAL" clId="{AB35E625-649B-4679-954C-3A02DD65629B}" dt="2023-05-09T19:32:13.525" v="53" actId="478"/>
          <ac:spMkLst>
            <pc:docMk/>
            <pc:sldMk cId="4206493261" sldId="257"/>
            <ac:spMk id="3" creationId="{E3E2D8C4-695C-2A97-82FC-3DC522236344}"/>
          </ac:spMkLst>
        </pc:spChg>
        <pc:spChg chg="add mod">
          <ac:chgData name="Ilnytskyy, Slava" userId="6c9a36ec-2177-4c71-9d2b-b4582c7eea5e" providerId="ADAL" clId="{AB35E625-649B-4679-954C-3A02DD65629B}" dt="2023-05-09T19:33:15.606" v="128" actId="1037"/>
          <ac:spMkLst>
            <pc:docMk/>
            <pc:sldMk cId="4206493261" sldId="257"/>
            <ac:spMk id="4" creationId="{0EF5F3FD-E8E3-147B-FA72-968B9D648736}"/>
          </ac:spMkLst>
        </pc:spChg>
        <pc:spChg chg="add mod">
          <ac:chgData name="Ilnytskyy, Slava" userId="6c9a36ec-2177-4c71-9d2b-b4582c7eea5e" providerId="ADAL" clId="{AB35E625-649B-4679-954C-3A02DD65629B}" dt="2023-05-09T19:59:38.227" v="546" actId="20577"/>
          <ac:spMkLst>
            <pc:docMk/>
            <pc:sldMk cId="4206493261" sldId="257"/>
            <ac:spMk id="5" creationId="{4D41F72E-B8A7-24C2-6C50-D3194CF0AAC6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1:11:16.027" v="1124" actId="20577"/>
        <pc:sldMkLst>
          <pc:docMk/>
          <pc:sldMk cId="4274302009" sldId="258"/>
        </pc:sldMkLst>
        <pc:spChg chg="del">
          <ac:chgData name="Ilnytskyy, Slava" userId="6c9a36ec-2177-4c71-9d2b-b4582c7eea5e" providerId="ADAL" clId="{AB35E625-649B-4679-954C-3A02DD65629B}" dt="2023-05-09T19:59:49.254" v="548" actId="478"/>
          <ac:spMkLst>
            <pc:docMk/>
            <pc:sldMk cId="4274302009" sldId="258"/>
            <ac:spMk id="2" creationId="{3640AAF7-984C-00B9-C571-008FA3B7BD31}"/>
          </ac:spMkLst>
        </pc:spChg>
        <pc:spChg chg="del">
          <ac:chgData name="Ilnytskyy, Slava" userId="6c9a36ec-2177-4c71-9d2b-b4582c7eea5e" providerId="ADAL" clId="{AB35E625-649B-4679-954C-3A02DD65629B}" dt="2023-05-09T19:59:52.205" v="549" actId="478"/>
          <ac:spMkLst>
            <pc:docMk/>
            <pc:sldMk cId="4274302009" sldId="258"/>
            <ac:spMk id="3" creationId="{1986F312-1E7D-9CEE-4D21-3A1D396668FE}"/>
          </ac:spMkLst>
        </pc:spChg>
        <pc:spChg chg="add mod">
          <ac:chgData name="Ilnytskyy, Slava" userId="6c9a36ec-2177-4c71-9d2b-b4582c7eea5e" providerId="ADAL" clId="{AB35E625-649B-4679-954C-3A02DD65629B}" dt="2023-05-09T20:00:08.934" v="565" actId="1036"/>
          <ac:spMkLst>
            <pc:docMk/>
            <pc:sldMk cId="4274302009" sldId="258"/>
            <ac:spMk id="4" creationId="{1755FE9F-AF40-7B69-BA65-55CEBE49A3E0}"/>
          </ac:spMkLst>
        </pc:spChg>
        <pc:spChg chg="add mod">
          <ac:chgData name="Ilnytskyy, Slava" userId="6c9a36ec-2177-4c71-9d2b-b4582c7eea5e" providerId="ADAL" clId="{AB35E625-649B-4679-954C-3A02DD65629B}" dt="2023-05-09T21:11:16.027" v="1124" actId="20577"/>
          <ac:spMkLst>
            <pc:docMk/>
            <pc:sldMk cId="4274302009" sldId="258"/>
            <ac:spMk id="5" creationId="{B41EC827-4048-8566-7A84-BE698EAD1B4F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1:24:02.500" v="1578"/>
        <pc:sldMkLst>
          <pc:docMk/>
          <pc:sldMk cId="3681871884" sldId="259"/>
        </pc:sldMkLst>
        <pc:spChg chg="del">
          <ac:chgData name="Ilnytskyy, Slava" userId="6c9a36ec-2177-4c71-9d2b-b4582c7eea5e" providerId="ADAL" clId="{AB35E625-649B-4679-954C-3A02DD65629B}" dt="2023-05-09T21:11:27.718" v="1126" actId="478"/>
          <ac:spMkLst>
            <pc:docMk/>
            <pc:sldMk cId="3681871884" sldId="259"/>
            <ac:spMk id="2" creationId="{FD7179E4-4155-D463-D3EB-1A7B8020DE59}"/>
          </ac:spMkLst>
        </pc:spChg>
        <pc:spChg chg="del">
          <ac:chgData name="Ilnytskyy, Slava" userId="6c9a36ec-2177-4c71-9d2b-b4582c7eea5e" providerId="ADAL" clId="{AB35E625-649B-4679-954C-3A02DD65629B}" dt="2023-05-09T21:11:30.437" v="1127" actId="478"/>
          <ac:spMkLst>
            <pc:docMk/>
            <pc:sldMk cId="3681871884" sldId="259"/>
            <ac:spMk id="3" creationId="{88E1486C-81AE-EA91-4FCC-70CA4CCFA455}"/>
          </ac:spMkLst>
        </pc:spChg>
        <pc:spChg chg="add mod">
          <ac:chgData name="Ilnytskyy, Slava" userId="6c9a36ec-2177-4c71-9d2b-b4582c7eea5e" providerId="ADAL" clId="{AB35E625-649B-4679-954C-3A02DD65629B}" dt="2023-05-09T21:13:03.213" v="1223" actId="1037"/>
          <ac:spMkLst>
            <pc:docMk/>
            <pc:sldMk cId="3681871884" sldId="259"/>
            <ac:spMk id="4" creationId="{ECA7F563-32BD-4C08-B90A-32F86C7F8A31}"/>
          </ac:spMkLst>
        </pc:spChg>
        <pc:spChg chg="add mod">
          <ac:chgData name="Ilnytskyy, Slava" userId="6c9a36ec-2177-4c71-9d2b-b4582c7eea5e" providerId="ADAL" clId="{AB35E625-649B-4679-954C-3A02DD65629B}" dt="2023-05-09T21:24:02.500" v="1578"/>
          <ac:spMkLst>
            <pc:docMk/>
            <pc:sldMk cId="3681871884" sldId="259"/>
            <ac:spMk id="5" creationId="{A80D0CA2-AE97-3D17-AA24-AB2DAECF9A03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1:44:37.747" v="2212" actId="1035"/>
        <pc:sldMkLst>
          <pc:docMk/>
          <pc:sldMk cId="1673480247" sldId="260"/>
        </pc:sldMkLst>
        <pc:spChg chg="del">
          <ac:chgData name="Ilnytskyy, Slava" userId="6c9a36ec-2177-4c71-9d2b-b4582c7eea5e" providerId="ADAL" clId="{AB35E625-649B-4679-954C-3A02DD65629B}" dt="2023-05-09T21:22:49.350" v="1573" actId="478"/>
          <ac:spMkLst>
            <pc:docMk/>
            <pc:sldMk cId="1673480247" sldId="260"/>
            <ac:spMk id="2" creationId="{D4901323-AD7A-7EDC-69D1-FA039E1AFA0E}"/>
          </ac:spMkLst>
        </pc:spChg>
        <pc:spChg chg="del">
          <ac:chgData name="Ilnytskyy, Slava" userId="6c9a36ec-2177-4c71-9d2b-b4582c7eea5e" providerId="ADAL" clId="{AB35E625-649B-4679-954C-3A02DD65629B}" dt="2023-05-09T21:22:52.262" v="1574" actId="478"/>
          <ac:spMkLst>
            <pc:docMk/>
            <pc:sldMk cId="1673480247" sldId="260"/>
            <ac:spMk id="3" creationId="{868FBE5B-763E-7146-C87C-11A924EC5AD1}"/>
          </ac:spMkLst>
        </pc:spChg>
        <pc:spChg chg="add mod">
          <ac:chgData name="Ilnytskyy, Slava" userId="6c9a36ec-2177-4c71-9d2b-b4582c7eea5e" providerId="ADAL" clId="{AB35E625-649B-4679-954C-3A02DD65629B}" dt="2023-05-09T21:44:37.747" v="2212" actId="1035"/>
          <ac:spMkLst>
            <pc:docMk/>
            <pc:sldMk cId="1673480247" sldId="260"/>
            <ac:spMk id="4" creationId="{4937DA41-44D9-8B74-914F-43AFA2DBDE34}"/>
          </ac:spMkLst>
        </pc:spChg>
        <pc:spChg chg="add mod">
          <ac:chgData name="Ilnytskyy, Slava" userId="6c9a36ec-2177-4c71-9d2b-b4582c7eea5e" providerId="ADAL" clId="{AB35E625-649B-4679-954C-3A02DD65629B}" dt="2023-05-09T21:44:05.914" v="2187" actId="20577"/>
          <ac:spMkLst>
            <pc:docMk/>
            <pc:sldMk cId="1673480247" sldId="260"/>
            <ac:spMk id="5" creationId="{8D1C4751-E1C8-424C-D65B-521D6AD353D4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2:36:50.348" v="3046" actId="207"/>
        <pc:sldMkLst>
          <pc:docMk/>
          <pc:sldMk cId="3412747765" sldId="261"/>
        </pc:sldMkLst>
        <pc:spChg chg="del">
          <ac:chgData name="Ilnytskyy, Slava" userId="6c9a36ec-2177-4c71-9d2b-b4582c7eea5e" providerId="ADAL" clId="{AB35E625-649B-4679-954C-3A02DD65629B}" dt="2023-05-09T21:44:27.885" v="2189" actId="478"/>
          <ac:spMkLst>
            <pc:docMk/>
            <pc:sldMk cId="3412747765" sldId="261"/>
            <ac:spMk id="2" creationId="{758C1807-C440-FB9B-46FE-D658D3273F01}"/>
          </ac:spMkLst>
        </pc:spChg>
        <pc:spChg chg="del">
          <ac:chgData name="Ilnytskyy, Slava" userId="6c9a36ec-2177-4c71-9d2b-b4582c7eea5e" providerId="ADAL" clId="{AB35E625-649B-4679-954C-3A02DD65629B}" dt="2023-05-09T21:44:30.422" v="2190" actId="478"/>
          <ac:spMkLst>
            <pc:docMk/>
            <pc:sldMk cId="3412747765" sldId="261"/>
            <ac:spMk id="3" creationId="{D4D3974D-C3FF-E7ED-1F49-F01D3B4185B5}"/>
          </ac:spMkLst>
        </pc:spChg>
        <pc:spChg chg="add mod">
          <ac:chgData name="Ilnytskyy, Slava" userId="6c9a36ec-2177-4c71-9d2b-b4582c7eea5e" providerId="ADAL" clId="{AB35E625-649B-4679-954C-3A02DD65629B}" dt="2023-05-09T21:44:42.509" v="2213"/>
          <ac:spMkLst>
            <pc:docMk/>
            <pc:sldMk cId="3412747765" sldId="261"/>
            <ac:spMk id="4" creationId="{DF858F02-C69E-9AE7-7D6B-EBDE091994CA}"/>
          </ac:spMkLst>
        </pc:spChg>
        <pc:spChg chg="add mod">
          <ac:chgData name="Ilnytskyy, Slava" userId="6c9a36ec-2177-4c71-9d2b-b4582c7eea5e" providerId="ADAL" clId="{AB35E625-649B-4679-954C-3A02DD65629B}" dt="2023-05-09T22:36:50.348" v="3046" actId="207"/>
          <ac:spMkLst>
            <pc:docMk/>
            <pc:sldMk cId="3412747765" sldId="261"/>
            <ac:spMk id="5" creationId="{7658C288-1A04-E883-7BD3-D935A55CDD07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2:16:47.380" v="2744" actId="207"/>
        <pc:sldMkLst>
          <pc:docMk/>
          <pc:sldMk cId="536163523" sldId="262"/>
        </pc:sldMkLst>
        <pc:spChg chg="del">
          <ac:chgData name="Ilnytskyy, Slava" userId="6c9a36ec-2177-4c71-9d2b-b4582c7eea5e" providerId="ADAL" clId="{AB35E625-649B-4679-954C-3A02DD65629B}" dt="2023-05-09T21:50:36.506" v="2259" actId="478"/>
          <ac:spMkLst>
            <pc:docMk/>
            <pc:sldMk cId="536163523" sldId="262"/>
            <ac:spMk id="2" creationId="{118BCF4F-5C51-D66D-F8B1-D291EBE80D5C}"/>
          </ac:spMkLst>
        </pc:spChg>
        <pc:spChg chg="del">
          <ac:chgData name="Ilnytskyy, Slava" userId="6c9a36ec-2177-4c71-9d2b-b4582c7eea5e" providerId="ADAL" clId="{AB35E625-649B-4679-954C-3A02DD65629B}" dt="2023-05-09T21:50:39.514" v="2260" actId="478"/>
          <ac:spMkLst>
            <pc:docMk/>
            <pc:sldMk cId="536163523" sldId="262"/>
            <ac:spMk id="3" creationId="{0E863D15-48C1-1A6D-452F-645FA30CAF94}"/>
          </ac:spMkLst>
        </pc:spChg>
        <pc:spChg chg="add mod">
          <ac:chgData name="Ilnytskyy, Slava" userId="6c9a36ec-2177-4c71-9d2b-b4582c7eea5e" providerId="ADAL" clId="{AB35E625-649B-4679-954C-3A02DD65629B}" dt="2023-05-09T21:51:37.114" v="2422" actId="1035"/>
          <ac:spMkLst>
            <pc:docMk/>
            <pc:sldMk cId="536163523" sldId="262"/>
            <ac:spMk id="4" creationId="{DCE0CD36-CF55-AAE6-CC9C-5433FCCB46CE}"/>
          </ac:spMkLst>
        </pc:spChg>
        <pc:spChg chg="add mod">
          <ac:chgData name="Ilnytskyy, Slava" userId="6c9a36ec-2177-4c71-9d2b-b4582c7eea5e" providerId="ADAL" clId="{AB35E625-649B-4679-954C-3A02DD65629B}" dt="2023-05-09T22:16:47.380" v="2744" actId="207"/>
          <ac:spMkLst>
            <pc:docMk/>
            <pc:sldMk cId="536163523" sldId="262"/>
            <ac:spMk id="6" creationId="{D5BD0E9B-D20F-223F-68B4-980C6926B820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3:46:37.503" v="5818" actId="20577"/>
        <pc:sldMkLst>
          <pc:docMk/>
          <pc:sldMk cId="3197781575" sldId="263"/>
        </pc:sldMkLst>
        <pc:spChg chg="del">
          <ac:chgData name="Ilnytskyy, Slava" userId="6c9a36ec-2177-4c71-9d2b-b4582c7eea5e" providerId="ADAL" clId="{AB35E625-649B-4679-954C-3A02DD65629B}" dt="2023-05-09T22:52:30.464" v="3060" actId="478"/>
          <ac:spMkLst>
            <pc:docMk/>
            <pc:sldMk cId="3197781575" sldId="263"/>
            <ac:spMk id="2" creationId="{0BC19845-2986-B413-88C0-CA471EB173EE}"/>
          </ac:spMkLst>
        </pc:spChg>
        <pc:spChg chg="del">
          <ac:chgData name="Ilnytskyy, Slava" userId="6c9a36ec-2177-4c71-9d2b-b4582c7eea5e" providerId="ADAL" clId="{AB35E625-649B-4679-954C-3A02DD65629B}" dt="2023-05-09T22:52:33.023" v="3061" actId="478"/>
          <ac:spMkLst>
            <pc:docMk/>
            <pc:sldMk cId="3197781575" sldId="263"/>
            <ac:spMk id="3" creationId="{78C22CC4-9E92-8B87-CF4E-7564CB21A173}"/>
          </ac:spMkLst>
        </pc:spChg>
        <pc:spChg chg="add mod">
          <ac:chgData name="Ilnytskyy, Slava" userId="6c9a36ec-2177-4c71-9d2b-b4582c7eea5e" providerId="ADAL" clId="{AB35E625-649B-4679-954C-3A02DD65629B}" dt="2023-05-09T22:54:25.148" v="3096" actId="2711"/>
          <ac:spMkLst>
            <pc:docMk/>
            <pc:sldMk cId="3197781575" sldId="263"/>
            <ac:spMk id="4" creationId="{1D46B569-218C-1F49-69EB-1F989AF34ADD}"/>
          </ac:spMkLst>
        </pc:spChg>
        <pc:spChg chg="add mod">
          <ac:chgData name="Ilnytskyy, Slava" userId="6c9a36ec-2177-4c71-9d2b-b4582c7eea5e" providerId="ADAL" clId="{AB35E625-649B-4679-954C-3A02DD65629B}" dt="2023-05-09T23:46:37.503" v="5818" actId="20577"/>
          <ac:spMkLst>
            <pc:docMk/>
            <pc:sldMk cId="3197781575" sldId="263"/>
            <ac:spMk id="5" creationId="{2D80EA94-4D3F-D3B0-90ED-366AE06DF36F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3:10:28.305" v="3949" actId="20577"/>
        <pc:sldMkLst>
          <pc:docMk/>
          <pc:sldMk cId="1510849291" sldId="264"/>
        </pc:sldMkLst>
        <pc:spChg chg="del">
          <ac:chgData name="Ilnytskyy, Slava" userId="6c9a36ec-2177-4c71-9d2b-b4582c7eea5e" providerId="ADAL" clId="{AB35E625-649B-4679-954C-3A02DD65629B}" dt="2023-05-09T22:59:52.072" v="3464" actId="478"/>
          <ac:spMkLst>
            <pc:docMk/>
            <pc:sldMk cId="1510849291" sldId="264"/>
            <ac:spMk id="2" creationId="{0C08309C-EACF-972B-F7BC-99258EB0F605}"/>
          </ac:spMkLst>
        </pc:spChg>
        <pc:spChg chg="del">
          <ac:chgData name="Ilnytskyy, Slava" userId="6c9a36ec-2177-4c71-9d2b-b4582c7eea5e" providerId="ADAL" clId="{AB35E625-649B-4679-954C-3A02DD65629B}" dt="2023-05-09T22:59:54.447" v="3465" actId="478"/>
          <ac:spMkLst>
            <pc:docMk/>
            <pc:sldMk cId="1510849291" sldId="264"/>
            <ac:spMk id="3" creationId="{75A479AA-3125-CBA9-D0D4-1EE51E373672}"/>
          </ac:spMkLst>
        </pc:spChg>
        <pc:spChg chg="add mod">
          <ac:chgData name="Ilnytskyy, Slava" userId="6c9a36ec-2177-4c71-9d2b-b4582c7eea5e" providerId="ADAL" clId="{AB35E625-649B-4679-954C-3A02DD65629B}" dt="2023-05-09T23:00:06.039" v="3466"/>
          <ac:spMkLst>
            <pc:docMk/>
            <pc:sldMk cId="1510849291" sldId="264"/>
            <ac:spMk id="4" creationId="{E18CBE61-CF4E-530B-9632-EDC685AAA26D}"/>
          </ac:spMkLst>
        </pc:spChg>
        <pc:spChg chg="add mod">
          <ac:chgData name="Ilnytskyy, Slava" userId="6c9a36ec-2177-4c71-9d2b-b4582c7eea5e" providerId="ADAL" clId="{AB35E625-649B-4679-954C-3A02DD65629B}" dt="2023-05-09T23:03:18.222" v="3569" actId="20577"/>
          <ac:spMkLst>
            <pc:docMk/>
            <pc:sldMk cId="1510849291" sldId="264"/>
            <ac:spMk id="5" creationId="{60AE595D-ED9E-E18A-C340-4AB0504FD9E2}"/>
          </ac:spMkLst>
        </pc:spChg>
        <pc:spChg chg="add mod">
          <ac:chgData name="Ilnytskyy, Slava" userId="6c9a36ec-2177-4c71-9d2b-b4582c7eea5e" providerId="ADAL" clId="{AB35E625-649B-4679-954C-3A02DD65629B}" dt="2023-05-09T23:05:01.400" v="3621" actId="692"/>
          <ac:spMkLst>
            <pc:docMk/>
            <pc:sldMk cId="1510849291" sldId="264"/>
            <ac:spMk id="8" creationId="{FCF7F670-CB6D-3861-2832-87BBF94D5259}"/>
          </ac:spMkLst>
        </pc:spChg>
        <pc:spChg chg="add mod">
          <ac:chgData name="Ilnytskyy, Slava" userId="6c9a36ec-2177-4c71-9d2b-b4582c7eea5e" providerId="ADAL" clId="{AB35E625-649B-4679-954C-3A02DD65629B}" dt="2023-05-09T23:05:18.294" v="3655" actId="20577"/>
          <ac:spMkLst>
            <pc:docMk/>
            <pc:sldMk cId="1510849291" sldId="264"/>
            <ac:spMk id="9" creationId="{5786F001-D1AF-F8D1-08BA-BF4783263129}"/>
          </ac:spMkLst>
        </pc:spChg>
        <pc:spChg chg="add mod">
          <ac:chgData name="Ilnytskyy, Slava" userId="6c9a36ec-2177-4c71-9d2b-b4582c7eea5e" providerId="ADAL" clId="{AB35E625-649B-4679-954C-3A02DD65629B}" dt="2023-05-09T23:10:28.305" v="3949" actId="20577"/>
          <ac:spMkLst>
            <pc:docMk/>
            <pc:sldMk cId="1510849291" sldId="264"/>
            <ac:spMk id="10" creationId="{61C52A6E-0623-D2A7-AA03-30311F7CD008}"/>
          </ac:spMkLst>
        </pc:spChg>
        <pc:picChg chg="add mod">
          <ac:chgData name="Ilnytskyy, Slava" userId="6c9a36ec-2177-4c71-9d2b-b4582c7eea5e" providerId="ADAL" clId="{AB35E625-649B-4679-954C-3A02DD65629B}" dt="2023-05-09T23:04:05.659" v="3573" actId="1076"/>
          <ac:picMkLst>
            <pc:docMk/>
            <pc:sldMk cId="1510849291" sldId="264"/>
            <ac:picMk id="7" creationId="{9277106D-3644-419D-F57D-5EE4676B4185}"/>
          </ac:picMkLst>
        </pc:picChg>
      </pc:sldChg>
      <pc:sldChg chg="addSp delSp modSp new mod">
        <pc:chgData name="Ilnytskyy, Slava" userId="6c9a36ec-2177-4c71-9d2b-b4582c7eea5e" providerId="ADAL" clId="{AB35E625-649B-4679-954C-3A02DD65629B}" dt="2023-05-09T23:17:28.168" v="4268" actId="113"/>
        <pc:sldMkLst>
          <pc:docMk/>
          <pc:sldMk cId="1703687030" sldId="265"/>
        </pc:sldMkLst>
        <pc:spChg chg="del">
          <ac:chgData name="Ilnytskyy, Slava" userId="6c9a36ec-2177-4c71-9d2b-b4582c7eea5e" providerId="ADAL" clId="{AB35E625-649B-4679-954C-3A02DD65629B}" dt="2023-05-09T23:05:27.390" v="3657" actId="478"/>
          <ac:spMkLst>
            <pc:docMk/>
            <pc:sldMk cId="1703687030" sldId="265"/>
            <ac:spMk id="2" creationId="{F81F219F-76A6-DFF0-0AE4-44F0E884D7D7}"/>
          </ac:spMkLst>
        </pc:spChg>
        <pc:spChg chg="del">
          <ac:chgData name="Ilnytskyy, Slava" userId="6c9a36ec-2177-4c71-9d2b-b4582c7eea5e" providerId="ADAL" clId="{AB35E625-649B-4679-954C-3A02DD65629B}" dt="2023-05-09T23:05:30.043" v="3658" actId="478"/>
          <ac:spMkLst>
            <pc:docMk/>
            <pc:sldMk cId="1703687030" sldId="265"/>
            <ac:spMk id="3" creationId="{5B1B73F9-8577-3200-EE3F-B904D5BD561C}"/>
          </ac:spMkLst>
        </pc:spChg>
        <pc:spChg chg="add mod">
          <ac:chgData name="Ilnytskyy, Slava" userId="6c9a36ec-2177-4c71-9d2b-b4582c7eea5e" providerId="ADAL" clId="{AB35E625-649B-4679-954C-3A02DD65629B}" dt="2023-05-09T23:05:46.043" v="3697" actId="1036"/>
          <ac:spMkLst>
            <pc:docMk/>
            <pc:sldMk cId="1703687030" sldId="265"/>
            <ac:spMk id="4" creationId="{F1BFC490-E995-09B5-37F7-48AA3D35E2B5}"/>
          </ac:spMkLst>
        </pc:spChg>
        <pc:spChg chg="add mod">
          <ac:chgData name="Ilnytskyy, Slava" userId="6c9a36ec-2177-4c71-9d2b-b4582c7eea5e" providerId="ADAL" clId="{AB35E625-649B-4679-954C-3A02DD65629B}" dt="2023-05-09T23:06:20.994" v="3699" actId="6549"/>
          <ac:spMkLst>
            <pc:docMk/>
            <pc:sldMk cId="1703687030" sldId="265"/>
            <ac:spMk id="5" creationId="{6EC2DF42-B95B-7122-1DB2-16DA0BBC875D}"/>
          </ac:spMkLst>
        </pc:spChg>
        <pc:spChg chg="add mod">
          <ac:chgData name="Ilnytskyy, Slava" userId="6c9a36ec-2177-4c71-9d2b-b4582c7eea5e" providerId="ADAL" clId="{AB35E625-649B-4679-954C-3A02DD65629B}" dt="2023-05-09T23:17:28.168" v="4268" actId="113"/>
          <ac:spMkLst>
            <pc:docMk/>
            <pc:sldMk cId="1703687030" sldId="265"/>
            <ac:spMk id="6" creationId="{AC9DC9BC-38DB-6912-2066-62E4F8D160F1}"/>
          </ac:spMkLst>
        </pc:spChg>
        <pc:spChg chg="add mod">
          <ac:chgData name="Ilnytskyy, Slava" userId="6c9a36ec-2177-4c71-9d2b-b4582c7eea5e" providerId="ADAL" clId="{AB35E625-649B-4679-954C-3A02DD65629B}" dt="2023-05-09T23:16:39.031" v="4259" actId="20577"/>
          <ac:spMkLst>
            <pc:docMk/>
            <pc:sldMk cId="1703687030" sldId="265"/>
            <ac:spMk id="8" creationId="{1D2576E2-81DA-9F30-56AF-DED2D67B8E29}"/>
          </ac:spMkLst>
        </pc:spChg>
        <pc:cxnChg chg="add del">
          <ac:chgData name="Ilnytskyy, Slava" userId="6c9a36ec-2177-4c71-9d2b-b4582c7eea5e" providerId="ADAL" clId="{AB35E625-649B-4679-954C-3A02DD65629B}" dt="2023-05-09T23:15:04.043" v="4202" actId="478"/>
          <ac:cxnSpMkLst>
            <pc:docMk/>
            <pc:sldMk cId="1703687030" sldId="265"/>
            <ac:cxnSpMk id="10" creationId="{7F22F187-EC42-694C-2C3B-B52493FB706A}"/>
          </ac:cxnSpMkLst>
        </pc:cxnChg>
      </pc:sldChg>
      <pc:sldChg chg="addSp delSp modSp new mod">
        <pc:chgData name="Ilnytskyy, Slava" userId="6c9a36ec-2177-4c71-9d2b-b4582c7eea5e" providerId="ADAL" clId="{AB35E625-649B-4679-954C-3A02DD65629B}" dt="2023-05-09T23:28:24.317" v="4927" actId="113"/>
        <pc:sldMkLst>
          <pc:docMk/>
          <pc:sldMk cId="3142132258" sldId="266"/>
        </pc:sldMkLst>
        <pc:spChg chg="del">
          <ac:chgData name="Ilnytskyy, Slava" userId="6c9a36ec-2177-4c71-9d2b-b4582c7eea5e" providerId="ADAL" clId="{AB35E625-649B-4679-954C-3A02DD65629B}" dt="2023-05-09T23:16:58.817" v="4261" actId="478"/>
          <ac:spMkLst>
            <pc:docMk/>
            <pc:sldMk cId="3142132258" sldId="266"/>
            <ac:spMk id="2" creationId="{A03AE37A-DF94-C183-66F1-B85D837655E0}"/>
          </ac:spMkLst>
        </pc:spChg>
        <pc:spChg chg="del">
          <ac:chgData name="Ilnytskyy, Slava" userId="6c9a36ec-2177-4c71-9d2b-b4582c7eea5e" providerId="ADAL" clId="{AB35E625-649B-4679-954C-3A02DD65629B}" dt="2023-05-09T23:17:01.332" v="4262" actId="478"/>
          <ac:spMkLst>
            <pc:docMk/>
            <pc:sldMk cId="3142132258" sldId="266"/>
            <ac:spMk id="3" creationId="{D966279F-5153-ABF4-1F56-51A7E8639705}"/>
          </ac:spMkLst>
        </pc:spChg>
        <pc:spChg chg="add mod">
          <ac:chgData name="Ilnytskyy, Slava" userId="6c9a36ec-2177-4c71-9d2b-b4582c7eea5e" providerId="ADAL" clId="{AB35E625-649B-4679-954C-3A02DD65629B}" dt="2023-05-09T23:25:15.557" v="4754" actId="1036"/>
          <ac:spMkLst>
            <pc:docMk/>
            <pc:sldMk cId="3142132258" sldId="266"/>
            <ac:spMk id="4" creationId="{13F0A781-2EE0-4ACD-7B24-D3EAC359BA10}"/>
          </ac:spMkLst>
        </pc:spChg>
        <pc:spChg chg="add mod">
          <ac:chgData name="Ilnytskyy, Slava" userId="6c9a36ec-2177-4c71-9d2b-b4582c7eea5e" providerId="ADAL" clId="{AB35E625-649B-4679-954C-3A02DD65629B}" dt="2023-05-09T23:28:24.317" v="4927" actId="113"/>
          <ac:spMkLst>
            <pc:docMk/>
            <pc:sldMk cId="3142132258" sldId="266"/>
            <ac:spMk id="5" creationId="{BD8FF053-FB28-FEEB-364E-64762FE14BD3}"/>
          </ac:spMkLst>
        </pc:spChg>
        <pc:picChg chg="add mod">
          <ac:chgData name="Ilnytskyy, Slava" userId="6c9a36ec-2177-4c71-9d2b-b4582c7eea5e" providerId="ADAL" clId="{AB35E625-649B-4679-954C-3A02DD65629B}" dt="2023-05-09T23:25:24.174" v="4775" actId="1035"/>
          <ac:picMkLst>
            <pc:docMk/>
            <pc:sldMk cId="3142132258" sldId="266"/>
            <ac:picMk id="1026" creationId="{7DACED01-DF39-AB40-D1F8-7821EF3C950C}"/>
          </ac:picMkLst>
        </pc:picChg>
      </pc:sldChg>
      <pc:sldChg chg="addSp delSp modSp new mod">
        <pc:chgData name="Ilnytskyy, Slava" userId="6c9a36ec-2177-4c71-9d2b-b4582c7eea5e" providerId="ADAL" clId="{AB35E625-649B-4679-954C-3A02DD65629B}" dt="2023-05-09T23:32:32.518" v="5189" actId="1076"/>
        <pc:sldMkLst>
          <pc:docMk/>
          <pc:sldMk cId="1726308282" sldId="267"/>
        </pc:sldMkLst>
        <pc:spChg chg="del">
          <ac:chgData name="Ilnytskyy, Slava" userId="6c9a36ec-2177-4c71-9d2b-b4582c7eea5e" providerId="ADAL" clId="{AB35E625-649B-4679-954C-3A02DD65629B}" dt="2023-05-09T23:25:01.968" v="4736" actId="478"/>
          <ac:spMkLst>
            <pc:docMk/>
            <pc:sldMk cId="1726308282" sldId="267"/>
            <ac:spMk id="2" creationId="{EFA6F187-86BB-8156-BFA8-5F476142541A}"/>
          </ac:spMkLst>
        </pc:spChg>
        <pc:spChg chg="del">
          <ac:chgData name="Ilnytskyy, Slava" userId="6c9a36ec-2177-4c71-9d2b-b4582c7eea5e" providerId="ADAL" clId="{AB35E625-649B-4679-954C-3A02DD65629B}" dt="2023-05-09T23:25:05.584" v="4737" actId="478"/>
          <ac:spMkLst>
            <pc:docMk/>
            <pc:sldMk cId="1726308282" sldId="267"/>
            <ac:spMk id="3" creationId="{20FEF59B-79B5-E5B2-D196-E78DE51E651A}"/>
          </ac:spMkLst>
        </pc:spChg>
        <pc:spChg chg="add mod">
          <ac:chgData name="Ilnytskyy, Slava" userId="6c9a36ec-2177-4c71-9d2b-b4582c7eea5e" providerId="ADAL" clId="{AB35E625-649B-4679-954C-3A02DD65629B}" dt="2023-05-09T23:25:33.565" v="4776"/>
          <ac:spMkLst>
            <pc:docMk/>
            <pc:sldMk cId="1726308282" sldId="267"/>
            <ac:spMk id="4" creationId="{7F60C3CD-CC8E-4136-276F-A68CB4B8A596}"/>
          </ac:spMkLst>
        </pc:spChg>
        <pc:spChg chg="add mod">
          <ac:chgData name="Ilnytskyy, Slava" userId="6c9a36ec-2177-4c71-9d2b-b4582c7eea5e" providerId="ADAL" clId="{AB35E625-649B-4679-954C-3A02DD65629B}" dt="2023-05-09T23:32:32.518" v="5189" actId="1076"/>
          <ac:spMkLst>
            <pc:docMk/>
            <pc:sldMk cId="1726308282" sldId="267"/>
            <ac:spMk id="5" creationId="{238D8446-58DF-0CAA-9DC0-487A7B093665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09T23:37:11.461" v="5455" actId="1038"/>
        <pc:sldMkLst>
          <pc:docMk/>
          <pc:sldMk cId="2557647444" sldId="268"/>
        </pc:sldMkLst>
        <pc:spChg chg="del">
          <ac:chgData name="Ilnytskyy, Slava" userId="6c9a36ec-2177-4c71-9d2b-b4582c7eea5e" providerId="ADAL" clId="{AB35E625-649B-4679-954C-3A02DD65629B}" dt="2023-05-09T23:29:40.001" v="5000" actId="478"/>
          <ac:spMkLst>
            <pc:docMk/>
            <pc:sldMk cId="2557647444" sldId="268"/>
            <ac:spMk id="2" creationId="{40E28CEF-6184-1657-603A-AEA7ED046575}"/>
          </ac:spMkLst>
        </pc:spChg>
        <pc:spChg chg="del">
          <ac:chgData name="Ilnytskyy, Slava" userId="6c9a36ec-2177-4c71-9d2b-b4582c7eea5e" providerId="ADAL" clId="{AB35E625-649B-4679-954C-3A02DD65629B}" dt="2023-05-09T23:29:42.376" v="5001" actId="478"/>
          <ac:spMkLst>
            <pc:docMk/>
            <pc:sldMk cId="2557647444" sldId="268"/>
            <ac:spMk id="3" creationId="{0030D682-42D8-A494-EEC0-F95A8C0B2CCA}"/>
          </ac:spMkLst>
        </pc:spChg>
        <pc:spChg chg="add mod">
          <ac:chgData name="Ilnytskyy, Slava" userId="6c9a36ec-2177-4c71-9d2b-b4582c7eea5e" providerId="ADAL" clId="{AB35E625-649B-4679-954C-3A02DD65629B}" dt="2023-05-09T23:29:51.882" v="5002"/>
          <ac:spMkLst>
            <pc:docMk/>
            <pc:sldMk cId="2557647444" sldId="268"/>
            <ac:spMk id="4" creationId="{E3C128E0-B315-3677-FFFE-52EA133CAFCE}"/>
          </ac:spMkLst>
        </pc:spChg>
        <pc:spChg chg="add del mod">
          <ac:chgData name="Ilnytskyy, Slava" userId="6c9a36ec-2177-4c71-9d2b-b4582c7eea5e" providerId="ADAL" clId="{AB35E625-649B-4679-954C-3A02DD65629B}" dt="2023-05-09T23:31:15.990" v="5006"/>
          <ac:spMkLst>
            <pc:docMk/>
            <pc:sldMk cId="2557647444" sldId="268"/>
            <ac:spMk id="5" creationId="{9B960677-7771-F8F3-DDB0-CBB4AF90C74B}"/>
          </ac:spMkLst>
        </pc:spChg>
        <pc:spChg chg="add mod">
          <ac:chgData name="Ilnytskyy, Slava" userId="6c9a36ec-2177-4c71-9d2b-b4582c7eea5e" providerId="ADAL" clId="{AB35E625-649B-4679-954C-3A02DD65629B}" dt="2023-05-09T23:36:59.843" v="5413" actId="1076"/>
          <ac:spMkLst>
            <pc:docMk/>
            <pc:sldMk cId="2557647444" sldId="268"/>
            <ac:spMk id="6" creationId="{F0C1EC4F-7306-1542-516C-7A9F17F79237}"/>
          </ac:spMkLst>
        </pc:spChg>
        <pc:spChg chg="add mod">
          <ac:chgData name="Ilnytskyy, Slava" userId="6c9a36ec-2177-4c71-9d2b-b4582c7eea5e" providerId="ADAL" clId="{AB35E625-649B-4679-954C-3A02DD65629B}" dt="2023-05-09T23:37:11.461" v="5455" actId="1038"/>
          <ac:spMkLst>
            <pc:docMk/>
            <pc:sldMk cId="2557647444" sldId="268"/>
            <ac:spMk id="8" creationId="{E23F9220-2A99-D9B5-AD8C-4DA660F78BFB}"/>
          </ac:spMkLst>
        </pc:spChg>
        <pc:picChg chg="add mod">
          <ac:chgData name="Ilnytskyy, Slava" userId="6c9a36ec-2177-4c71-9d2b-b4582c7eea5e" providerId="ADAL" clId="{AB35E625-649B-4679-954C-3A02DD65629B}" dt="2023-05-09T23:37:02.525" v="5414" actId="1076"/>
          <ac:picMkLst>
            <pc:docMk/>
            <pc:sldMk cId="2557647444" sldId="268"/>
            <ac:picMk id="2050" creationId="{2D32CAEF-B182-8F88-B2C7-CF138B8631C0}"/>
          </ac:picMkLst>
        </pc:picChg>
      </pc:sldChg>
      <pc:sldChg chg="addSp delSp modSp new mod">
        <pc:chgData name="Ilnytskyy, Slava" userId="6c9a36ec-2177-4c71-9d2b-b4582c7eea5e" providerId="ADAL" clId="{AB35E625-649B-4679-954C-3A02DD65629B}" dt="2023-05-09T23:57:48.290" v="6260" actId="1036"/>
        <pc:sldMkLst>
          <pc:docMk/>
          <pc:sldMk cId="3642630948" sldId="269"/>
        </pc:sldMkLst>
        <pc:spChg chg="del">
          <ac:chgData name="Ilnytskyy, Slava" userId="6c9a36ec-2177-4c71-9d2b-b4582c7eea5e" providerId="ADAL" clId="{AB35E625-649B-4679-954C-3A02DD65629B}" dt="2023-05-09T23:37:18.837" v="5457" actId="478"/>
          <ac:spMkLst>
            <pc:docMk/>
            <pc:sldMk cId="3642630948" sldId="269"/>
            <ac:spMk id="2" creationId="{E1F9756B-253D-1456-B283-9C37167D5ED6}"/>
          </ac:spMkLst>
        </pc:spChg>
        <pc:spChg chg="del">
          <ac:chgData name="Ilnytskyy, Slava" userId="6c9a36ec-2177-4c71-9d2b-b4582c7eea5e" providerId="ADAL" clId="{AB35E625-649B-4679-954C-3A02DD65629B}" dt="2023-05-09T23:37:21.022" v="5458" actId="478"/>
          <ac:spMkLst>
            <pc:docMk/>
            <pc:sldMk cId="3642630948" sldId="269"/>
            <ac:spMk id="3" creationId="{BFB38EEE-09F5-C6B9-090F-825AA1959442}"/>
          </ac:spMkLst>
        </pc:spChg>
        <pc:spChg chg="add mod">
          <ac:chgData name="Ilnytskyy, Slava" userId="6c9a36ec-2177-4c71-9d2b-b4582c7eea5e" providerId="ADAL" clId="{AB35E625-649B-4679-954C-3A02DD65629B}" dt="2023-05-09T23:57:24.749" v="6219" actId="1036"/>
          <ac:spMkLst>
            <pc:docMk/>
            <pc:sldMk cId="3642630948" sldId="269"/>
            <ac:spMk id="4" creationId="{C7AA44C5-94F6-7EC0-C872-4525C6E8BCDC}"/>
          </ac:spMkLst>
        </pc:spChg>
        <pc:spChg chg="add">
          <ac:chgData name="Ilnytskyy, Slava" userId="6c9a36ec-2177-4c71-9d2b-b4582c7eea5e" providerId="ADAL" clId="{AB35E625-649B-4679-954C-3A02DD65629B}" dt="2023-05-09T23:38:50.292" v="5460" actId="22"/>
          <ac:spMkLst>
            <pc:docMk/>
            <pc:sldMk cId="3642630948" sldId="269"/>
            <ac:spMk id="6" creationId="{59C14775-3F66-0327-8929-CC2B7AA732D8}"/>
          </ac:spMkLst>
        </pc:spChg>
        <pc:spChg chg="add mod">
          <ac:chgData name="Ilnytskyy, Slava" userId="6c9a36ec-2177-4c71-9d2b-b4582c7eea5e" providerId="ADAL" clId="{AB35E625-649B-4679-954C-3A02DD65629B}" dt="2023-05-09T23:57:48.290" v="6260" actId="1036"/>
          <ac:spMkLst>
            <pc:docMk/>
            <pc:sldMk cId="3642630948" sldId="269"/>
            <ac:spMk id="7" creationId="{22DDC097-614B-C95D-007B-BD5A2C41AD94}"/>
          </ac:spMkLst>
        </pc:spChg>
      </pc:sldChg>
      <pc:sldChg chg="addSp delSp modSp new mod">
        <pc:chgData name="Ilnytskyy, Slava" userId="6c9a36ec-2177-4c71-9d2b-b4582c7eea5e" providerId="ADAL" clId="{AB35E625-649B-4679-954C-3A02DD65629B}" dt="2023-05-10T00:07:03.674" v="6925" actId="207"/>
        <pc:sldMkLst>
          <pc:docMk/>
          <pc:sldMk cId="2917194433" sldId="270"/>
        </pc:sldMkLst>
        <pc:spChg chg="del">
          <ac:chgData name="Ilnytskyy, Slava" userId="6c9a36ec-2177-4c71-9d2b-b4582c7eea5e" providerId="ADAL" clId="{AB35E625-649B-4679-954C-3A02DD65629B}" dt="2023-05-09T23:57:17" v="6212" actId="478"/>
          <ac:spMkLst>
            <pc:docMk/>
            <pc:sldMk cId="2917194433" sldId="270"/>
            <ac:spMk id="2" creationId="{213DC89B-856C-CAA8-0B27-36F7B1C31800}"/>
          </ac:spMkLst>
        </pc:spChg>
        <pc:spChg chg="del">
          <ac:chgData name="Ilnytskyy, Slava" userId="6c9a36ec-2177-4c71-9d2b-b4582c7eea5e" providerId="ADAL" clId="{AB35E625-649B-4679-954C-3A02DD65629B}" dt="2023-05-09T23:57:19.817" v="6213" actId="478"/>
          <ac:spMkLst>
            <pc:docMk/>
            <pc:sldMk cId="2917194433" sldId="270"/>
            <ac:spMk id="3" creationId="{1ACC2E68-7F5D-97DC-B97C-4A74BC57929A}"/>
          </ac:spMkLst>
        </pc:spChg>
        <pc:spChg chg="add">
          <ac:chgData name="Ilnytskyy, Slava" userId="6c9a36ec-2177-4c71-9d2b-b4582c7eea5e" providerId="ADAL" clId="{AB35E625-649B-4679-954C-3A02DD65629B}" dt="2023-05-09T23:57:28.440" v="6220" actId="22"/>
          <ac:spMkLst>
            <pc:docMk/>
            <pc:sldMk cId="2917194433" sldId="270"/>
            <ac:spMk id="5" creationId="{E7009727-7356-4CC7-E1C6-B6CE6B9093AC}"/>
          </ac:spMkLst>
        </pc:spChg>
        <pc:spChg chg="add mod">
          <ac:chgData name="Ilnytskyy, Slava" userId="6c9a36ec-2177-4c71-9d2b-b4582c7eea5e" providerId="ADAL" clId="{AB35E625-649B-4679-954C-3A02DD65629B}" dt="2023-05-09T23:57:40.650" v="6235" actId="1038"/>
          <ac:spMkLst>
            <pc:docMk/>
            <pc:sldMk cId="2917194433" sldId="270"/>
            <ac:spMk id="6" creationId="{1C1ECA44-4395-568B-FF4C-5C623CCFBD55}"/>
          </ac:spMkLst>
        </pc:spChg>
        <pc:spChg chg="add mod">
          <ac:chgData name="Ilnytskyy, Slava" userId="6c9a36ec-2177-4c71-9d2b-b4582c7eea5e" providerId="ADAL" clId="{AB35E625-649B-4679-954C-3A02DD65629B}" dt="2023-05-10T00:07:03.674" v="6925" actId="207"/>
          <ac:spMkLst>
            <pc:docMk/>
            <pc:sldMk cId="2917194433" sldId="270"/>
            <ac:spMk id="7" creationId="{92825B9F-FD9F-ED29-1232-B46BC2AAE7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BA7D-9BBA-5CF3-7743-0E05239F1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A347B-229F-F786-CF0A-8A8A45AB8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1008-C0A1-1D1E-3F6B-59601EDD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1890-A6A3-9831-6569-B9D07621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604A-846C-DD90-40D8-26A6A60D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C253-9141-01C7-9569-10C2B61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975F8-CEEF-2FB1-F280-657DA3B3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29D9-47E0-8526-408B-B29050B7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8512-354C-C5A2-7684-C58CA773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B935-2D89-5BD6-3A19-E17F0D2A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921D5-DD2F-1926-7424-779AF61DA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B6313-B6AD-14A4-EB93-A3292211D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E066-B0C4-84E1-6C0D-07843EF2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11E5-620D-234D-5DA7-EE6CE357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CF75-A5E3-4B55-C640-3C37EE22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F8FF-8CAE-14B1-1793-380DBF4B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7AAA-796B-BEBF-84C9-9383A59D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9E6F-6DB8-3F75-4C7F-EDB422ED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CA3C-5880-6421-9E75-00C7BC15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6465-7618-D0C6-0602-654F125D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C7D9-D7C8-0021-7863-FAA6098C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1B0E-32CA-5F3C-B2FA-FBC30B0F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AF31-679E-0950-7FE2-511B705F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117A-3328-51C5-2F3E-D167ED9B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88D2-6F97-2362-FED5-F374141F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7C37-63AB-1C9A-23C1-F2F8B57D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1134-C015-DCF6-053E-C2F25DC44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3827E-09ED-0AF7-0149-567AB89D1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08EBF-30B9-352B-B347-D4F47594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F6B6E-1216-365D-BD0F-1E6A11A6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7C3A9-567E-13F8-CE43-CC93FD4A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368B-047C-4E2B-F7B9-5EEA30DF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68841-AAE9-361B-C66B-51194EF7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045D7-C6FF-69A5-5815-CCAF701B3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24E4B-B944-3CCF-0510-6235B617A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78860-E993-5051-47ED-61CE46238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5FBE6-97BC-3A2C-8982-FEEB4078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929C1-5D02-228B-0A07-857D2AF7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0FB0C-1EA0-5A70-B81C-8C52976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2468-E892-001E-9487-16EB256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BCA16-A167-3EFD-68CF-BF29B148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36D9-9E5E-4E83-B52F-A0042921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55ADA-018E-3D6A-785A-955DAE33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4896-B2B1-133E-FA24-69663BF1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0A346-87FE-1672-7E16-ED72F966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A675-183D-6EC8-4D8E-2D44E657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1B3B-0424-AD22-97D5-08D966CA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2DA-7DB1-3DBA-C6B1-6CB89B59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6924B-2F65-3099-B179-0C9EE1CF0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D514-190F-7530-6AEF-20B19134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FE83-335B-BACD-DE4B-F572C1FC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3DEF-8A5F-D880-1966-3AB9A5B7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7CA8-934A-E0C9-B071-79D4427B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262AC-FD36-A6EF-631D-1AA6AE9BB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5991-D54B-BFC3-3B5D-ECC9063D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9B8F0-3289-129B-24AA-13A46AAE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BEE30-B2E0-3C04-7F13-BC28755D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F6A76-D485-933E-B15B-45F1BFA2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4E700-FA7A-0484-B89E-23AF8D5A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E5A1-8F91-3F26-4588-928C5391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0FB7-014E-E5F8-46BA-27A12EC26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56CF-29D0-482E-A51B-5F936376B3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113D-2D3F-C6BB-6D78-C926307A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78B4-D337-A778-9E88-1F6556F69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D2FE-6594-496E-BEF2-38BFC36A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E8A58-16C9-5391-6395-3AA2DB6EA616}"/>
              </a:ext>
            </a:extLst>
          </p:cNvPr>
          <p:cNvSpPr txBox="1"/>
          <p:nvPr/>
        </p:nvSpPr>
        <p:spPr>
          <a:xfrm>
            <a:off x="1235911" y="1513114"/>
            <a:ext cx="9900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Linux part III</a:t>
            </a:r>
          </a:p>
          <a:p>
            <a:pPr algn="ctr"/>
            <a:endParaRPr lang="en-US" sz="1200" dirty="0">
              <a:latin typeface="+mj-lt"/>
            </a:endParaRPr>
          </a:p>
          <a:p>
            <a:pPr algn="ctr"/>
            <a:r>
              <a:rPr lang="en-US" sz="3200" dirty="0"/>
              <a:t>Working with commands; </a:t>
            </a:r>
          </a:p>
          <a:p>
            <a:pPr algn="ctr"/>
            <a:r>
              <a:rPr lang="en-US" sz="3200" dirty="0"/>
              <a:t>shell expansion and quoting;</a:t>
            </a:r>
          </a:p>
          <a:p>
            <a:pPr algn="ctr"/>
            <a:r>
              <a:rPr lang="en-US" sz="3200" dirty="0"/>
              <a:t>permissions </a:t>
            </a:r>
          </a:p>
        </p:txBody>
      </p:sp>
    </p:spTree>
    <p:extLst>
      <p:ext uri="{BB962C8B-B14F-4D97-AF65-F5344CB8AC3E}">
        <p14:creationId xmlns:p14="http://schemas.microsoft.com/office/powerpoint/2010/main" val="333894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FC490-E995-09B5-37F7-48AA3D35E2B5}"/>
              </a:ext>
            </a:extLst>
          </p:cNvPr>
          <p:cNvSpPr txBox="1"/>
          <p:nvPr/>
        </p:nvSpPr>
        <p:spPr>
          <a:xfrm>
            <a:off x="5475514" y="152398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2DF42-B95B-7122-1DB2-16DA0BBC875D}"/>
              </a:ext>
            </a:extLst>
          </p:cNvPr>
          <p:cNvSpPr txBox="1"/>
          <p:nvPr/>
        </p:nvSpPr>
        <p:spPr>
          <a:xfrm>
            <a:off x="783771" y="772884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DC9BC-38DB-6912-2066-62E4F8D160F1}"/>
              </a:ext>
            </a:extLst>
          </p:cNvPr>
          <p:cNvSpPr txBox="1"/>
          <p:nvPr/>
        </p:nvSpPr>
        <p:spPr>
          <a:xfrm>
            <a:off x="783771" y="718456"/>
            <a:ext cx="34213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Permission example: -</a:t>
            </a:r>
            <a:r>
              <a:rPr lang="en-US" sz="2000" dirty="0" err="1"/>
              <a:t>rw</a:t>
            </a: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</a:t>
            </a:r>
          </a:p>
          <a:p>
            <a:endParaRPr lang="en-US" sz="2000" dirty="0"/>
          </a:p>
          <a:p>
            <a:r>
              <a:rPr lang="en-US" sz="2000" b="1" dirty="0"/>
              <a:t>r</a:t>
            </a:r>
            <a:r>
              <a:rPr lang="en-US" sz="2000" dirty="0"/>
              <a:t> – the file is open for reading</a:t>
            </a:r>
          </a:p>
          <a:p>
            <a:endParaRPr lang="en-US" sz="2000" dirty="0"/>
          </a:p>
          <a:p>
            <a:r>
              <a:rPr lang="en-US" sz="2000" b="1" dirty="0"/>
              <a:t>w</a:t>
            </a:r>
            <a:r>
              <a:rPr lang="en-US" sz="2000" dirty="0"/>
              <a:t> – the file can be written to</a:t>
            </a:r>
          </a:p>
          <a:p>
            <a:endParaRPr lang="en-US" sz="2000" dirty="0"/>
          </a:p>
          <a:p>
            <a:r>
              <a:rPr lang="en-US" sz="2000" b="1" dirty="0"/>
              <a:t>x</a:t>
            </a:r>
            <a:r>
              <a:rPr lang="en-US" sz="2000" dirty="0"/>
              <a:t> – the file can be executed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576E2-81DA-9F30-56AF-DED2D67B8E29}"/>
              </a:ext>
            </a:extLst>
          </p:cNvPr>
          <p:cNvSpPr txBox="1"/>
          <p:nvPr/>
        </p:nvSpPr>
        <p:spPr>
          <a:xfrm>
            <a:off x="2038758" y="3315997"/>
            <a:ext cx="81144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(1)</a:t>
            </a:r>
            <a:r>
              <a:rPr lang="en-US" sz="4800" dirty="0" err="1"/>
              <a:t>rwx</a:t>
            </a:r>
            <a:r>
              <a:rPr lang="en-US" sz="4800" dirty="0"/>
              <a:t>        (2)</a:t>
            </a:r>
            <a:r>
              <a:rPr lang="en-US" sz="4800" dirty="0" err="1"/>
              <a:t>rwx</a:t>
            </a:r>
            <a:r>
              <a:rPr lang="en-US" sz="4800" dirty="0"/>
              <a:t>        (3)</a:t>
            </a:r>
            <a:r>
              <a:rPr lang="en-US" sz="4800" dirty="0" err="1"/>
              <a:t>rwx</a:t>
            </a:r>
            <a:endParaRPr lang="en-US" sz="4800" dirty="0"/>
          </a:p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(1)Owner   (2)Group   (3)World</a:t>
            </a:r>
          </a:p>
        </p:txBody>
      </p:sp>
    </p:spTree>
    <p:extLst>
      <p:ext uri="{BB962C8B-B14F-4D97-AF65-F5344CB8AC3E}">
        <p14:creationId xmlns:p14="http://schemas.microsoft.com/office/powerpoint/2010/main" val="170368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0A781-2EE0-4ACD-7B24-D3EAC359BA10}"/>
              </a:ext>
            </a:extLst>
          </p:cNvPr>
          <p:cNvSpPr txBox="1"/>
          <p:nvPr/>
        </p:nvSpPr>
        <p:spPr>
          <a:xfrm>
            <a:off x="4869462" y="60847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FF053-FB28-FEEB-364E-64762FE14BD3}"/>
              </a:ext>
            </a:extLst>
          </p:cNvPr>
          <p:cNvSpPr txBox="1"/>
          <p:nvPr/>
        </p:nvSpPr>
        <p:spPr>
          <a:xfrm>
            <a:off x="783771" y="511628"/>
            <a:ext cx="98406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</a:t>
            </a:r>
            <a:r>
              <a:rPr lang="en-US" sz="2000" b="1" dirty="0" err="1"/>
              <a:t>rwx</a:t>
            </a:r>
            <a:r>
              <a:rPr lang="en-US" sz="2000" b="1" dirty="0"/>
              <a:t>------</a:t>
            </a:r>
            <a:r>
              <a:rPr lang="en-US" sz="2000" dirty="0"/>
              <a:t> - the file is readable, writable, executable by the owner, but not by anyone else</a:t>
            </a:r>
          </a:p>
          <a:p>
            <a:endParaRPr lang="en-US" sz="2000" dirty="0"/>
          </a:p>
          <a:p>
            <a:r>
              <a:rPr lang="en-US" sz="2000" b="1" dirty="0"/>
              <a:t>-</a:t>
            </a:r>
            <a:r>
              <a:rPr lang="en-US" sz="2000" b="1" dirty="0" err="1"/>
              <a:t>rw</a:t>
            </a:r>
            <a:r>
              <a:rPr lang="en-US" sz="2000" b="1" dirty="0"/>
              <a:t>-r--r--</a:t>
            </a:r>
            <a:r>
              <a:rPr lang="en-US" sz="2000" dirty="0"/>
              <a:t> - the file can red and written to by the owner and read by everyone else</a:t>
            </a:r>
          </a:p>
          <a:p>
            <a:endParaRPr lang="en-US" sz="2000" dirty="0"/>
          </a:p>
          <a:p>
            <a:r>
              <a:rPr lang="en-US" sz="2000" b="1" dirty="0" err="1"/>
              <a:t>drwxrwx</a:t>
            </a:r>
            <a:r>
              <a:rPr lang="en-US" sz="2000" b="1" dirty="0"/>
              <a:t> – </a:t>
            </a:r>
            <a:r>
              <a:rPr lang="en-US" sz="2000" dirty="0"/>
              <a:t>directory that can be opened and written to by everyone</a:t>
            </a:r>
          </a:p>
          <a:p>
            <a:endParaRPr lang="en-US" sz="2000" dirty="0"/>
          </a:p>
          <a:p>
            <a:r>
              <a:rPr lang="en-US" sz="2000" b="1" dirty="0" err="1"/>
              <a:t>chmod</a:t>
            </a:r>
            <a:r>
              <a:rPr lang="en-US" sz="2000" dirty="0"/>
              <a:t> – change mode of the file</a:t>
            </a:r>
          </a:p>
          <a:p>
            <a:endParaRPr lang="en-US" sz="2000" dirty="0"/>
          </a:p>
          <a:p>
            <a:r>
              <a:rPr lang="en-US" sz="2400" b="1" dirty="0"/>
              <a:t>Modes in octal notation</a:t>
            </a:r>
          </a:p>
          <a:p>
            <a:r>
              <a:rPr lang="en-US" sz="2000" dirty="0"/>
              <a:t>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Unix Permissions — The Easy Way. Index of all chmod permutations | by Semi  Koen | Towards Data Science">
            <a:extLst>
              <a:ext uri="{FF2B5EF4-FFF2-40B4-BE49-F238E27FC236}">
                <a16:creationId xmlns:a16="http://schemas.microsoft.com/office/drawing/2014/main" id="{7DACED01-DF39-AB40-D1F8-7821EF3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343" y="2971269"/>
            <a:ext cx="5889171" cy="35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3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0C3CD-CC8E-4136-276F-A68CB4B8A596}"/>
              </a:ext>
            </a:extLst>
          </p:cNvPr>
          <p:cNvSpPr txBox="1"/>
          <p:nvPr/>
        </p:nvSpPr>
        <p:spPr>
          <a:xfrm>
            <a:off x="4869462" y="60847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D8446-58DF-0CAA-9DC0-487A7B093665}"/>
              </a:ext>
            </a:extLst>
          </p:cNvPr>
          <p:cNvSpPr txBox="1"/>
          <p:nvPr/>
        </p:nvSpPr>
        <p:spPr>
          <a:xfrm>
            <a:off x="903513" y="674917"/>
            <a:ext cx="98406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chmod</a:t>
            </a:r>
            <a:r>
              <a:rPr lang="en-US" sz="3200" dirty="0">
                <a:latin typeface="Consolas" panose="020B0609020204030204" pitchFamily="49" charset="0"/>
              </a:rPr>
              <a:t> 600 &lt;</a:t>
            </a:r>
            <a:r>
              <a:rPr lang="en-US" sz="3200" dirty="0" err="1">
                <a:latin typeface="Consolas" panose="020B0609020204030204" pitchFamily="49" charset="0"/>
              </a:rPr>
              <a:t>some_file</a:t>
            </a:r>
            <a:r>
              <a:rPr lang="en-US" sz="3200" dirty="0">
                <a:latin typeface="Consolas" panose="020B0609020204030204" pitchFamily="49" charset="0"/>
              </a:rPr>
              <a:t>&gt;</a:t>
            </a:r>
            <a:r>
              <a:rPr lang="en-US" sz="2000" dirty="0"/>
              <a:t>  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6 – Owner –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0 – Group – no permissions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0 – World – no permissions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Result: -</a:t>
            </a:r>
            <a:r>
              <a:rPr lang="en-US" sz="3200" dirty="0" err="1">
                <a:latin typeface="Consolas" panose="020B0609020204030204" pitchFamily="49" charset="0"/>
              </a:rPr>
              <a:t>rw</a:t>
            </a:r>
            <a:r>
              <a:rPr lang="en-US" sz="3200" dirty="0">
                <a:latin typeface="Consolas" panose="020B0609020204030204" pitchFamily="49" charset="0"/>
              </a:rPr>
              <a:t>-------</a:t>
            </a:r>
            <a:endParaRPr lang="en-US" sz="3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3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C128E0-B315-3677-FFFE-52EA133CAFCE}"/>
              </a:ext>
            </a:extLst>
          </p:cNvPr>
          <p:cNvSpPr txBox="1"/>
          <p:nvPr/>
        </p:nvSpPr>
        <p:spPr>
          <a:xfrm>
            <a:off x="4869462" y="60847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pic>
        <p:nvPicPr>
          <p:cNvPr id="2050" name="Picture 2" descr="Understanding Linux Permissions and chmod Usage">
            <a:extLst>
              <a:ext uri="{FF2B5EF4-FFF2-40B4-BE49-F238E27FC236}">
                <a16:creationId xmlns:a16="http://schemas.microsoft.com/office/drawing/2014/main" id="{2D32CAEF-B182-8F88-B2C7-CF138B86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20" y="522512"/>
            <a:ext cx="6061553" cy="248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1EC4F-7306-1542-516C-7A9F17F79237}"/>
              </a:ext>
            </a:extLst>
          </p:cNvPr>
          <p:cNvSpPr txBox="1"/>
          <p:nvPr/>
        </p:nvSpPr>
        <p:spPr>
          <a:xfrm>
            <a:off x="914400" y="772491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Symbolic 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F9220-2A99-D9B5-AD8C-4DA660F78BFB}"/>
              </a:ext>
            </a:extLst>
          </p:cNvPr>
          <p:cNvSpPr txBox="1"/>
          <p:nvPr/>
        </p:nvSpPr>
        <p:spPr>
          <a:xfrm>
            <a:off x="1023258" y="3143647"/>
            <a:ext cx="1016725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Give an owner permission to execute the file </a:t>
            </a:r>
          </a:p>
          <a:p>
            <a:r>
              <a:rPr lang="en-US" sz="2800" b="1" dirty="0" err="1">
                <a:latin typeface="Consolas" panose="020B0609020204030204" pitchFamily="49" charset="0"/>
              </a:rPr>
              <a:t>chmod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u+x</a:t>
            </a:r>
            <a:r>
              <a:rPr lang="en-US" sz="2800" b="1" dirty="0">
                <a:latin typeface="Consolas" panose="020B0609020204030204" pitchFamily="49" charset="0"/>
              </a:rPr>
              <a:t> &lt;</a:t>
            </a:r>
            <a:r>
              <a:rPr lang="en-US" sz="2800" b="1" dirty="0" err="1">
                <a:latin typeface="Consolas" panose="020B0609020204030204" pitchFamily="49" charset="0"/>
              </a:rPr>
              <a:t>some_file</a:t>
            </a:r>
            <a:r>
              <a:rPr lang="en-US" sz="2800" b="1" dirty="0">
                <a:latin typeface="Consolas" panose="020B0609020204030204" pitchFamily="49" charset="0"/>
              </a:rPr>
              <a:t>&gt;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Take away permission to read, write and execute from the user group</a:t>
            </a:r>
          </a:p>
          <a:p>
            <a:r>
              <a:rPr lang="en-US" sz="2800" b="1" dirty="0" err="1">
                <a:latin typeface="Consolas" panose="020B0609020204030204" pitchFamily="49" charset="0"/>
              </a:rPr>
              <a:t>chmod</a:t>
            </a:r>
            <a:r>
              <a:rPr lang="en-US" sz="2800" b="1" dirty="0">
                <a:latin typeface="Consolas" panose="020B0609020204030204" pitchFamily="49" charset="0"/>
              </a:rPr>
              <a:t> g-</a:t>
            </a:r>
            <a:r>
              <a:rPr lang="en-US" sz="2800" b="1" dirty="0" err="1">
                <a:latin typeface="Consolas" panose="020B0609020204030204" pitchFamily="49" charset="0"/>
              </a:rPr>
              <a:t>rwx</a:t>
            </a:r>
            <a:r>
              <a:rPr lang="en-US" sz="2800" b="1" dirty="0">
                <a:latin typeface="Consolas" panose="020B0609020204030204" pitchFamily="49" charset="0"/>
              </a:rPr>
              <a:t> &lt;</a:t>
            </a:r>
            <a:r>
              <a:rPr lang="en-US" sz="2800" b="1" dirty="0" err="1">
                <a:latin typeface="Consolas" panose="020B0609020204030204" pitchFamily="49" charset="0"/>
              </a:rPr>
              <a:t>some_file</a:t>
            </a:r>
            <a:r>
              <a:rPr lang="en-US" sz="2800" b="1" dirty="0"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 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5764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A44C5-94F6-7EC0-C872-4525C6E8BCDC}"/>
              </a:ext>
            </a:extLst>
          </p:cNvPr>
          <p:cNvSpPr txBox="1"/>
          <p:nvPr/>
        </p:nvSpPr>
        <p:spPr>
          <a:xfrm>
            <a:off x="4869462" y="126163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14775-3F66-0327-8929-CC2B7AA732D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DC097-614B-C95D-007B-BD5A2C41AD94}"/>
              </a:ext>
            </a:extLst>
          </p:cNvPr>
          <p:cNvSpPr txBox="1"/>
          <p:nvPr/>
        </p:nvSpPr>
        <p:spPr>
          <a:xfrm>
            <a:off x="751114" y="707570"/>
            <a:ext cx="98624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test directory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test_dir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chmod</a:t>
            </a:r>
            <a:r>
              <a:rPr lang="en-US" sz="2000" dirty="0">
                <a:solidFill>
                  <a:schemeClr val="accent1"/>
                </a:solidFill>
              </a:rPr>
              <a:t> u-</a:t>
            </a:r>
            <a:r>
              <a:rPr lang="en-US" sz="2000" dirty="0" err="1">
                <a:solidFill>
                  <a:schemeClr val="accent1"/>
                </a:solidFill>
              </a:rPr>
              <a:t>rwx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test_dir</a:t>
            </a:r>
            <a:r>
              <a:rPr lang="en-US" sz="2000" dirty="0"/>
              <a:t> # take away all permissions from the user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</a:t>
            </a:r>
            <a:r>
              <a:rPr lang="en-US" sz="2000" dirty="0" err="1">
                <a:solidFill>
                  <a:schemeClr val="accent1"/>
                </a:solidFill>
              </a:rPr>
              <a:t>test_dir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Give back the permissions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chmod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u+rwx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test_dir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ls -l </a:t>
            </a:r>
            <a:r>
              <a:rPr lang="en-US" sz="2000" dirty="0" err="1">
                <a:solidFill>
                  <a:schemeClr val="accent1"/>
                </a:solidFill>
              </a:rPr>
              <a:t>test_dir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Set default permissions with </a:t>
            </a:r>
            <a:r>
              <a:rPr lang="en-US" sz="2000" dirty="0" err="1"/>
              <a:t>umask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umask</a:t>
            </a:r>
            <a:r>
              <a:rPr lang="en-US" sz="2000" dirty="0">
                <a:solidFill>
                  <a:schemeClr val="accent1"/>
                </a:solidFill>
              </a:rPr>
              <a:t> # show default permissions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umask</a:t>
            </a:r>
            <a:r>
              <a:rPr lang="en-US" sz="2000" dirty="0">
                <a:solidFill>
                  <a:schemeClr val="accent1"/>
                </a:solidFill>
              </a:rPr>
              <a:t> 0000 # set default permissions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err="1"/>
              <a:t>su</a:t>
            </a:r>
            <a:r>
              <a:rPr lang="en-US" sz="2000" dirty="0"/>
              <a:t> – run shell as a different use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</a:t>
            </a:r>
            <a:r>
              <a:rPr lang="en-US" sz="2000" dirty="0">
                <a:solidFill>
                  <a:schemeClr val="accent1"/>
                </a:solidFill>
              </a:rPr>
              <a:t> -l </a:t>
            </a:r>
            <a:r>
              <a:rPr lang="en-US" sz="2000" dirty="0" err="1">
                <a:solidFill>
                  <a:schemeClr val="accent1"/>
                </a:solidFill>
              </a:rPr>
              <a:t>steve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run shell as user </a:t>
            </a:r>
            <a:r>
              <a:rPr lang="en-US" sz="2000" dirty="0" err="1"/>
              <a:t>steve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</a:t>
            </a:r>
            <a:r>
              <a:rPr lang="en-US" sz="2000" dirty="0">
                <a:solidFill>
                  <a:schemeClr val="accent1"/>
                </a:solidFill>
              </a:rPr>
              <a:t> - </a:t>
            </a:r>
            <a:r>
              <a:rPr lang="en-US" sz="2000" dirty="0"/>
              <a:t># run shell as root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3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09727-7356-4CC7-E1C6-B6CE6B9093A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ECA44-4395-568B-FF4C-5C623CCFBD55}"/>
              </a:ext>
            </a:extLst>
          </p:cNvPr>
          <p:cNvSpPr txBox="1"/>
          <p:nvPr/>
        </p:nvSpPr>
        <p:spPr>
          <a:xfrm>
            <a:off x="5185148" y="126163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25B9F-FD9F-ED29-1232-B46BC2AAE799}"/>
              </a:ext>
            </a:extLst>
          </p:cNvPr>
          <p:cNvSpPr txBox="1"/>
          <p:nvPr/>
        </p:nvSpPr>
        <p:spPr>
          <a:xfrm>
            <a:off x="751114" y="707570"/>
            <a:ext cx="98624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sudo</a:t>
            </a:r>
            <a:r>
              <a:rPr lang="en-US" sz="2000" dirty="0"/>
              <a:t> – run command as a different use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 get install bowtie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err="1"/>
              <a:t>chown</a:t>
            </a:r>
            <a:r>
              <a:rPr lang="en-US" sz="2000" dirty="0"/>
              <a:t> – change file owner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touch </a:t>
            </a:r>
            <a:r>
              <a:rPr lang="en-US" sz="2000" dirty="0" err="1">
                <a:solidFill>
                  <a:schemeClr val="accent1"/>
                </a:solidFill>
              </a:rPr>
              <a:t>test_file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chown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steve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test_file</a:t>
            </a:r>
            <a:r>
              <a:rPr lang="en-US" sz="2000" dirty="0">
                <a:solidFill>
                  <a:schemeClr val="accent1"/>
                </a:solidFill>
              </a:rPr>
              <a:t> # overturn file ownership to </a:t>
            </a:r>
            <a:r>
              <a:rPr lang="en-US" sz="2000" dirty="0" err="1">
                <a:solidFill>
                  <a:schemeClr val="accent1"/>
                </a:solidFill>
              </a:rPr>
              <a:t>steve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chown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steve:workshop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test_file</a:t>
            </a:r>
            <a:r>
              <a:rPr lang="en-US" sz="2000" dirty="0">
                <a:solidFill>
                  <a:schemeClr val="accent1"/>
                </a:solidFill>
              </a:rPr>
              <a:t> # make </a:t>
            </a:r>
            <a:r>
              <a:rPr lang="en-US" sz="2000" dirty="0" err="1">
                <a:solidFill>
                  <a:schemeClr val="accent1"/>
                </a:solidFill>
              </a:rPr>
              <a:t>steve</a:t>
            </a:r>
            <a:r>
              <a:rPr lang="en-US" sz="2000" dirty="0">
                <a:solidFill>
                  <a:schemeClr val="accent1"/>
                </a:solidFill>
              </a:rPr>
              <a:t> and user-group “workshop” owners of the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chown</a:t>
            </a:r>
            <a:r>
              <a:rPr lang="en-US" sz="2000" dirty="0">
                <a:solidFill>
                  <a:schemeClr val="accent1"/>
                </a:solidFill>
              </a:rPr>
              <a:t> :workshop </a:t>
            </a:r>
            <a:r>
              <a:rPr lang="en-US" sz="2000" dirty="0" err="1">
                <a:solidFill>
                  <a:schemeClr val="accent1"/>
                </a:solidFill>
              </a:rPr>
              <a:t>test_file</a:t>
            </a:r>
            <a:r>
              <a:rPr lang="en-US" sz="2000" dirty="0">
                <a:solidFill>
                  <a:schemeClr val="accent1"/>
                </a:solidFill>
              </a:rPr>
              <a:t> # give the file ownership to the “workshop” user group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 </a:t>
            </a:r>
            <a:endParaRPr lang="en-US" sz="2000" dirty="0"/>
          </a:p>
          <a:p>
            <a:r>
              <a:rPr lang="en-US" sz="2000" dirty="0"/>
              <a:t>passwd – change password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passwd</a:t>
            </a:r>
            <a:r>
              <a:rPr lang="en-US" sz="2000" dirty="0"/>
              <a:t> # change your password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passwd </a:t>
            </a:r>
            <a:r>
              <a:rPr lang="en-US" sz="2000" dirty="0" err="1">
                <a:solidFill>
                  <a:schemeClr val="accent1"/>
                </a:solidFill>
              </a:rPr>
              <a:t>steve</a:t>
            </a:r>
            <a:r>
              <a:rPr lang="en-US" sz="2000" dirty="0"/>
              <a:t> # change a password for </a:t>
            </a:r>
            <a:r>
              <a:rPr lang="en-US" sz="2000" dirty="0" err="1"/>
              <a:t>steve</a:t>
            </a:r>
            <a:endParaRPr lang="en-US" sz="2000" dirty="0"/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9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0CD36-CF55-AAE6-CC9C-5433FCCB46CE}"/>
              </a:ext>
            </a:extLst>
          </p:cNvPr>
          <p:cNvSpPr txBox="1"/>
          <p:nvPr/>
        </p:nvSpPr>
        <p:spPr>
          <a:xfrm>
            <a:off x="3211286" y="174169"/>
            <a:ext cx="6549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capitalize the first letter of each word in the sentence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D0E9B-D20F-223F-68B4-980C6926B820}"/>
              </a:ext>
            </a:extLst>
          </p:cNvPr>
          <p:cNvSpPr txBox="1"/>
          <p:nvPr/>
        </p:nvSpPr>
        <p:spPr>
          <a:xfrm>
            <a:off x="522513" y="936562"/>
            <a:ext cx="80554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$ echo how to capitalize each word | sed -e "s/\b./\u\0/g“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/>
              <a:t>\b – word boundary</a:t>
            </a:r>
          </a:p>
          <a:p>
            <a:endParaRPr lang="en-US" sz="2400" dirty="0"/>
          </a:p>
          <a:p>
            <a:r>
              <a:rPr lang="en-US" sz="2400" dirty="0"/>
              <a:t>. – match any character</a:t>
            </a:r>
          </a:p>
          <a:p>
            <a:endParaRPr lang="en-US" sz="2400" dirty="0"/>
          </a:p>
          <a:p>
            <a:r>
              <a:rPr lang="en-US" sz="2400" dirty="0"/>
              <a:t>\u – turn the next character to uppercase</a:t>
            </a:r>
          </a:p>
          <a:p>
            <a:endParaRPr lang="en-US" sz="2400" dirty="0"/>
          </a:p>
          <a:p>
            <a:r>
              <a:rPr lang="en-US" sz="2400" dirty="0"/>
              <a:t>\0 – everything that was matched, in this case everything that was matched is only ‘.’, as the word anchor is not included into the match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6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F3FD-E8E3-147B-FA72-968B9D648736}"/>
              </a:ext>
            </a:extLst>
          </p:cNvPr>
          <p:cNvSpPr txBox="1"/>
          <p:nvPr/>
        </p:nvSpPr>
        <p:spPr>
          <a:xfrm>
            <a:off x="4463143" y="141514"/>
            <a:ext cx="381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Working with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1F72E-B8A7-24C2-6C50-D3194CF0AAC6}"/>
              </a:ext>
            </a:extLst>
          </p:cNvPr>
          <p:cNvSpPr txBox="1"/>
          <p:nvPr/>
        </p:nvSpPr>
        <p:spPr>
          <a:xfrm>
            <a:off x="783771" y="772884"/>
            <a:ext cx="621715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type </a:t>
            </a:r>
            <a:r>
              <a:rPr lang="en-US" sz="2000" dirty="0"/>
              <a:t>displays what kind of command we are dealing with  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$ type cp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type </a:t>
            </a:r>
            <a:r>
              <a:rPr lang="en-US" sz="2000" dirty="0" err="1">
                <a:solidFill>
                  <a:schemeClr val="accent1"/>
                </a:solidFill>
              </a:rPr>
              <a:t>whoami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type ls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type </a:t>
            </a:r>
            <a:r>
              <a:rPr lang="en-US" sz="2000" dirty="0" err="1">
                <a:solidFill>
                  <a:schemeClr val="accent1"/>
                </a:solidFill>
              </a:rPr>
              <a:t>type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1" dirty="0"/>
              <a:t>which - </a:t>
            </a:r>
            <a:r>
              <a:rPr lang="en-US" sz="2000" dirty="0"/>
              <a:t>where is the executable for a command located?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which sed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which </a:t>
            </a:r>
            <a:r>
              <a:rPr lang="en-US" sz="2000" dirty="0" err="1">
                <a:solidFill>
                  <a:schemeClr val="accent1"/>
                </a:solidFill>
              </a:rPr>
              <a:t>which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which bash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which cd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1" dirty="0" err="1"/>
              <a:t>whatis</a:t>
            </a:r>
            <a:r>
              <a:rPr lang="en-US" sz="2000" dirty="0"/>
              <a:t> – what is this command?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whatis</a:t>
            </a:r>
            <a:r>
              <a:rPr lang="en-US" sz="2000" dirty="0">
                <a:solidFill>
                  <a:schemeClr val="accent1"/>
                </a:solidFill>
              </a:rPr>
              <a:t> which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whatis</a:t>
            </a:r>
            <a:r>
              <a:rPr lang="en-US" sz="2000" dirty="0">
                <a:solidFill>
                  <a:schemeClr val="accent1"/>
                </a:solidFill>
              </a:rPr>
              <a:t> cp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9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5FE9F-AF40-7B69-BA65-55CEBE49A3E0}"/>
              </a:ext>
            </a:extLst>
          </p:cNvPr>
          <p:cNvSpPr txBox="1"/>
          <p:nvPr/>
        </p:nvSpPr>
        <p:spPr>
          <a:xfrm>
            <a:off x="4365171" y="141514"/>
            <a:ext cx="381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Working with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C827-4048-8566-7A84-BE698EAD1B4F}"/>
              </a:ext>
            </a:extLst>
          </p:cNvPr>
          <p:cNvSpPr txBox="1"/>
          <p:nvPr/>
        </p:nvSpPr>
        <p:spPr>
          <a:xfrm>
            <a:off x="783771" y="772884"/>
            <a:ext cx="10515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 help for the command:</a:t>
            </a:r>
          </a:p>
          <a:p>
            <a:r>
              <a:rPr lang="en-US" sz="2000" b="1" dirty="0"/>
              <a:t>help &lt;command&gt;</a:t>
            </a:r>
            <a:r>
              <a:rPr lang="en-US" sz="2000" dirty="0"/>
              <a:t> - works only for built-ins, like cd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help cd</a:t>
            </a:r>
          </a:p>
          <a:p>
            <a:endParaRPr lang="en-US" sz="2000" dirty="0"/>
          </a:p>
          <a:p>
            <a:r>
              <a:rPr lang="en-US" sz="2000" b="1" dirty="0"/>
              <a:t>&lt;command&gt; --help </a:t>
            </a:r>
            <a:r>
              <a:rPr lang="en-US" sz="2000" dirty="0"/>
              <a:t>– print help for the command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-help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-help</a:t>
            </a:r>
          </a:p>
          <a:p>
            <a:endParaRPr lang="en-US" sz="2000" dirty="0"/>
          </a:p>
          <a:p>
            <a:r>
              <a:rPr lang="en-US" sz="2000" b="1" dirty="0"/>
              <a:t>man &lt;command&gt;</a:t>
            </a:r>
            <a:r>
              <a:rPr lang="en-US" sz="2000" dirty="0"/>
              <a:t> - view the manual for the command in </a:t>
            </a:r>
            <a:r>
              <a:rPr lang="en-US" sz="2000" b="1" i="1" dirty="0"/>
              <a:t>less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man sed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1" dirty="0"/>
              <a:t>apropos &lt;topic&gt;</a:t>
            </a:r>
            <a:r>
              <a:rPr lang="en-US" sz="2000" dirty="0"/>
              <a:t> – display appropriate commands that deal with certain topic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 apropos schedule task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1" dirty="0"/>
              <a:t>alias</a:t>
            </a:r>
            <a:r>
              <a:rPr lang="en-US" sz="2000" dirty="0"/>
              <a:t> - create aliases for command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type c # check if command exists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 alias c='clear’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   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A7F563-32BD-4C08-B90A-32F86C7F8A31}"/>
              </a:ext>
            </a:extLst>
          </p:cNvPr>
          <p:cNvSpPr txBox="1"/>
          <p:nvPr/>
        </p:nvSpPr>
        <p:spPr>
          <a:xfrm>
            <a:off x="4147457" y="141514"/>
            <a:ext cx="4216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Shell expansion and quoting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D0CA2-AE97-3D17-AA24-AB2DAECF9A03}"/>
              </a:ext>
            </a:extLst>
          </p:cNvPr>
          <p:cNvSpPr txBox="1"/>
          <p:nvPr/>
        </p:nvSpPr>
        <p:spPr>
          <a:xfrm>
            <a:off x="783771" y="772884"/>
            <a:ext cx="10515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Shell expansion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echo *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echo *.txt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echo /</a:t>
            </a:r>
            <a:r>
              <a:rPr lang="en-US" sz="2000" dirty="0" err="1">
                <a:solidFill>
                  <a:schemeClr val="accent1"/>
                </a:solidFill>
              </a:rPr>
              <a:t>usr</a:t>
            </a:r>
            <a:r>
              <a:rPr lang="en-US" sz="2000" dirty="0">
                <a:solidFill>
                  <a:schemeClr val="accent1"/>
                </a:solidFill>
              </a:rPr>
              <a:t>/*/share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echo [[:upper:]]</a:t>
            </a:r>
            <a:r>
              <a:rPr lang="en-US" sz="2000" dirty="0"/>
              <a:t>  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Hidden files start with </a:t>
            </a:r>
            <a:r>
              <a:rPr lang="en-US" sz="2000" b="1" dirty="0"/>
              <a:t>.</a:t>
            </a:r>
            <a:r>
              <a:rPr lang="en-US" sz="2000" dirty="0"/>
              <a:t>, for example </a:t>
            </a:r>
            <a:r>
              <a:rPr lang="en-US" sz="2000" b="1" i="1" dirty="0"/>
              <a:t>.</a:t>
            </a:r>
            <a:r>
              <a:rPr lang="en-US" sz="2000" b="1" i="1" dirty="0" err="1"/>
              <a:t>bashrc</a:t>
            </a:r>
            <a:endParaRPr lang="en-US" sz="2000" b="1" i="1" dirty="0"/>
          </a:p>
          <a:p>
            <a:r>
              <a:rPr lang="en-US" sz="2000" dirty="0">
                <a:solidFill>
                  <a:schemeClr val="accent1"/>
                </a:solidFill>
              </a:rPr>
              <a:t>$ ls -l ~/.*</a:t>
            </a:r>
            <a:r>
              <a:rPr lang="en-US" sz="2000" dirty="0"/>
              <a:t> # expand all hidden files and directories in the home folder</a:t>
            </a:r>
          </a:p>
          <a:p>
            <a:endParaRPr lang="en-US" sz="2000" dirty="0"/>
          </a:p>
          <a:p>
            <a:r>
              <a:rPr lang="en-US" sz="2000" dirty="0"/>
              <a:t>Arithmetic expansion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$((2 + 2))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$((10 * 4))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echo $(( (4 * 2) / 4  ))</a:t>
            </a:r>
          </a:p>
        </p:txBody>
      </p:sp>
    </p:spTree>
    <p:extLst>
      <p:ext uri="{BB962C8B-B14F-4D97-AF65-F5344CB8AC3E}">
        <p14:creationId xmlns:p14="http://schemas.microsoft.com/office/powerpoint/2010/main" val="36818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37DA41-44D9-8B74-914F-43AFA2DBDE34}"/>
              </a:ext>
            </a:extLst>
          </p:cNvPr>
          <p:cNvSpPr txBox="1"/>
          <p:nvPr/>
        </p:nvSpPr>
        <p:spPr>
          <a:xfrm>
            <a:off x="3864428" y="97970"/>
            <a:ext cx="4216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Shell expansion and quoting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C4751-E1C8-424C-D65B-521D6AD353D4}"/>
              </a:ext>
            </a:extLst>
          </p:cNvPr>
          <p:cNvSpPr txBox="1"/>
          <p:nvPr/>
        </p:nvSpPr>
        <p:spPr>
          <a:xfrm>
            <a:off x="783771" y="772884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Arithmetic expansion (continued)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$((5/2))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$(( 0.5 * 2  )) </a:t>
            </a:r>
            <a:r>
              <a:rPr lang="en-US" sz="2000" dirty="0"/>
              <a:t># bash can handle only integers, use </a:t>
            </a:r>
            <a:r>
              <a:rPr lang="en-US" sz="2000" b="1" i="1" dirty="0" err="1"/>
              <a:t>bc</a:t>
            </a:r>
            <a:r>
              <a:rPr lang="en-US" sz="2000" b="1" i="1" dirty="0"/>
              <a:t> </a:t>
            </a:r>
            <a:r>
              <a:rPr lang="en-US" sz="2000" dirty="0"/>
              <a:t>for non-integer calculation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Brace expansion (create text of a pattern between braces)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sample_{1..10}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sample_{A,B,C}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{1,2,3}_{_,@}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{A{1,2},B{1,2}}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{2022..2023}_{01..12}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Command substitution (use an output of the command in brace expansion)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 $(which cp)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 `which cp`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48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58F02-C69E-9AE7-7D6B-EBDE091994CA}"/>
              </a:ext>
            </a:extLst>
          </p:cNvPr>
          <p:cNvSpPr txBox="1"/>
          <p:nvPr/>
        </p:nvSpPr>
        <p:spPr>
          <a:xfrm>
            <a:off x="3864428" y="97970"/>
            <a:ext cx="4216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Shell expansion and quoting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8C288-1A04-E883-7BD3-D935A55CDD07}"/>
              </a:ext>
            </a:extLst>
          </p:cNvPr>
          <p:cNvSpPr txBox="1"/>
          <p:nvPr/>
        </p:nvSpPr>
        <p:spPr>
          <a:xfrm>
            <a:off x="783771" y="772884"/>
            <a:ext cx="10515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Quoting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a    b     c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“a    b     c”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Command expansion works in double quotes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$(date)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“$(date)”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Use single quotes to suppress expansions and treat the argument as simple text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'$(date)’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Escape special characters with back slashes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\$\(date\)</a:t>
            </a:r>
          </a:p>
        </p:txBody>
      </p:sp>
    </p:spTree>
    <p:extLst>
      <p:ext uri="{BB962C8B-B14F-4D97-AF65-F5344CB8AC3E}">
        <p14:creationId xmlns:p14="http://schemas.microsoft.com/office/powerpoint/2010/main" val="341274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6B569-218C-1F49-69EB-1F989AF34ADD}"/>
              </a:ext>
            </a:extLst>
          </p:cNvPr>
          <p:cNvSpPr txBox="1"/>
          <p:nvPr/>
        </p:nvSpPr>
        <p:spPr>
          <a:xfrm>
            <a:off x="4898571" y="141512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0EA94-4D3F-D3B0-90ED-366AE06DF36F}"/>
              </a:ext>
            </a:extLst>
          </p:cNvPr>
          <p:cNvSpPr txBox="1"/>
          <p:nvPr/>
        </p:nvSpPr>
        <p:spPr>
          <a:xfrm>
            <a:off x="783771" y="772884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– display user identity</a:t>
            </a:r>
          </a:p>
          <a:p>
            <a:endParaRPr lang="en-US" sz="2000" dirty="0"/>
          </a:p>
          <a:p>
            <a:r>
              <a:rPr lang="en-US" sz="2000" b="1" dirty="0" err="1"/>
              <a:t>chmod</a:t>
            </a:r>
            <a:r>
              <a:rPr lang="en-US" sz="2000" dirty="0"/>
              <a:t> – change mode of the file</a:t>
            </a:r>
          </a:p>
          <a:p>
            <a:endParaRPr lang="en-US" sz="2000" dirty="0"/>
          </a:p>
          <a:p>
            <a:r>
              <a:rPr lang="en-US" sz="2000" b="1" dirty="0" err="1"/>
              <a:t>umask</a:t>
            </a:r>
            <a:r>
              <a:rPr lang="en-US" sz="2000" dirty="0"/>
              <a:t> – sets default permissions</a:t>
            </a:r>
          </a:p>
          <a:p>
            <a:endParaRPr lang="en-US" sz="2000" dirty="0"/>
          </a:p>
          <a:p>
            <a:r>
              <a:rPr lang="en-US" sz="2000" b="1" dirty="0" err="1"/>
              <a:t>su</a:t>
            </a:r>
            <a:r>
              <a:rPr lang="en-US" sz="2000" dirty="0"/>
              <a:t> – run a shell as another user</a:t>
            </a:r>
          </a:p>
          <a:p>
            <a:endParaRPr lang="en-US" sz="2000" dirty="0"/>
          </a:p>
          <a:p>
            <a:r>
              <a:rPr lang="en-US" sz="2000" b="1" dirty="0" err="1"/>
              <a:t>sudo</a:t>
            </a:r>
            <a:r>
              <a:rPr lang="en-US" sz="2000" dirty="0"/>
              <a:t> – run a command as another user</a:t>
            </a:r>
          </a:p>
          <a:p>
            <a:endParaRPr lang="en-US" sz="2000" dirty="0"/>
          </a:p>
          <a:p>
            <a:r>
              <a:rPr lang="en-US" sz="2000" b="1" dirty="0" err="1"/>
              <a:t>chown</a:t>
            </a:r>
            <a:r>
              <a:rPr lang="en-US" sz="2000" dirty="0"/>
              <a:t> – change file’s owner</a:t>
            </a:r>
          </a:p>
          <a:p>
            <a:endParaRPr lang="en-US" sz="2000" dirty="0"/>
          </a:p>
          <a:p>
            <a:r>
              <a:rPr lang="en-US" sz="2000" b="1" dirty="0" err="1"/>
              <a:t>chgrp</a:t>
            </a:r>
            <a:r>
              <a:rPr lang="en-US" sz="2000" dirty="0"/>
              <a:t> – change file’s group ownership</a:t>
            </a:r>
          </a:p>
          <a:p>
            <a:endParaRPr lang="en-US" sz="2000" dirty="0"/>
          </a:p>
          <a:p>
            <a:r>
              <a:rPr lang="en-US" sz="2000" b="1" dirty="0"/>
              <a:t>passwd</a:t>
            </a:r>
            <a:r>
              <a:rPr lang="en-US" sz="2000" dirty="0"/>
              <a:t> – change users password     </a:t>
            </a:r>
          </a:p>
        </p:txBody>
      </p:sp>
    </p:spTree>
    <p:extLst>
      <p:ext uri="{BB962C8B-B14F-4D97-AF65-F5344CB8AC3E}">
        <p14:creationId xmlns:p14="http://schemas.microsoft.com/office/powerpoint/2010/main" val="319778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CBE61-CF4E-530B-9632-EDC685AAA26D}"/>
              </a:ext>
            </a:extLst>
          </p:cNvPr>
          <p:cNvSpPr txBox="1"/>
          <p:nvPr/>
        </p:nvSpPr>
        <p:spPr>
          <a:xfrm>
            <a:off x="4898571" y="141512"/>
            <a:ext cx="16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E595D-ED9E-E18A-C340-4AB0504FD9E2}"/>
              </a:ext>
            </a:extLst>
          </p:cNvPr>
          <p:cNvSpPr txBox="1"/>
          <p:nvPr/>
        </p:nvSpPr>
        <p:spPr>
          <a:xfrm>
            <a:off x="783771" y="772884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 user identity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id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View file permissions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7106D-3644-419D-F57D-5EE4676B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619375"/>
            <a:ext cx="8515350" cy="161925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FCF7F670-CB6D-3861-2832-87BBF94D5259}"/>
              </a:ext>
            </a:extLst>
          </p:cNvPr>
          <p:cNvSpPr/>
          <p:nvPr/>
        </p:nvSpPr>
        <p:spPr>
          <a:xfrm rot="16200000">
            <a:off x="1181101" y="3817479"/>
            <a:ext cx="468086" cy="1262746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F001-D1AF-F8D1-08BA-BF4783263129}"/>
              </a:ext>
            </a:extLst>
          </p:cNvPr>
          <p:cNvSpPr txBox="1"/>
          <p:nvPr/>
        </p:nvSpPr>
        <p:spPr>
          <a:xfrm>
            <a:off x="827315" y="4767944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52A6E-0623-D2A7-AA03-30311F7CD008}"/>
              </a:ext>
            </a:extLst>
          </p:cNvPr>
          <p:cNvSpPr txBox="1"/>
          <p:nvPr/>
        </p:nvSpPr>
        <p:spPr>
          <a:xfrm>
            <a:off x="816428" y="5257799"/>
            <a:ext cx="1071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first character in permission line can be: - - file; d – directory; l – symbolic link; c – terminal or dev/null; b – block special file, like hard drive device, DVD,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08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1002</Words>
  <Application>Microsoft Office PowerPoint</Application>
  <PresentationFormat>Widescreen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Amiri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Ilnytskyy, Slava</dc:creator>
  <cp:lastModifiedBy>Ilnytskyy, Slava</cp:lastModifiedBy>
  <cp:revision>1</cp:revision>
  <dcterms:created xsi:type="dcterms:W3CDTF">2023-05-09T19:29:39Z</dcterms:created>
  <dcterms:modified xsi:type="dcterms:W3CDTF">2023-05-10T00:07:05Z</dcterms:modified>
</cp:coreProperties>
</file>