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4A405-E237-47FF-B24A-2A8C440E70FB}" v="87" dt="2023-05-02T08:35:52.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E4D4A405-E237-47FF-B24A-2A8C440E70FB}"/>
    <pc:docChg chg="undo custSel addSld modSld sldOrd">
      <pc:chgData name="Ilnytskyy, Slava" userId="6c9a36ec-2177-4c71-9d2b-b4582c7eea5e" providerId="ADAL" clId="{E4D4A405-E237-47FF-B24A-2A8C440E70FB}" dt="2023-05-02T09:04:34.663" v="16552" actId="207"/>
      <pc:docMkLst>
        <pc:docMk/>
      </pc:docMkLst>
      <pc:sldChg chg="modSp mod">
        <pc:chgData name="Ilnytskyy, Slava" userId="6c9a36ec-2177-4c71-9d2b-b4582c7eea5e" providerId="ADAL" clId="{E4D4A405-E237-47FF-B24A-2A8C440E70FB}" dt="2023-05-02T08:34:59.881" v="16413" actId="20577"/>
        <pc:sldMkLst>
          <pc:docMk/>
          <pc:sldMk cId="200410959" sldId="256"/>
        </pc:sldMkLst>
        <pc:spChg chg="mod">
          <ac:chgData name="Ilnytskyy, Slava" userId="6c9a36ec-2177-4c71-9d2b-b4582c7eea5e" providerId="ADAL" clId="{E4D4A405-E237-47FF-B24A-2A8C440E70FB}" dt="2023-05-02T08:34:59.881" v="16413" actId="20577"/>
          <ac:spMkLst>
            <pc:docMk/>
            <pc:sldMk cId="200410959" sldId="256"/>
            <ac:spMk id="4" creationId="{4EB38740-67FE-9F57-E19E-640E7167BD25}"/>
          </ac:spMkLst>
        </pc:spChg>
      </pc:sldChg>
      <pc:sldChg chg="addSp delSp modSp new mod">
        <pc:chgData name="Ilnytskyy, Slava" userId="6c9a36ec-2177-4c71-9d2b-b4582c7eea5e" providerId="ADAL" clId="{E4D4A405-E237-47FF-B24A-2A8C440E70FB}" dt="2023-05-01T18:41:27.809" v="1005" actId="114"/>
        <pc:sldMkLst>
          <pc:docMk/>
          <pc:sldMk cId="2233599780" sldId="257"/>
        </pc:sldMkLst>
        <pc:spChg chg="del">
          <ac:chgData name="Ilnytskyy, Slava" userId="6c9a36ec-2177-4c71-9d2b-b4582c7eea5e" providerId="ADAL" clId="{E4D4A405-E237-47FF-B24A-2A8C440E70FB}" dt="2023-05-01T18:21:50.011" v="1" actId="478"/>
          <ac:spMkLst>
            <pc:docMk/>
            <pc:sldMk cId="2233599780" sldId="257"/>
            <ac:spMk id="2" creationId="{036CF66C-0D45-0C51-E046-42677DC673AB}"/>
          </ac:spMkLst>
        </pc:spChg>
        <pc:spChg chg="del">
          <ac:chgData name="Ilnytskyy, Slava" userId="6c9a36ec-2177-4c71-9d2b-b4582c7eea5e" providerId="ADAL" clId="{E4D4A405-E237-47FF-B24A-2A8C440E70FB}" dt="2023-05-01T18:21:53.896" v="2" actId="478"/>
          <ac:spMkLst>
            <pc:docMk/>
            <pc:sldMk cId="2233599780" sldId="257"/>
            <ac:spMk id="3" creationId="{D44BBA1B-6212-F9B6-E83A-39C1A1705F6D}"/>
          </ac:spMkLst>
        </pc:spChg>
        <pc:spChg chg="add mod">
          <ac:chgData name="Ilnytskyy, Slava" userId="6c9a36ec-2177-4c71-9d2b-b4582c7eea5e" providerId="ADAL" clId="{E4D4A405-E237-47FF-B24A-2A8C440E70FB}" dt="2023-05-01T18:26:11.781" v="324" actId="1036"/>
          <ac:spMkLst>
            <pc:docMk/>
            <pc:sldMk cId="2233599780" sldId="257"/>
            <ac:spMk id="4" creationId="{7AC0522E-2E21-9215-D827-7925502FB7E3}"/>
          </ac:spMkLst>
        </pc:spChg>
        <pc:spChg chg="add mod">
          <ac:chgData name="Ilnytskyy, Slava" userId="6c9a36ec-2177-4c71-9d2b-b4582c7eea5e" providerId="ADAL" clId="{E4D4A405-E237-47FF-B24A-2A8C440E70FB}" dt="2023-05-01T18:41:27.809" v="1005" actId="114"/>
          <ac:spMkLst>
            <pc:docMk/>
            <pc:sldMk cId="2233599780" sldId="257"/>
            <ac:spMk id="5" creationId="{F3B35C25-13A6-EEA9-D949-96E8603BC5D9}"/>
          </ac:spMkLst>
        </pc:spChg>
      </pc:sldChg>
      <pc:sldChg chg="addSp delSp modSp new mod">
        <pc:chgData name="Ilnytskyy, Slava" userId="6c9a36ec-2177-4c71-9d2b-b4582c7eea5e" providerId="ADAL" clId="{E4D4A405-E237-47FF-B24A-2A8C440E70FB}" dt="2023-05-02T03:17:16.363" v="11357" actId="20577"/>
        <pc:sldMkLst>
          <pc:docMk/>
          <pc:sldMk cId="1632608671" sldId="258"/>
        </pc:sldMkLst>
        <pc:spChg chg="del">
          <ac:chgData name="Ilnytskyy, Slava" userId="6c9a36ec-2177-4c71-9d2b-b4582c7eea5e" providerId="ADAL" clId="{E4D4A405-E237-47FF-B24A-2A8C440E70FB}" dt="2023-05-01T18:41:42.520" v="1007" actId="478"/>
          <ac:spMkLst>
            <pc:docMk/>
            <pc:sldMk cId="1632608671" sldId="258"/>
            <ac:spMk id="2" creationId="{96E24F85-0387-4CF2-64B7-F4B9C1D1CCA4}"/>
          </ac:spMkLst>
        </pc:spChg>
        <pc:spChg chg="del">
          <ac:chgData name="Ilnytskyy, Slava" userId="6c9a36ec-2177-4c71-9d2b-b4582c7eea5e" providerId="ADAL" clId="{E4D4A405-E237-47FF-B24A-2A8C440E70FB}" dt="2023-05-01T18:41:45.120" v="1008" actId="478"/>
          <ac:spMkLst>
            <pc:docMk/>
            <pc:sldMk cId="1632608671" sldId="258"/>
            <ac:spMk id="3" creationId="{70E72762-0C95-6A24-2BAB-8D9AC146704B}"/>
          </ac:spMkLst>
        </pc:spChg>
        <pc:spChg chg="add mod">
          <ac:chgData name="Ilnytskyy, Slava" userId="6c9a36ec-2177-4c71-9d2b-b4582c7eea5e" providerId="ADAL" clId="{E4D4A405-E237-47FF-B24A-2A8C440E70FB}" dt="2023-05-01T18:42:31.837" v="1119" actId="1037"/>
          <ac:spMkLst>
            <pc:docMk/>
            <pc:sldMk cId="1632608671" sldId="258"/>
            <ac:spMk id="4" creationId="{72A5CDF8-BA4F-CFA3-7EDD-47C77EC39314}"/>
          </ac:spMkLst>
        </pc:spChg>
        <pc:spChg chg="add mod">
          <ac:chgData name="Ilnytskyy, Slava" userId="6c9a36ec-2177-4c71-9d2b-b4582c7eea5e" providerId="ADAL" clId="{E4D4A405-E237-47FF-B24A-2A8C440E70FB}" dt="2023-05-02T03:17:16.363" v="11357" actId="20577"/>
          <ac:spMkLst>
            <pc:docMk/>
            <pc:sldMk cId="1632608671" sldId="258"/>
            <ac:spMk id="5" creationId="{BB323544-22CE-38B2-2C75-786D3AE3A7B8}"/>
          </ac:spMkLst>
        </pc:spChg>
      </pc:sldChg>
      <pc:sldChg chg="addSp delSp modSp new mod">
        <pc:chgData name="Ilnytskyy, Slava" userId="6c9a36ec-2177-4c71-9d2b-b4582c7eea5e" providerId="ADAL" clId="{E4D4A405-E237-47FF-B24A-2A8C440E70FB}" dt="2023-05-01T20:07:55.824" v="3473" actId="1036"/>
        <pc:sldMkLst>
          <pc:docMk/>
          <pc:sldMk cId="2146135148" sldId="259"/>
        </pc:sldMkLst>
        <pc:spChg chg="del">
          <ac:chgData name="Ilnytskyy, Slava" userId="6c9a36ec-2177-4c71-9d2b-b4582c7eea5e" providerId="ADAL" clId="{E4D4A405-E237-47FF-B24A-2A8C440E70FB}" dt="2023-05-01T18:51:51.865" v="1599" actId="478"/>
          <ac:spMkLst>
            <pc:docMk/>
            <pc:sldMk cId="2146135148" sldId="259"/>
            <ac:spMk id="2" creationId="{812E1970-52F5-377E-F232-74C87E1D0E6D}"/>
          </ac:spMkLst>
        </pc:spChg>
        <pc:spChg chg="del">
          <ac:chgData name="Ilnytskyy, Slava" userId="6c9a36ec-2177-4c71-9d2b-b4582c7eea5e" providerId="ADAL" clId="{E4D4A405-E237-47FF-B24A-2A8C440E70FB}" dt="2023-05-01T18:51:49.364" v="1598" actId="478"/>
          <ac:spMkLst>
            <pc:docMk/>
            <pc:sldMk cId="2146135148" sldId="259"/>
            <ac:spMk id="3" creationId="{6FDE7EDA-8D5A-1EC8-4CC1-CA2535D1721D}"/>
          </ac:spMkLst>
        </pc:spChg>
        <pc:spChg chg="add mod">
          <ac:chgData name="Ilnytskyy, Slava" userId="6c9a36ec-2177-4c71-9d2b-b4582c7eea5e" providerId="ADAL" clId="{E4D4A405-E237-47FF-B24A-2A8C440E70FB}" dt="2023-05-01T18:52:00.047" v="1600"/>
          <ac:spMkLst>
            <pc:docMk/>
            <pc:sldMk cId="2146135148" sldId="259"/>
            <ac:spMk id="4" creationId="{05D6FA79-D843-AB23-C903-17A58C9FE512}"/>
          </ac:spMkLst>
        </pc:spChg>
        <pc:spChg chg="add mod">
          <ac:chgData name="Ilnytskyy, Slava" userId="6c9a36ec-2177-4c71-9d2b-b4582c7eea5e" providerId="ADAL" clId="{E4D4A405-E237-47FF-B24A-2A8C440E70FB}" dt="2023-05-01T20:07:55.824" v="3473" actId="1036"/>
          <ac:spMkLst>
            <pc:docMk/>
            <pc:sldMk cId="2146135148" sldId="259"/>
            <ac:spMk id="5" creationId="{410BE167-7A69-278B-842B-173A17F6AE9E}"/>
          </ac:spMkLst>
        </pc:spChg>
      </pc:sldChg>
      <pc:sldChg chg="addSp delSp modSp new mod">
        <pc:chgData name="Ilnytskyy, Slava" userId="6c9a36ec-2177-4c71-9d2b-b4582c7eea5e" providerId="ADAL" clId="{E4D4A405-E237-47FF-B24A-2A8C440E70FB}" dt="2023-05-01T19:58:11.439" v="3400" actId="20577"/>
        <pc:sldMkLst>
          <pc:docMk/>
          <pc:sldMk cId="446591425" sldId="260"/>
        </pc:sldMkLst>
        <pc:spChg chg="del">
          <ac:chgData name="Ilnytskyy, Slava" userId="6c9a36ec-2177-4c71-9d2b-b4582c7eea5e" providerId="ADAL" clId="{E4D4A405-E237-47FF-B24A-2A8C440E70FB}" dt="2023-05-01T19:13:56.778" v="2618" actId="478"/>
          <ac:spMkLst>
            <pc:docMk/>
            <pc:sldMk cId="446591425" sldId="260"/>
            <ac:spMk id="2" creationId="{83F13425-34BC-40A6-0BA2-49744DC63510}"/>
          </ac:spMkLst>
        </pc:spChg>
        <pc:spChg chg="del">
          <ac:chgData name="Ilnytskyy, Slava" userId="6c9a36ec-2177-4c71-9d2b-b4582c7eea5e" providerId="ADAL" clId="{E4D4A405-E237-47FF-B24A-2A8C440E70FB}" dt="2023-05-01T19:13:59.191" v="2619" actId="478"/>
          <ac:spMkLst>
            <pc:docMk/>
            <pc:sldMk cId="446591425" sldId="260"/>
            <ac:spMk id="3" creationId="{BB1091DE-A2E6-F81A-FFC5-21362C77692C}"/>
          </ac:spMkLst>
        </pc:spChg>
        <pc:spChg chg="add mod">
          <ac:chgData name="Ilnytskyy, Slava" userId="6c9a36ec-2177-4c71-9d2b-b4582c7eea5e" providerId="ADAL" clId="{E4D4A405-E237-47FF-B24A-2A8C440E70FB}" dt="2023-05-01T19:21:55.022" v="2664" actId="20577"/>
          <ac:spMkLst>
            <pc:docMk/>
            <pc:sldMk cId="446591425" sldId="260"/>
            <ac:spMk id="4" creationId="{335208DD-3165-25B4-8A6C-F5BBD06B0582}"/>
          </ac:spMkLst>
        </pc:spChg>
        <pc:spChg chg="add mod">
          <ac:chgData name="Ilnytskyy, Slava" userId="6c9a36ec-2177-4c71-9d2b-b4582c7eea5e" providerId="ADAL" clId="{E4D4A405-E237-47FF-B24A-2A8C440E70FB}" dt="2023-05-01T19:58:11.439" v="3400" actId="20577"/>
          <ac:spMkLst>
            <pc:docMk/>
            <pc:sldMk cId="446591425" sldId="260"/>
            <ac:spMk id="5" creationId="{CFE8A1A6-4BF7-88D0-1873-C26392A75335}"/>
          </ac:spMkLst>
        </pc:spChg>
      </pc:sldChg>
      <pc:sldChg chg="addSp delSp modSp new mod">
        <pc:chgData name="Ilnytskyy, Slava" userId="6c9a36ec-2177-4c71-9d2b-b4582c7eea5e" providerId="ADAL" clId="{E4D4A405-E237-47FF-B24A-2A8C440E70FB}" dt="2023-05-01T20:28:25.237" v="4164" actId="255"/>
        <pc:sldMkLst>
          <pc:docMk/>
          <pc:sldMk cId="2651873036" sldId="261"/>
        </pc:sldMkLst>
        <pc:spChg chg="del">
          <ac:chgData name="Ilnytskyy, Slava" userId="6c9a36ec-2177-4c71-9d2b-b4582c7eea5e" providerId="ADAL" clId="{E4D4A405-E237-47FF-B24A-2A8C440E70FB}" dt="2023-05-01T19:58:37.129" v="3402" actId="478"/>
          <ac:spMkLst>
            <pc:docMk/>
            <pc:sldMk cId="2651873036" sldId="261"/>
            <ac:spMk id="2" creationId="{046FDDA5-D71C-2FDB-ADBC-FA405E4E455B}"/>
          </ac:spMkLst>
        </pc:spChg>
        <pc:spChg chg="del">
          <ac:chgData name="Ilnytskyy, Slava" userId="6c9a36ec-2177-4c71-9d2b-b4582c7eea5e" providerId="ADAL" clId="{E4D4A405-E237-47FF-B24A-2A8C440E70FB}" dt="2023-05-01T19:58:39.124" v="3403" actId="478"/>
          <ac:spMkLst>
            <pc:docMk/>
            <pc:sldMk cId="2651873036" sldId="261"/>
            <ac:spMk id="3" creationId="{B9FF57DD-AD12-7004-CF8C-0AF6C2243CFF}"/>
          </ac:spMkLst>
        </pc:spChg>
        <pc:spChg chg="add mod">
          <ac:chgData name="Ilnytskyy, Slava" userId="6c9a36ec-2177-4c71-9d2b-b4582c7eea5e" providerId="ADAL" clId="{E4D4A405-E237-47FF-B24A-2A8C440E70FB}" dt="2023-05-01T20:28:12.813" v="4163" actId="1036"/>
          <ac:spMkLst>
            <pc:docMk/>
            <pc:sldMk cId="2651873036" sldId="261"/>
            <ac:spMk id="4" creationId="{E6459337-85CE-8012-013D-42FDF517A3DD}"/>
          </ac:spMkLst>
        </pc:spChg>
        <pc:spChg chg="add mod">
          <ac:chgData name="Ilnytskyy, Slava" userId="6c9a36ec-2177-4c71-9d2b-b4582c7eea5e" providerId="ADAL" clId="{E4D4A405-E237-47FF-B24A-2A8C440E70FB}" dt="2023-05-01T20:28:25.237" v="4164" actId="255"/>
          <ac:spMkLst>
            <pc:docMk/>
            <pc:sldMk cId="2651873036" sldId="261"/>
            <ac:spMk id="5" creationId="{89BA0B86-6435-4B13-52DF-5F87B67BCE20}"/>
          </ac:spMkLst>
        </pc:spChg>
        <pc:spChg chg="add del mod">
          <ac:chgData name="Ilnytskyy, Slava" userId="6c9a36ec-2177-4c71-9d2b-b4582c7eea5e" providerId="ADAL" clId="{E4D4A405-E237-47FF-B24A-2A8C440E70FB}" dt="2023-05-01T20:25:18.197" v="4090"/>
          <ac:spMkLst>
            <pc:docMk/>
            <pc:sldMk cId="2651873036" sldId="261"/>
            <ac:spMk id="6" creationId="{442EACB9-AFBE-403B-EB75-5BE02CB4298D}"/>
          </ac:spMkLst>
        </pc:spChg>
      </pc:sldChg>
      <pc:sldChg chg="addSp delSp modSp new mod">
        <pc:chgData name="Ilnytskyy, Slava" userId="6c9a36ec-2177-4c71-9d2b-b4582c7eea5e" providerId="ADAL" clId="{E4D4A405-E237-47FF-B24A-2A8C440E70FB}" dt="2023-05-01T20:51:10.502" v="4901" actId="20577"/>
        <pc:sldMkLst>
          <pc:docMk/>
          <pc:sldMk cId="2517163079" sldId="262"/>
        </pc:sldMkLst>
        <pc:spChg chg="del">
          <ac:chgData name="Ilnytskyy, Slava" userId="6c9a36ec-2177-4c71-9d2b-b4582c7eea5e" providerId="ADAL" clId="{E4D4A405-E237-47FF-B24A-2A8C440E70FB}" dt="2023-05-01T20:28:35.035" v="4166" actId="478"/>
          <ac:spMkLst>
            <pc:docMk/>
            <pc:sldMk cId="2517163079" sldId="262"/>
            <ac:spMk id="2" creationId="{96A7E5D8-C6CF-1F3A-141A-8C6C6B11B4F9}"/>
          </ac:spMkLst>
        </pc:spChg>
        <pc:spChg chg="del">
          <ac:chgData name="Ilnytskyy, Slava" userId="6c9a36ec-2177-4c71-9d2b-b4582c7eea5e" providerId="ADAL" clId="{E4D4A405-E237-47FF-B24A-2A8C440E70FB}" dt="2023-05-01T20:28:37.709" v="4167" actId="478"/>
          <ac:spMkLst>
            <pc:docMk/>
            <pc:sldMk cId="2517163079" sldId="262"/>
            <ac:spMk id="3" creationId="{4E8A127B-5A0F-FE2A-38BD-ADDB112629AD}"/>
          </ac:spMkLst>
        </pc:spChg>
        <pc:spChg chg="add mod">
          <ac:chgData name="Ilnytskyy, Slava" userId="6c9a36ec-2177-4c71-9d2b-b4582c7eea5e" providerId="ADAL" clId="{E4D4A405-E237-47FF-B24A-2A8C440E70FB}" dt="2023-05-01T20:34:44.183" v="4327" actId="1036"/>
          <ac:spMkLst>
            <pc:docMk/>
            <pc:sldMk cId="2517163079" sldId="262"/>
            <ac:spMk id="4" creationId="{4115ECC8-59AF-32A0-CCDE-47BC4FFC6159}"/>
          </ac:spMkLst>
        </pc:spChg>
        <pc:spChg chg="add del mod">
          <ac:chgData name="Ilnytskyy, Slava" userId="6c9a36ec-2177-4c71-9d2b-b4582c7eea5e" providerId="ADAL" clId="{E4D4A405-E237-47FF-B24A-2A8C440E70FB}" dt="2023-05-01T20:34:45.115" v="4329"/>
          <ac:spMkLst>
            <pc:docMk/>
            <pc:sldMk cId="2517163079" sldId="262"/>
            <ac:spMk id="5" creationId="{A908B263-ABB7-CDF0-BE90-8B30DCBC2C45}"/>
          </ac:spMkLst>
        </pc:spChg>
        <pc:spChg chg="add mod">
          <ac:chgData name="Ilnytskyy, Slava" userId="6c9a36ec-2177-4c71-9d2b-b4582c7eea5e" providerId="ADAL" clId="{E4D4A405-E237-47FF-B24A-2A8C440E70FB}" dt="2023-05-01T20:51:10.502" v="4901" actId="20577"/>
          <ac:spMkLst>
            <pc:docMk/>
            <pc:sldMk cId="2517163079" sldId="262"/>
            <ac:spMk id="6" creationId="{7F0924D4-8BD8-4DAC-26BD-D724370CA627}"/>
          </ac:spMkLst>
        </pc:spChg>
      </pc:sldChg>
      <pc:sldChg chg="addSp delSp modSp new mod">
        <pc:chgData name="Ilnytskyy, Slava" userId="6c9a36ec-2177-4c71-9d2b-b4582c7eea5e" providerId="ADAL" clId="{E4D4A405-E237-47FF-B24A-2A8C440E70FB}" dt="2023-05-01T20:56:31.578" v="5162" actId="20577"/>
        <pc:sldMkLst>
          <pc:docMk/>
          <pc:sldMk cId="468459349" sldId="263"/>
        </pc:sldMkLst>
        <pc:spChg chg="del">
          <ac:chgData name="Ilnytskyy, Slava" userId="6c9a36ec-2177-4c71-9d2b-b4582c7eea5e" providerId="ADAL" clId="{E4D4A405-E237-47FF-B24A-2A8C440E70FB}" dt="2023-05-01T20:51:27.636" v="4903" actId="478"/>
          <ac:spMkLst>
            <pc:docMk/>
            <pc:sldMk cId="468459349" sldId="263"/>
            <ac:spMk id="2" creationId="{7394AC4E-30FA-8AD2-E003-2B3C5D123ACE}"/>
          </ac:spMkLst>
        </pc:spChg>
        <pc:spChg chg="del">
          <ac:chgData name="Ilnytskyy, Slava" userId="6c9a36ec-2177-4c71-9d2b-b4582c7eea5e" providerId="ADAL" clId="{E4D4A405-E237-47FF-B24A-2A8C440E70FB}" dt="2023-05-01T20:51:30.405" v="4904" actId="478"/>
          <ac:spMkLst>
            <pc:docMk/>
            <pc:sldMk cId="468459349" sldId="263"/>
            <ac:spMk id="3" creationId="{1F7A011D-1D95-547C-5844-E8A4A4AC6B97}"/>
          </ac:spMkLst>
        </pc:spChg>
        <pc:spChg chg="add mod">
          <ac:chgData name="Ilnytskyy, Slava" userId="6c9a36ec-2177-4c71-9d2b-b4582c7eea5e" providerId="ADAL" clId="{E4D4A405-E237-47FF-B24A-2A8C440E70FB}" dt="2023-05-01T20:51:51.345" v="4927" actId="1035"/>
          <ac:spMkLst>
            <pc:docMk/>
            <pc:sldMk cId="468459349" sldId="263"/>
            <ac:spMk id="4" creationId="{493248E0-4DC7-304A-00FF-0C1E8DFA2D5B}"/>
          </ac:spMkLst>
        </pc:spChg>
        <pc:spChg chg="add mod">
          <ac:chgData name="Ilnytskyy, Slava" userId="6c9a36ec-2177-4c71-9d2b-b4582c7eea5e" providerId="ADAL" clId="{E4D4A405-E237-47FF-B24A-2A8C440E70FB}" dt="2023-05-01T20:56:31.578" v="5162" actId="20577"/>
          <ac:spMkLst>
            <pc:docMk/>
            <pc:sldMk cId="468459349" sldId="263"/>
            <ac:spMk id="5" creationId="{26A07661-18DE-7127-3F13-531029019928}"/>
          </ac:spMkLst>
        </pc:spChg>
      </pc:sldChg>
      <pc:sldChg chg="addSp delSp modSp new mod">
        <pc:chgData name="Ilnytskyy, Slava" userId="6c9a36ec-2177-4c71-9d2b-b4582c7eea5e" providerId="ADAL" clId="{E4D4A405-E237-47FF-B24A-2A8C440E70FB}" dt="2023-05-01T21:25:16.165" v="5747" actId="113"/>
        <pc:sldMkLst>
          <pc:docMk/>
          <pc:sldMk cId="2243464169" sldId="264"/>
        </pc:sldMkLst>
        <pc:spChg chg="del">
          <ac:chgData name="Ilnytskyy, Slava" userId="6c9a36ec-2177-4c71-9d2b-b4582c7eea5e" providerId="ADAL" clId="{E4D4A405-E237-47FF-B24A-2A8C440E70FB}" dt="2023-05-01T20:56:01.262" v="5156" actId="478"/>
          <ac:spMkLst>
            <pc:docMk/>
            <pc:sldMk cId="2243464169" sldId="264"/>
            <ac:spMk id="2" creationId="{2268D90A-49A3-30D1-38F8-B57881173657}"/>
          </ac:spMkLst>
        </pc:spChg>
        <pc:spChg chg="del">
          <ac:chgData name="Ilnytskyy, Slava" userId="6c9a36ec-2177-4c71-9d2b-b4582c7eea5e" providerId="ADAL" clId="{E4D4A405-E237-47FF-B24A-2A8C440E70FB}" dt="2023-05-01T20:56:04.080" v="5157" actId="478"/>
          <ac:spMkLst>
            <pc:docMk/>
            <pc:sldMk cId="2243464169" sldId="264"/>
            <ac:spMk id="3" creationId="{7085EA05-407E-CAB9-9404-6E7828F307A8}"/>
          </ac:spMkLst>
        </pc:spChg>
        <pc:spChg chg="add mod">
          <ac:chgData name="Ilnytskyy, Slava" userId="6c9a36ec-2177-4c71-9d2b-b4582c7eea5e" providerId="ADAL" clId="{E4D4A405-E237-47FF-B24A-2A8C440E70FB}" dt="2023-05-01T20:56:57.900" v="5163"/>
          <ac:spMkLst>
            <pc:docMk/>
            <pc:sldMk cId="2243464169" sldId="264"/>
            <ac:spMk id="4" creationId="{9C775222-3A45-2BBE-D0FB-141C3A06CC30}"/>
          </ac:spMkLst>
        </pc:spChg>
        <pc:spChg chg="add mod">
          <ac:chgData name="Ilnytskyy, Slava" userId="6c9a36ec-2177-4c71-9d2b-b4582c7eea5e" providerId="ADAL" clId="{E4D4A405-E237-47FF-B24A-2A8C440E70FB}" dt="2023-05-01T21:25:16.165" v="5747" actId="113"/>
          <ac:spMkLst>
            <pc:docMk/>
            <pc:sldMk cId="2243464169" sldId="264"/>
            <ac:spMk id="5" creationId="{4F98B980-F174-6669-B52E-F888EB483C70}"/>
          </ac:spMkLst>
        </pc:spChg>
      </pc:sldChg>
      <pc:sldChg chg="addSp delSp modSp new mod">
        <pc:chgData name="Ilnytskyy, Slava" userId="6c9a36ec-2177-4c71-9d2b-b4582c7eea5e" providerId="ADAL" clId="{E4D4A405-E237-47FF-B24A-2A8C440E70FB}" dt="2023-05-01T21:39:52.049" v="6142" actId="20577"/>
        <pc:sldMkLst>
          <pc:docMk/>
          <pc:sldMk cId="3210164802" sldId="265"/>
        </pc:sldMkLst>
        <pc:spChg chg="del">
          <ac:chgData name="Ilnytskyy, Slava" userId="6c9a36ec-2177-4c71-9d2b-b4582c7eea5e" providerId="ADAL" clId="{E4D4A405-E237-47FF-B24A-2A8C440E70FB}" dt="2023-05-01T21:25:30.802" v="5750" actId="478"/>
          <ac:spMkLst>
            <pc:docMk/>
            <pc:sldMk cId="3210164802" sldId="265"/>
            <ac:spMk id="2" creationId="{AD0A26D6-2BF1-7908-23DA-2DBA2770395C}"/>
          </ac:spMkLst>
        </pc:spChg>
        <pc:spChg chg="del">
          <ac:chgData name="Ilnytskyy, Slava" userId="6c9a36ec-2177-4c71-9d2b-b4582c7eea5e" providerId="ADAL" clId="{E4D4A405-E237-47FF-B24A-2A8C440E70FB}" dt="2023-05-01T21:25:28.412" v="5749" actId="478"/>
          <ac:spMkLst>
            <pc:docMk/>
            <pc:sldMk cId="3210164802" sldId="265"/>
            <ac:spMk id="3" creationId="{9F55C342-361C-0A74-9963-1C2513B7E3A7}"/>
          </ac:spMkLst>
        </pc:spChg>
        <pc:spChg chg="add mod">
          <ac:chgData name="Ilnytskyy, Slava" userId="6c9a36ec-2177-4c71-9d2b-b4582c7eea5e" providerId="ADAL" clId="{E4D4A405-E237-47FF-B24A-2A8C440E70FB}" dt="2023-05-01T21:25:40.111" v="5751"/>
          <ac:spMkLst>
            <pc:docMk/>
            <pc:sldMk cId="3210164802" sldId="265"/>
            <ac:spMk id="4" creationId="{3A1F04E4-11FC-1BB6-BDA0-B54905BE27C5}"/>
          </ac:spMkLst>
        </pc:spChg>
        <pc:spChg chg="add mod">
          <ac:chgData name="Ilnytskyy, Slava" userId="6c9a36ec-2177-4c71-9d2b-b4582c7eea5e" providerId="ADAL" clId="{E4D4A405-E237-47FF-B24A-2A8C440E70FB}" dt="2023-05-01T21:39:52.049" v="6142" actId="20577"/>
          <ac:spMkLst>
            <pc:docMk/>
            <pc:sldMk cId="3210164802" sldId="265"/>
            <ac:spMk id="5" creationId="{E64FCB9C-09EF-2EF2-801E-EBEA743199E4}"/>
          </ac:spMkLst>
        </pc:spChg>
      </pc:sldChg>
      <pc:sldChg chg="addSp delSp modSp new mod">
        <pc:chgData name="Ilnytskyy, Slava" userId="6c9a36ec-2177-4c71-9d2b-b4582c7eea5e" providerId="ADAL" clId="{E4D4A405-E237-47FF-B24A-2A8C440E70FB}" dt="2023-05-01T21:58:45.383" v="6606" actId="1038"/>
        <pc:sldMkLst>
          <pc:docMk/>
          <pc:sldMk cId="171982556" sldId="266"/>
        </pc:sldMkLst>
        <pc:spChg chg="del">
          <ac:chgData name="Ilnytskyy, Slava" userId="6c9a36ec-2177-4c71-9d2b-b4582c7eea5e" providerId="ADAL" clId="{E4D4A405-E237-47FF-B24A-2A8C440E70FB}" dt="2023-05-01T21:33:07.430" v="5981" actId="478"/>
          <ac:spMkLst>
            <pc:docMk/>
            <pc:sldMk cId="171982556" sldId="266"/>
            <ac:spMk id="2" creationId="{5BA54464-BDF5-C7DE-C167-B965B7830E0E}"/>
          </ac:spMkLst>
        </pc:spChg>
        <pc:spChg chg="del">
          <ac:chgData name="Ilnytskyy, Slava" userId="6c9a36ec-2177-4c71-9d2b-b4582c7eea5e" providerId="ADAL" clId="{E4D4A405-E237-47FF-B24A-2A8C440E70FB}" dt="2023-05-01T21:33:10.049" v="5982" actId="478"/>
          <ac:spMkLst>
            <pc:docMk/>
            <pc:sldMk cId="171982556" sldId="266"/>
            <ac:spMk id="3" creationId="{DFB7DD7D-E7EB-94B6-D608-590B41607780}"/>
          </ac:spMkLst>
        </pc:spChg>
        <pc:spChg chg="add mod">
          <ac:chgData name="Ilnytskyy, Slava" userId="6c9a36ec-2177-4c71-9d2b-b4582c7eea5e" providerId="ADAL" clId="{E4D4A405-E237-47FF-B24A-2A8C440E70FB}" dt="2023-05-01T21:33:18.539" v="5983"/>
          <ac:spMkLst>
            <pc:docMk/>
            <pc:sldMk cId="171982556" sldId="266"/>
            <ac:spMk id="4" creationId="{BD92F113-2F38-C013-D59C-12E4F1EC9543}"/>
          </ac:spMkLst>
        </pc:spChg>
        <pc:spChg chg="add mod">
          <ac:chgData name="Ilnytskyy, Slava" userId="6c9a36ec-2177-4c71-9d2b-b4582c7eea5e" providerId="ADAL" clId="{E4D4A405-E237-47FF-B24A-2A8C440E70FB}" dt="2023-05-01T21:58:45.383" v="6606" actId="1038"/>
          <ac:spMkLst>
            <pc:docMk/>
            <pc:sldMk cId="171982556" sldId="266"/>
            <ac:spMk id="5" creationId="{653A1439-006B-6A4E-6176-CA7223D2AA12}"/>
          </ac:spMkLst>
        </pc:spChg>
      </pc:sldChg>
      <pc:sldChg chg="addSp delSp modSp new mod">
        <pc:chgData name="Ilnytskyy, Slava" userId="6c9a36ec-2177-4c71-9d2b-b4582c7eea5e" providerId="ADAL" clId="{E4D4A405-E237-47FF-B24A-2A8C440E70FB}" dt="2023-05-01T22:04:49.366" v="6904" actId="20577"/>
        <pc:sldMkLst>
          <pc:docMk/>
          <pc:sldMk cId="3222329027" sldId="267"/>
        </pc:sldMkLst>
        <pc:spChg chg="del">
          <ac:chgData name="Ilnytskyy, Slava" userId="6c9a36ec-2177-4c71-9d2b-b4582c7eea5e" providerId="ADAL" clId="{E4D4A405-E237-47FF-B24A-2A8C440E70FB}" dt="2023-05-01T21:58:53.752" v="6608" actId="478"/>
          <ac:spMkLst>
            <pc:docMk/>
            <pc:sldMk cId="3222329027" sldId="267"/>
            <ac:spMk id="2" creationId="{11CA2B0F-AE98-44A7-0104-9C1245D5E1D3}"/>
          </ac:spMkLst>
        </pc:spChg>
        <pc:spChg chg="del">
          <ac:chgData name="Ilnytskyy, Slava" userId="6c9a36ec-2177-4c71-9d2b-b4582c7eea5e" providerId="ADAL" clId="{E4D4A405-E237-47FF-B24A-2A8C440E70FB}" dt="2023-05-01T21:58:56.574" v="6609" actId="478"/>
          <ac:spMkLst>
            <pc:docMk/>
            <pc:sldMk cId="3222329027" sldId="267"/>
            <ac:spMk id="3" creationId="{07E71ECA-15F8-FECD-BFB8-803860A9F19A}"/>
          </ac:spMkLst>
        </pc:spChg>
        <pc:spChg chg="add mod">
          <ac:chgData name="Ilnytskyy, Slava" userId="6c9a36ec-2177-4c71-9d2b-b4582c7eea5e" providerId="ADAL" clId="{E4D4A405-E237-47FF-B24A-2A8C440E70FB}" dt="2023-05-01T21:59:05.748" v="6610"/>
          <ac:spMkLst>
            <pc:docMk/>
            <pc:sldMk cId="3222329027" sldId="267"/>
            <ac:spMk id="4" creationId="{FB756A2C-3CFB-65B0-A43C-BC4239E05998}"/>
          </ac:spMkLst>
        </pc:spChg>
        <pc:spChg chg="add mod">
          <ac:chgData name="Ilnytskyy, Slava" userId="6c9a36ec-2177-4c71-9d2b-b4582c7eea5e" providerId="ADAL" clId="{E4D4A405-E237-47FF-B24A-2A8C440E70FB}" dt="2023-05-01T22:04:49.366" v="6904" actId="20577"/>
          <ac:spMkLst>
            <pc:docMk/>
            <pc:sldMk cId="3222329027" sldId="267"/>
            <ac:spMk id="5" creationId="{FCDA2EFF-5EA7-79E2-CEA5-5CF326EF6391}"/>
          </ac:spMkLst>
        </pc:spChg>
      </pc:sldChg>
      <pc:sldChg chg="addSp delSp modSp new mod">
        <pc:chgData name="Ilnytskyy, Slava" userId="6c9a36ec-2177-4c71-9d2b-b4582c7eea5e" providerId="ADAL" clId="{E4D4A405-E237-47FF-B24A-2A8C440E70FB}" dt="2023-05-01T22:10:19.065" v="7090" actId="207"/>
        <pc:sldMkLst>
          <pc:docMk/>
          <pc:sldMk cId="1701446324" sldId="268"/>
        </pc:sldMkLst>
        <pc:spChg chg="del">
          <ac:chgData name="Ilnytskyy, Slava" userId="6c9a36ec-2177-4c71-9d2b-b4582c7eea5e" providerId="ADAL" clId="{E4D4A405-E237-47FF-B24A-2A8C440E70FB}" dt="2023-05-01T22:04:58.193" v="6906" actId="478"/>
          <ac:spMkLst>
            <pc:docMk/>
            <pc:sldMk cId="1701446324" sldId="268"/>
            <ac:spMk id="2" creationId="{A5642C42-770A-4F41-1C4A-C3B709B339DF}"/>
          </ac:spMkLst>
        </pc:spChg>
        <pc:spChg chg="del">
          <ac:chgData name="Ilnytskyy, Slava" userId="6c9a36ec-2177-4c71-9d2b-b4582c7eea5e" providerId="ADAL" clId="{E4D4A405-E237-47FF-B24A-2A8C440E70FB}" dt="2023-05-01T22:05:00.556" v="6907" actId="478"/>
          <ac:spMkLst>
            <pc:docMk/>
            <pc:sldMk cId="1701446324" sldId="268"/>
            <ac:spMk id="3" creationId="{8427176B-250E-4CBF-3F07-FB1841750229}"/>
          </ac:spMkLst>
        </pc:spChg>
        <pc:spChg chg="add mod">
          <ac:chgData name="Ilnytskyy, Slava" userId="6c9a36ec-2177-4c71-9d2b-b4582c7eea5e" providerId="ADAL" clId="{E4D4A405-E237-47FF-B24A-2A8C440E70FB}" dt="2023-05-01T22:05:09.982" v="6908"/>
          <ac:spMkLst>
            <pc:docMk/>
            <pc:sldMk cId="1701446324" sldId="268"/>
            <ac:spMk id="4" creationId="{E906F823-417A-88DF-E2B1-C0E1C2295ADB}"/>
          </ac:spMkLst>
        </pc:spChg>
        <pc:spChg chg="add mod">
          <ac:chgData name="Ilnytskyy, Slava" userId="6c9a36ec-2177-4c71-9d2b-b4582c7eea5e" providerId="ADAL" clId="{E4D4A405-E237-47FF-B24A-2A8C440E70FB}" dt="2023-05-01T22:10:19.065" v="7090" actId="207"/>
          <ac:spMkLst>
            <pc:docMk/>
            <pc:sldMk cId="1701446324" sldId="268"/>
            <ac:spMk id="5" creationId="{16A83B45-75EF-6021-EB30-9EA147DEA43D}"/>
          </ac:spMkLst>
        </pc:spChg>
      </pc:sldChg>
      <pc:sldChg chg="addSp delSp modSp new mod ord">
        <pc:chgData name="Ilnytskyy, Slava" userId="6c9a36ec-2177-4c71-9d2b-b4582c7eea5e" providerId="ADAL" clId="{E4D4A405-E237-47FF-B24A-2A8C440E70FB}" dt="2023-05-01T22:58:28.063" v="8131"/>
        <pc:sldMkLst>
          <pc:docMk/>
          <pc:sldMk cId="181630055" sldId="269"/>
        </pc:sldMkLst>
        <pc:spChg chg="del">
          <ac:chgData name="Ilnytskyy, Slava" userId="6c9a36ec-2177-4c71-9d2b-b4582c7eea5e" providerId="ADAL" clId="{E4D4A405-E237-47FF-B24A-2A8C440E70FB}" dt="2023-05-01T22:10:29.166" v="7092" actId="478"/>
          <ac:spMkLst>
            <pc:docMk/>
            <pc:sldMk cId="181630055" sldId="269"/>
            <ac:spMk id="2" creationId="{39996A9A-637E-5FF1-1605-7C8088510E2A}"/>
          </ac:spMkLst>
        </pc:spChg>
        <pc:spChg chg="del">
          <ac:chgData name="Ilnytskyy, Slava" userId="6c9a36ec-2177-4c71-9d2b-b4582c7eea5e" providerId="ADAL" clId="{E4D4A405-E237-47FF-B24A-2A8C440E70FB}" dt="2023-05-01T22:10:33.041" v="7093" actId="478"/>
          <ac:spMkLst>
            <pc:docMk/>
            <pc:sldMk cId="181630055" sldId="269"/>
            <ac:spMk id="3" creationId="{89127954-3987-7378-C7BA-842CC81DE892}"/>
          </ac:spMkLst>
        </pc:spChg>
        <pc:spChg chg="add mod">
          <ac:chgData name="Ilnytskyy, Slava" userId="6c9a36ec-2177-4c71-9d2b-b4582c7eea5e" providerId="ADAL" clId="{E4D4A405-E237-47FF-B24A-2A8C440E70FB}" dt="2023-05-01T22:11:16.452" v="7194" actId="1035"/>
          <ac:spMkLst>
            <pc:docMk/>
            <pc:sldMk cId="181630055" sldId="269"/>
            <ac:spMk id="4" creationId="{78F2161D-F2CF-B0B8-F242-ADF28B6EB49D}"/>
          </ac:spMkLst>
        </pc:spChg>
        <pc:spChg chg="add mod">
          <ac:chgData name="Ilnytskyy, Slava" userId="6c9a36ec-2177-4c71-9d2b-b4582c7eea5e" providerId="ADAL" clId="{E4D4A405-E237-47FF-B24A-2A8C440E70FB}" dt="2023-05-01T22:58:04.412" v="8126" actId="20577"/>
          <ac:spMkLst>
            <pc:docMk/>
            <pc:sldMk cId="181630055" sldId="269"/>
            <ac:spMk id="5" creationId="{4A50981B-08B2-339E-B6DE-80644D04730E}"/>
          </ac:spMkLst>
        </pc:spChg>
      </pc:sldChg>
      <pc:sldChg chg="addSp delSp modSp new mod">
        <pc:chgData name="Ilnytskyy, Slava" userId="6c9a36ec-2177-4c71-9d2b-b4582c7eea5e" providerId="ADAL" clId="{E4D4A405-E237-47FF-B24A-2A8C440E70FB}" dt="2023-05-01T22:49:41.639" v="7672"/>
        <pc:sldMkLst>
          <pc:docMk/>
          <pc:sldMk cId="1122120192" sldId="270"/>
        </pc:sldMkLst>
        <pc:spChg chg="del">
          <ac:chgData name="Ilnytskyy, Slava" userId="6c9a36ec-2177-4c71-9d2b-b4582c7eea5e" providerId="ADAL" clId="{E4D4A405-E237-47FF-B24A-2A8C440E70FB}" dt="2023-05-01T22:49:23.856" v="7669" actId="478"/>
          <ac:spMkLst>
            <pc:docMk/>
            <pc:sldMk cId="1122120192" sldId="270"/>
            <ac:spMk id="2" creationId="{A951C20D-D000-1089-C69F-6755C7C4EA74}"/>
          </ac:spMkLst>
        </pc:spChg>
        <pc:spChg chg="del">
          <ac:chgData name="Ilnytskyy, Slava" userId="6c9a36ec-2177-4c71-9d2b-b4582c7eea5e" providerId="ADAL" clId="{E4D4A405-E237-47FF-B24A-2A8C440E70FB}" dt="2023-05-01T22:49:26.239" v="7670" actId="478"/>
          <ac:spMkLst>
            <pc:docMk/>
            <pc:sldMk cId="1122120192" sldId="270"/>
            <ac:spMk id="3" creationId="{817A0114-1363-EE79-8E91-148FCFB9BE8C}"/>
          </ac:spMkLst>
        </pc:spChg>
        <pc:spChg chg="add mod">
          <ac:chgData name="Ilnytskyy, Slava" userId="6c9a36ec-2177-4c71-9d2b-b4582c7eea5e" providerId="ADAL" clId="{E4D4A405-E237-47FF-B24A-2A8C440E70FB}" dt="2023-05-01T22:49:33.668" v="7671"/>
          <ac:spMkLst>
            <pc:docMk/>
            <pc:sldMk cId="1122120192" sldId="270"/>
            <ac:spMk id="4" creationId="{20DCEDAD-BAA9-70BC-A8AA-D0898C5F96B4}"/>
          </ac:spMkLst>
        </pc:spChg>
        <pc:spChg chg="add mod">
          <ac:chgData name="Ilnytskyy, Slava" userId="6c9a36ec-2177-4c71-9d2b-b4582c7eea5e" providerId="ADAL" clId="{E4D4A405-E237-47FF-B24A-2A8C440E70FB}" dt="2023-05-01T22:49:41.639" v="7672"/>
          <ac:spMkLst>
            <pc:docMk/>
            <pc:sldMk cId="1122120192" sldId="270"/>
            <ac:spMk id="5" creationId="{D76B2CC2-5E8C-12C2-DACB-442BFC7A3A1B}"/>
          </ac:spMkLst>
        </pc:spChg>
      </pc:sldChg>
      <pc:sldChg chg="addSp delSp modSp new mod">
        <pc:chgData name="Ilnytskyy, Slava" userId="6c9a36ec-2177-4c71-9d2b-b4582c7eea5e" providerId="ADAL" clId="{E4D4A405-E237-47FF-B24A-2A8C440E70FB}" dt="2023-05-01T23:11:15.308" v="8772" actId="255"/>
        <pc:sldMkLst>
          <pc:docMk/>
          <pc:sldMk cId="99685909" sldId="271"/>
        </pc:sldMkLst>
        <pc:spChg chg="del">
          <ac:chgData name="Ilnytskyy, Slava" userId="6c9a36ec-2177-4c71-9d2b-b4582c7eea5e" providerId="ADAL" clId="{E4D4A405-E237-47FF-B24A-2A8C440E70FB}" dt="2023-05-01T22:58:11.060" v="8128" actId="478"/>
          <ac:spMkLst>
            <pc:docMk/>
            <pc:sldMk cId="99685909" sldId="271"/>
            <ac:spMk id="2" creationId="{9E4083D7-1EB2-5D02-DA36-1852BFA64406}"/>
          </ac:spMkLst>
        </pc:spChg>
        <pc:spChg chg="del">
          <ac:chgData name="Ilnytskyy, Slava" userId="6c9a36ec-2177-4c71-9d2b-b4582c7eea5e" providerId="ADAL" clId="{E4D4A405-E237-47FF-B24A-2A8C440E70FB}" dt="2023-05-01T22:58:13.387" v="8129" actId="478"/>
          <ac:spMkLst>
            <pc:docMk/>
            <pc:sldMk cId="99685909" sldId="271"/>
            <ac:spMk id="3" creationId="{69460E81-51A2-6B0A-6B9E-282B221166A4}"/>
          </ac:spMkLst>
        </pc:spChg>
        <pc:spChg chg="add mod">
          <ac:chgData name="Ilnytskyy, Slava" userId="6c9a36ec-2177-4c71-9d2b-b4582c7eea5e" providerId="ADAL" clId="{E4D4A405-E237-47FF-B24A-2A8C440E70FB}" dt="2023-05-01T22:58:44.596" v="8132"/>
          <ac:spMkLst>
            <pc:docMk/>
            <pc:sldMk cId="99685909" sldId="271"/>
            <ac:spMk id="4" creationId="{13E6588F-4AE7-43A5-85C1-0602971AB1C4}"/>
          </ac:spMkLst>
        </pc:spChg>
        <pc:spChg chg="add mod">
          <ac:chgData name="Ilnytskyy, Slava" userId="6c9a36ec-2177-4c71-9d2b-b4582c7eea5e" providerId="ADAL" clId="{E4D4A405-E237-47FF-B24A-2A8C440E70FB}" dt="2023-05-01T23:11:15.308" v="8772" actId="255"/>
          <ac:spMkLst>
            <pc:docMk/>
            <pc:sldMk cId="99685909" sldId="271"/>
            <ac:spMk id="5" creationId="{32DD642B-2B02-DB8B-0B4D-48C7142B3A8D}"/>
          </ac:spMkLst>
        </pc:spChg>
      </pc:sldChg>
      <pc:sldChg chg="addSp delSp modSp new mod">
        <pc:chgData name="Ilnytskyy, Slava" userId="6c9a36ec-2177-4c71-9d2b-b4582c7eea5e" providerId="ADAL" clId="{E4D4A405-E237-47FF-B24A-2A8C440E70FB}" dt="2023-05-01T23:24:13.644" v="9481"/>
        <pc:sldMkLst>
          <pc:docMk/>
          <pc:sldMk cId="499242186" sldId="272"/>
        </pc:sldMkLst>
        <pc:spChg chg="del">
          <ac:chgData name="Ilnytskyy, Slava" userId="6c9a36ec-2177-4c71-9d2b-b4582c7eea5e" providerId="ADAL" clId="{E4D4A405-E237-47FF-B24A-2A8C440E70FB}" dt="2023-05-01T23:11:39.430" v="8774" actId="478"/>
          <ac:spMkLst>
            <pc:docMk/>
            <pc:sldMk cId="499242186" sldId="272"/>
            <ac:spMk id="2" creationId="{4656AF57-566B-B64D-0B00-5C0F35CB8F6A}"/>
          </ac:spMkLst>
        </pc:spChg>
        <pc:spChg chg="del">
          <ac:chgData name="Ilnytskyy, Slava" userId="6c9a36ec-2177-4c71-9d2b-b4582c7eea5e" providerId="ADAL" clId="{E4D4A405-E237-47FF-B24A-2A8C440E70FB}" dt="2023-05-01T23:11:42.143" v="8775" actId="478"/>
          <ac:spMkLst>
            <pc:docMk/>
            <pc:sldMk cId="499242186" sldId="272"/>
            <ac:spMk id="3" creationId="{FD4E2EEA-3F86-D64D-95C0-73EE8B71D3A7}"/>
          </ac:spMkLst>
        </pc:spChg>
        <pc:spChg chg="add mod">
          <ac:chgData name="Ilnytskyy, Slava" userId="6c9a36ec-2177-4c71-9d2b-b4582c7eea5e" providerId="ADAL" clId="{E4D4A405-E237-47FF-B24A-2A8C440E70FB}" dt="2023-05-01T23:11:51.328" v="8776"/>
          <ac:spMkLst>
            <pc:docMk/>
            <pc:sldMk cId="499242186" sldId="272"/>
            <ac:spMk id="4" creationId="{7FFE220D-721A-62F8-5B8A-C2A0F89371B8}"/>
          </ac:spMkLst>
        </pc:spChg>
        <pc:spChg chg="add mod">
          <ac:chgData name="Ilnytskyy, Slava" userId="6c9a36ec-2177-4c71-9d2b-b4582c7eea5e" providerId="ADAL" clId="{E4D4A405-E237-47FF-B24A-2A8C440E70FB}" dt="2023-05-01T23:24:13.644" v="9481"/>
          <ac:spMkLst>
            <pc:docMk/>
            <pc:sldMk cId="499242186" sldId="272"/>
            <ac:spMk id="5" creationId="{70AA1193-8211-3A25-4FDD-FAEB0E1A0CB6}"/>
          </ac:spMkLst>
        </pc:spChg>
      </pc:sldChg>
      <pc:sldChg chg="addSp delSp modSp new mod">
        <pc:chgData name="Ilnytskyy, Slava" userId="6c9a36ec-2177-4c71-9d2b-b4582c7eea5e" providerId="ADAL" clId="{E4D4A405-E237-47FF-B24A-2A8C440E70FB}" dt="2023-05-01T23:35:14.567" v="9880" actId="2710"/>
        <pc:sldMkLst>
          <pc:docMk/>
          <pc:sldMk cId="2534330398" sldId="273"/>
        </pc:sldMkLst>
        <pc:spChg chg="del">
          <ac:chgData name="Ilnytskyy, Slava" userId="6c9a36ec-2177-4c71-9d2b-b4582c7eea5e" providerId="ADAL" clId="{E4D4A405-E237-47FF-B24A-2A8C440E70FB}" dt="2023-05-01T23:26:03.093" v="9483" actId="478"/>
          <ac:spMkLst>
            <pc:docMk/>
            <pc:sldMk cId="2534330398" sldId="273"/>
            <ac:spMk id="2" creationId="{BF6992C2-8240-2737-EC7D-A37482A4AF8C}"/>
          </ac:spMkLst>
        </pc:spChg>
        <pc:spChg chg="del">
          <ac:chgData name="Ilnytskyy, Slava" userId="6c9a36ec-2177-4c71-9d2b-b4582c7eea5e" providerId="ADAL" clId="{E4D4A405-E237-47FF-B24A-2A8C440E70FB}" dt="2023-05-01T23:26:05.965" v="9484" actId="478"/>
          <ac:spMkLst>
            <pc:docMk/>
            <pc:sldMk cId="2534330398" sldId="273"/>
            <ac:spMk id="3" creationId="{2DC80E2C-FBA5-A380-CAB6-D9CE576C52DC}"/>
          </ac:spMkLst>
        </pc:spChg>
        <pc:spChg chg="add mod">
          <ac:chgData name="Ilnytskyy, Slava" userId="6c9a36ec-2177-4c71-9d2b-b4582c7eea5e" providerId="ADAL" clId="{E4D4A405-E237-47FF-B24A-2A8C440E70FB}" dt="2023-05-01T23:26:08.923" v="9485"/>
          <ac:spMkLst>
            <pc:docMk/>
            <pc:sldMk cId="2534330398" sldId="273"/>
            <ac:spMk id="4" creationId="{7A9A8938-7B5C-74AE-FB5E-693AD666CE30}"/>
          </ac:spMkLst>
        </pc:spChg>
        <pc:spChg chg="add mod">
          <ac:chgData name="Ilnytskyy, Slava" userId="6c9a36ec-2177-4c71-9d2b-b4582c7eea5e" providerId="ADAL" clId="{E4D4A405-E237-47FF-B24A-2A8C440E70FB}" dt="2023-05-01T23:35:14.567" v="9880" actId="2710"/>
          <ac:spMkLst>
            <pc:docMk/>
            <pc:sldMk cId="2534330398" sldId="273"/>
            <ac:spMk id="5" creationId="{0BC479C8-7F4B-358C-7AFF-7739EBB8EB3B}"/>
          </ac:spMkLst>
        </pc:spChg>
      </pc:sldChg>
      <pc:sldChg chg="addSp delSp modSp new mod">
        <pc:chgData name="Ilnytskyy, Slava" userId="6c9a36ec-2177-4c71-9d2b-b4582c7eea5e" providerId="ADAL" clId="{E4D4A405-E237-47FF-B24A-2A8C440E70FB}" dt="2023-05-01T23:47:20.755" v="10177" actId="1036"/>
        <pc:sldMkLst>
          <pc:docMk/>
          <pc:sldMk cId="1754546047" sldId="274"/>
        </pc:sldMkLst>
        <pc:spChg chg="del">
          <ac:chgData name="Ilnytskyy, Slava" userId="6c9a36ec-2177-4c71-9d2b-b4582c7eea5e" providerId="ADAL" clId="{E4D4A405-E237-47FF-B24A-2A8C440E70FB}" dt="2023-05-01T23:35:30.950" v="9882" actId="478"/>
          <ac:spMkLst>
            <pc:docMk/>
            <pc:sldMk cId="1754546047" sldId="274"/>
            <ac:spMk id="2" creationId="{9AFAF088-D806-CAEB-78CB-1069517B0088}"/>
          </ac:spMkLst>
        </pc:spChg>
        <pc:spChg chg="del">
          <ac:chgData name="Ilnytskyy, Slava" userId="6c9a36ec-2177-4c71-9d2b-b4582c7eea5e" providerId="ADAL" clId="{E4D4A405-E237-47FF-B24A-2A8C440E70FB}" dt="2023-05-01T23:35:33.443" v="9883" actId="478"/>
          <ac:spMkLst>
            <pc:docMk/>
            <pc:sldMk cId="1754546047" sldId="274"/>
            <ac:spMk id="3" creationId="{2B9DE2E1-C114-93FB-EC0C-BE0F4E2677BC}"/>
          </ac:spMkLst>
        </pc:spChg>
        <pc:spChg chg="add mod">
          <ac:chgData name="Ilnytskyy, Slava" userId="6c9a36ec-2177-4c71-9d2b-b4582c7eea5e" providerId="ADAL" clId="{E4D4A405-E237-47FF-B24A-2A8C440E70FB}" dt="2023-05-01T23:47:20.755" v="10177" actId="1036"/>
          <ac:spMkLst>
            <pc:docMk/>
            <pc:sldMk cId="1754546047" sldId="274"/>
            <ac:spMk id="4" creationId="{15A1EA80-00B6-3ECB-0857-B771142C8DA4}"/>
          </ac:spMkLst>
        </pc:spChg>
        <pc:spChg chg="add mod">
          <ac:chgData name="Ilnytskyy, Slava" userId="6c9a36ec-2177-4c71-9d2b-b4582c7eea5e" providerId="ADAL" clId="{E4D4A405-E237-47FF-B24A-2A8C440E70FB}" dt="2023-05-01T23:47:15.261" v="10171" actId="1037"/>
          <ac:spMkLst>
            <pc:docMk/>
            <pc:sldMk cId="1754546047" sldId="274"/>
            <ac:spMk id="5" creationId="{4EE5D87F-9A80-301E-A8AC-16E5798353A4}"/>
          </ac:spMkLst>
        </pc:spChg>
      </pc:sldChg>
      <pc:sldChg chg="addSp delSp modSp new mod">
        <pc:chgData name="Ilnytskyy, Slava" userId="6c9a36ec-2177-4c71-9d2b-b4582c7eea5e" providerId="ADAL" clId="{E4D4A405-E237-47FF-B24A-2A8C440E70FB}" dt="2023-05-02T03:14:54.954" v="11273" actId="207"/>
        <pc:sldMkLst>
          <pc:docMk/>
          <pc:sldMk cId="2896286220" sldId="275"/>
        </pc:sldMkLst>
        <pc:spChg chg="del">
          <ac:chgData name="Ilnytskyy, Slava" userId="6c9a36ec-2177-4c71-9d2b-b4582c7eea5e" providerId="ADAL" clId="{E4D4A405-E237-47FF-B24A-2A8C440E70FB}" dt="2023-05-01T23:47:31.438" v="10179" actId="478"/>
          <ac:spMkLst>
            <pc:docMk/>
            <pc:sldMk cId="2896286220" sldId="275"/>
            <ac:spMk id="2" creationId="{A051903B-ADFA-02C7-009D-D6E800D611E8}"/>
          </ac:spMkLst>
        </pc:spChg>
        <pc:spChg chg="del">
          <ac:chgData name="Ilnytskyy, Slava" userId="6c9a36ec-2177-4c71-9d2b-b4582c7eea5e" providerId="ADAL" clId="{E4D4A405-E237-47FF-B24A-2A8C440E70FB}" dt="2023-05-01T23:47:33.662" v="10180" actId="478"/>
          <ac:spMkLst>
            <pc:docMk/>
            <pc:sldMk cId="2896286220" sldId="275"/>
            <ac:spMk id="3" creationId="{562B36E1-A6D8-EB9C-C660-ADEF584FD579}"/>
          </ac:spMkLst>
        </pc:spChg>
        <pc:spChg chg="add mod">
          <ac:chgData name="Ilnytskyy, Slava" userId="6c9a36ec-2177-4c71-9d2b-b4582c7eea5e" providerId="ADAL" clId="{E4D4A405-E237-47FF-B24A-2A8C440E70FB}" dt="2023-05-02T02:59:35.706" v="10301" actId="1035"/>
          <ac:spMkLst>
            <pc:docMk/>
            <pc:sldMk cId="2896286220" sldId="275"/>
            <ac:spMk id="4" creationId="{3715422E-D863-D254-DE43-3FA4C72C9AC5}"/>
          </ac:spMkLst>
        </pc:spChg>
        <pc:spChg chg="add mod">
          <ac:chgData name="Ilnytskyy, Slava" userId="6c9a36ec-2177-4c71-9d2b-b4582c7eea5e" providerId="ADAL" clId="{E4D4A405-E237-47FF-B24A-2A8C440E70FB}" dt="2023-05-02T03:14:54.954" v="11273" actId="207"/>
          <ac:spMkLst>
            <pc:docMk/>
            <pc:sldMk cId="2896286220" sldId="275"/>
            <ac:spMk id="5" creationId="{280620CF-B154-A02F-C285-129A1F781826}"/>
          </ac:spMkLst>
        </pc:spChg>
      </pc:sldChg>
      <pc:sldChg chg="addSp delSp modSp new mod">
        <pc:chgData name="Ilnytskyy, Slava" userId="6c9a36ec-2177-4c71-9d2b-b4582c7eea5e" providerId="ADAL" clId="{E4D4A405-E237-47FF-B24A-2A8C440E70FB}" dt="2023-05-02T03:38:46.396" v="11486" actId="20577"/>
        <pc:sldMkLst>
          <pc:docMk/>
          <pc:sldMk cId="2945490575" sldId="276"/>
        </pc:sldMkLst>
        <pc:spChg chg="del">
          <ac:chgData name="Ilnytskyy, Slava" userId="6c9a36ec-2177-4c71-9d2b-b4582c7eea5e" providerId="ADAL" clId="{E4D4A405-E237-47FF-B24A-2A8C440E70FB}" dt="2023-05-02T03:15:13.487" v="11275" actId="478"/>
          <ac:spMkLst>
            <pc:docMk/>
            <pc:sldMk cId="2945490575" sldId="276"/>
            <ac:spMk id="2" creationId="{2546F2DD-9C69-73E2-E092-B34F54788857}"/>
          </ac:spMkLst>
        </pc:spChg>
        <pc:spChg chg="del">
          <ac:chgData name="Ilnytskyy, Slava" userId="6c9a36ec-2177-4c71-9d2b-b4582c7eea5e" providerId="ADAL" clId="{E4D4A405-E237-47FF-B24A-2A8C440E70FB}" dt="2023-05-02T03:15:17.675" v="11276" actId="478"/>
          <ac:spMkLst>
            <pc:docMk/>
            <pc:sldMk cId="2945490575" sldId="276"/>
            <ac:spMk id="3" creationId="{42207656-264E-C6B8-E51D-C4733A871D9A}"/>
          </ac:spMkLst>
        </pc:spChg>
        <pc:spChg chg="add mod">
          <ac:chgData name="Ilnytskyy, Slava" userId="6c9a36ec-2177-4c71-9d2b-b4582c7eea5e" providerId="ADAL" clId="{E4D4A405-E237-47FF-B24A-2A8C440E70FB}" dt="2023-05-02T03:15:30.426" v="11277"/>
          <ac:spMkLst>
            <pc:docMk/>
            <pc:sldMk cId="2945490575" sldId="276"/>
            <ac:spMk id="4" creationId="{BF3FAF42-91C7-0248-4369-70E5F11BB617}"/>
          </ac:spMkLst>
        </pc:spChg>
        <pc:spChg chg="add mod">
          <ac:chgData name="Ilnytskyy, Slava" userId="6c9a36ec-2177-4c71-9d2b-b4582c7eea5e" providerId="ADAL" clId="{E4D4A405-E237-47FF-B24A-2A8C440E70FB}" dt="2023-05-02T03:38:46.396" v="11486" actId="20577"/>
          <ac:spMkLst>
            <pc:docMk/>
            <pc:sldMk cId="2945490575" sldId="276"/>
            <ac:spMk id="5" creationId="{00D25170-C150-5D85-2CE1-DBB86266E482}"/>
          </ac:spMkLst>
        </pc:spChg>
      </pc:sldChg>
      <pc:sldChg chg="addSp delSp modSp new mod">
        <pc:chgData name="Ilnytskyy, Slava" userId="6c9a36ec-2177-4c71-9d2b-b4582c7eea5e" providerId="ADAL" clId="{E4D4A405-E237-47FF-B24A-2A8C440E70FB}" dt="2023-05-02T03:43:42.663" v="11594" actId="20577"/>
        <pc:sldMkLst>
          <pc:docMk/>
          <pc:sldMk cId="2373078555" sldId="277"/>
        </pc:sldMkLst>
        <pc:spChg chg="del">
          <ac:chgData name="Ilnytskyy, Slava" userId="6c9a36ec-2177-4c71-9d2b-b4582c7eea5e" providerId="ADAL" clId="{E4D4A405-E237-47FF-B24A-2A8C440E70FB}" dt="2023-05-02T03:36:48.091" v="11428" actId="478"/>
          <ac:spMkLst>
            <pc:docMk/>
            <pc:sldMk cId="2373078555" sldId="277"/>
            <ac:spMk id="2" creationId="{18F97AFE-6191-BB28-904A-41ADADE70068}"/>
          </ac:spMkLst>
        </pc:spChg>
        <pc:spChg chg="del">
          <ac:chgData name="Ilnytskyy, Slava" userId="6c9a36ec-2177-4c71-9d2b-b4582c7eea5e" providerId="ADAL" clId="{E4D4A405-E237-47FF-B24A-2A8C440E70FB}" dt="2023-05-02T03:36:50.574" v="11429" actId="478"/>
          <ac:spMkLst>
            <pc:docMk/>
            <pc:sldMk cId="2373078555" sldId="277"/>
            <ac:spMk id="3" creationId="{D2E36592-4147-F730-48F8-7E63B6128CF0}"/>
          </ac:spMkLst>
        </pc:spChg>
        <pc:spChg chg="add mod">
          <ac:chgData name="Ilnytskyy, Slava" userId="6c9a36ec-2177-4c71-9d2b-b4582c7eea5e" providerId="ADAL" clId="{E4D4A405-E237-47FF-B24A-2A8C440E70FB}" dt="2023-05-02T03:37:00.438" v="11430"/>
          <ac:spMkLst>
            <pc:docMk/>
            <pc:sldMk cId="2373078555" sldId="277"/>
            <ac:spMk id="4" creationId="{970DDD3D-50C9-1FEA-0EB9-6513516F5D6E}"/>
          </ac:spMkLst>
        </pc:spChg>
        <pc:spChg chg="add mod">
          <ac:chgData name="Ilnytskyy, Slava" userId="6c9a36ec-2177-4c71-9d2b-b4582c7eea5e" providerId="ADAL" clId="{E4D4A405-E237-47FF-B24A-2A8C440E70FB}" dt="2023-05-02T03:43:42.663" v="11594" actId="20577"/>
          <ac:spMkLst>
            <pc:docMk/>
            <pc:sldMk cId="2373078555" sldId="277"/>
            <ac:spMk id="5" creationId="{B920E9BA-3E40-A783-CB43-61BCC7364277}"/>
          </ac:spMkLst>
        </pc:spChg>
      </pc:sldChg>
      <pc:sldChg chg="addSp delSp modSp new mod">
        <pc:chgData name="Ilnytskyy, Slava" userId="6c9a36ec-2177-4c71-9d2b-b4582c7eea5e" providerId="ADAL" clId="{E4D4A405-E237-47FF-B24A-2A8C440E70FB}" dt="2023-05-02T04:28:18.729" v="11734" actId="207"/>
        <pc:sldMkLst>
          <pc:docMk/>
          <pc:sldMk cId="1451436644" sldId="278"/>
        </pc:sldMkLst>
        <pc:spChg chg="del">
          <ac:chgData name="Ilnytskyy, Slava" userId="6c9a36ec-2177-4c71-9d2b-b4582c7eea5e" providerId="ADAL" clId="{E4D4A405-E237-47FF-B24A-2A8C440E70FB}" dt="2023-05-02T03:43:51.172" v="11596" actId="478"/>
          <ac:spMkLst>
            <pc:docMk/>
            <pc:sldMk cId="1451436644" sldId="278"/>
            <ac:spMk id="2" creationId="{98F4E061-9435-9181-5978-5462B6071BF7}"/>
          </ac:spMkLst>
        </pc:spChg>
        <pc:spChg chg="del">
          <ac:chgData name="Ilnytskyy, Slava" userId="6c9a36ec-2177-4c71-9d2b-b4582c7eea5e" providerId="ADAL" clId="{E4D4A405-E237-47FF-B24A-2A8C440E70FB}" dt="2023-05-02T03:43:53.809" v="11597" actId="478"/>
          <ac:spMkLst>
            <pc:docMk/>
            <pc:sldMk cId="1451436644" sldId="278"/>
            <ac:spMk id="3" creationId="{32A869A3-6E01-263B-6522-08F185361AA9}"/>
          </ac:spMkLst>
        </pc:spChg>
        <pc:spChg chg="add mod">
          <ac:chgData name="Ilnytskyy, Slava" userId="6c9a36ec-2177-4c71-9d2b-b4582c7eea5e" providerId="ADAL" clId="{E4D4A405-E237-47FF-B24A-2A8C440E70FB}" dt="2023-05-02T03:44:02.298" v="11598"/>
          <ac:spMkLst>
            <pc:docMk/>
            <pc:sldMk cId="1451436644" sldId="278"/>
            <ac:spMk id="4" creationId="{4C08D202-E246-4CB0-7169-1A65BFC637EF}"/>
          </ac:spMkLst>
        </pc:spChg>
        <pc:spChg chg="add mod">
          <ac:chgData name="Ilnytskyy, Slava" userId="6c9a36ec-2177-4c71-9d2b-b4582c7eea5e" providerId="ADAL" clId="{E4D4A405-E237-47FF-B24A-2A8C440E70FB}" dt="2023-05-02T04:28:18.729" v="11734" actId="207"/>
          <ac:spMkLst>
            <pc:docMk/>
            <pc:sldMk cId="1451436644" sldId="278"/>
            <ac:spMk id="5" creationId="{68696569-934C-661C-8D0F-43CF07A745BE}"/>
          </ac:spMkLst>
        </pc:spChg>
      </pc:sldChg>
      <pc:sldChg chg="addSp delSp modSp new mod">
        <pc:chgData name="Ilnytskyy, Slava" userId="6c9a36ec-2177-4c71-9d2b-b4582c7eea5e" providerId="ADAL" clId="{E4D4A405-E237-47FF-B24A-2A8C440E70FB}" dt="2023-05-02T06:07:58.244" v="12475" actId="1035"/>
        <pc:sldMkLst>
          <pc:docMk/>
          <pc:sldMk cId="3122073489" sldId="279"/>
        </pc:sldMkLst>
        <pc:spChg chg="del">
          <ac:chgData name="Ilnytskyy, Slava" userId="6c9a36ec-2177-4c71-9d2b-b4582c7eea5e" providerId="ADAL" clId="{E4D4A405-E237-47FF-B24A-2A8C440E70FB}" dt="2023-05-02T04:28:50.378" v="11736" actId="478"/>
          <ac:spMkLst>
            <pc:docMk/>
            <pc:sldMk cId="3122073489" sldId="279"/>
            <ac:spMk id="2" creationId="{90A431BC-29B3-BE20-8808-389FC3FDCE55}"/>
          </ac:spMkLst>
        </pc:spChg>
        <pc:spChg chg="del">
          <ac:chgData name="Ilnytskyy, Slava" userId="6c9a36ec-2177-4c71-9d2b-b4582c7eea5e" providerId="ADAL" clId="{E4D4A405-E237-47FF-B24A-2A8C440E70FB}" dt="2023-05-02T04:28:52.946" v="11737" actId="478"/>
          <ac:spMkLst>
            <pc:docMk/>
            <pc:sldMk cId="3122073489" sldId="279"/>
            <ac:spMk id="3" creationId="{EBD142FD-2356-52F8-7EF3-E1FF2FDFA9A5}"/>
          </ac:spMkLst>
        </pc:spChg>
        <pc:spChg chg="add mod">
          <ac:chgData name="Ilnytskyy, Slava" userId="6c9a36ec-2177-4c71-9d2b-b4582c7eea5e" providerId="ADAL" clId="{E4D4A405-E237-47FF-B24A-2A8C440E70FB}" dt="2023-05-02T04:29:03.020" v="11738"/>
          <ac:spMkLst>
            <pc:docMk/>
            <pc:sldMk cId="3122073489" sldId="279"/>
            <ac:spMk id="4" creationId="{88F6C214-B8C8-4509-0C4E-EC7E66C59148}"/>
          </ac:spMkLst>
        </pc:spChg>
        <pc:spChg chg="add mod">
          <ac:chgData name="Ilnytskyy, Slava" userId="6c9a36ec-2177-4c71-9d2b-b4582c7eea5e" providerId="ADAL" clId="{E4D4A405-E237-47FF-B24A-2A8C440E70FB}" dt="2023-05-02T06:07:58.244" v="12475" actId="1035"/>
          <ac:spMkLst>
            <pc:docMk/>
            <pc:sldMk cId="3122073489" sldId="279"/>
            <ac:spMk id="5" creationId="{BA240793-66DA-8004-C637-49C7FCEC2C41}"/>
          </ac:spMkLst>
        </pc:spChg>
      </pc:sldChg>
      <pc:sldChg chg="addSp delSp modSp new mod">
        <pc:chgData name="Ilnytskyy, Slava" userId="6c9a36ec-2177-4c71-9d2b-b4582c7eea5e" providerId="ADAL" clId="{E4D4A405-E237-47FF-B24A-2A8C440E70FB}" dt="2023-05-02T06:30:13.775" v="13114" actId="20577"/>
        <pc:sldMkLst>
          <pc:docMk/>
          <pc:sldMk cId="4035555265" sldId="280"/>
        </pc:sldMkLst>
        <pc:spChg chg="del">
          <ac:chgData name="Ilnytskyy, Slava" userId="6c9a36ec-2177-4c71-9d2b-b4582c7eea5e" providerId="ADAL" clId="{E4D4A405-E237-47FF-B24A-2A8C440E70FB}" dt="2023-05-02T06:08:08.233" v="12477" actId="478"/>
          <ac:spMkLst>
            <pc:docMk/>
            <pc:sldMk cId="4035555265" sldId="280"/>
            <ac:spMk id="2" creationId="{F995B6F3-7C9C-2CFF-B61A-A402BB68699B}"/>
          </ac:spMkLst>
        </pc:spChg>
        <pc:spChg chg="del">
          <ac:chgData name="Ilnytskyy, Slava" userId="6c9a36ec-2177-4c71-9d2b-b4582c7eea5e" providerId="ADAL" clId="{E4D4A405-E237-47FF-B24A-2A8C440E70FB}" dt="2023-05-02T06:08:10.557" v="12478" actId="478"/>
          <ac:spMkLst>
            <pc:docMk/>
            <pc:sldMk cId="4035555265" sldId="280"/>
            <ac:spMk id="3" creationId="{E1DB878E-DD25-A6CD-491D-B831268D3DCC}"/>
          </ac:spMkLst>
        </pc:spChg>
        <pc:spChg chg="add mod">
          <ac:chgData name="Ilnytskyy, Slava" userId="6c9a36ec-2177-4c71-9d2b-b4582c7eea5e" providerId="ADAL" clId="{E4D4A405-E237-47FF-B24A-2A8C440E70FB}" dt="2023-05-02T06:08:19.937" v="12479"/>
          <ac:spMkLst>
            <pc:docMk/>
            <pc:sldMk cId="4035555265" sldId="280"/>
            <ac:spMk id="4" creationId="{5630589C-AF6D-84F6-A916-0E8417C0CD9F}"/>
          </ac:spMkLst>
        </pc:spChg>
        <pc:spChg chg="add mod">
          <ac:chgData name="Ilnytskyy, Slava" userId="6c9a36ec-2177-4c71-9d2b-b4582c7eea5e" providerId="ADAL" clId="{E4D4A405-E237-47FF-B24A-2A8C440E70FB}" dt="2023-05-02T06:28:37.580" v="12931" actId="1036"/>
          <ac:spMkLst>
            <pc:docMk/>
            <pc:sldMk cId="4035555265" sldId="280"/>
            <ac:spMk id="6" creationId="{7070C330-DE4A-84A9-454B-EAE724605CC3}"/>
          </ac:spMkLst>
        </pc:spChg>
        <pc:spChg chg="add mod">
          <ac:chgData name="Ilnytskyy, Slava" userId="6c9a36ec-2177-4c71-9d2b-b4582c7eea5e" providerId="ADAL" clId="{E4D4A405-E237-47FF-B24A-2A8C440E70FB}" dt="2023-05-02T06:29:16.569" v="13033" actId="1036"/>
          <ac:spMkLst>
            <pc:docMk/>
            <pc:sldMk cId="4035555265" sldId="280"/>
            <ac:spMk id="7" creationId="{94C00AA7-05DA-7BE1-E1A0-DA863F277B0F}"/>
          </ac:spMkLst>
        </pc:spChg>
        <pc:graphicFrameChg chg="add mod modGraphic">
          <ac:chgData name="Ilnytskyy, Slava" userId="6c9a36ec-2177-4c71-9d2b-b4582c7eea5e" providerId="ADAL" clId="{E4D4A405-E237-47FF-B24A-2A8C440E70FB}" dt="2023-05-02T06:30:13.775" v="13114" actId="20577"/>
          <ac:graphicFrameMkLst>
            <pc:docMk/>
            <pc:sldMk cId="4035555265" sldId="280"/>
            <ac:graphicFrameMk id="5" creationId="{546E36D3-4B0A-FFF1-F44A-BC3D768CF562}"/>
          </ac:graphicFrameMkLst>
        </pc:graphicFrameChg>
      </pc:sldChg>
      <pc:sldChg chg="addSp delSp modSp new mod">
        <pc:chgData name="Ilnytskyy, Slava" userId="6c9a36ec-2177-4c71-9d2b-b4582c7eea5e" providerId="ADAL" clId="{E4D4A405-E237-47FF-B24A-2A8C440E70FB}" dt="2023-05-02T06:38:24.540" v="13487" actId="20577"/>
        <pc:sldMkLst>
          <pc:docMk/>
          <pc:sldMk cId="2682731893" sldId="281"/>
        </pc:sldMkLst>
        <pc:spChg chg="del">
          <ac:chgData name="Ilnytskyy, Slava" userId="6c9a36ec-2177-4c71-9d2b-b4582c7eea5e" providerId="ADAL" clId="{E4D4A405-E237-47FF-B24A-2A8C440E70FB}" dt="2023-05-02T06:30:29.068" v="13116" actId="478"/>
          <ac:spMkLst>
            <pc:docMk/>
            <pc:sldMk cId="2682731893" sldId="281"/>
            <ac:spMk id="2" creationId="{D85523E9-7134-EAD8-FC31-AFEF65EC8E74}"/>
          </ac:spMkLst>
        </pc:spChg>
        <pc:spChg chg="del">
          <ac:chgData name="Ilnytskyy, Slava" userId="6c9a36ec-2177-4c71-9d2b-b4582c7eea5e" providerId="ADAL" clId="{E4D4A405-E237-47FF-B24A-2A8C440E70FB}" dt="2023-05-02T06:30:31.880" v="13117" actId="478"/>
          <ac:spMkLst>
            <pc:docMk/>
            <pc:sldMk cId="2682731893" sldId="281"/>
            <ac:spMk id="3" creationId="{51606C8D-50E7-2E61-707A-AD5956A3DFC3}"/>
          </ac:spMkLst>
        </pc:spChg>
        <pc:spChg chg="add mod">
          <ac:chgData name="Ilnytskyy, Slava" userId="6c9a36ec-2177-4c71-9d2b-b4582c7eea5e" providerId="ADAL" clId="{E4D4A405-E237-47FF-B24A-2A8C440E70FB}" dt="2023-05-02T06:30:40.616" v="13118"/>
          <ac:spMkLst>
            <pc:docMk/>
            <pc:sldMk cId="2682731893" sldId="281"/>
            <ac:spMk id="4" creationId="{18672AAE-1CDE-F3AE-CD9D-8D5E61E0B7ED}"/>
          </ac:spMkLst>
        </pc:spChg>
        <pc:spChg chg="add mod">
          <ac:chgData name="Ilnytskyy, Slava" userId="6c9a36ec-2177-4c71-9d2b-b4582c7eea5e" providerId="ADAL" clId="{E4D4A405-E237-47FF-B24A-2A8C440E70FB}" dt="2023-05-02T06:38:24.540" v="13487" actId="20577"/>
          <ac:spMkLst>
            <pc:docMk/>
            <pc:sldMk cId="2682731893" sldId="281"/>
            <ac:spMk id="5" creationId="{B9CE00B6-0055-47A5-D3AB-B3E274C1CC33}"/>
          </ac:spMkLst>
        </pc:spChg>
      </pc:sldChg>
      <pc:sldChg chg="addSp delSp modSp new mod">
        <pc:chgData name="Ilnytskyy, Slava" userId="6c9a36ec-2177-4c71-9d2b-b4582c7eea5e" providerId="ADAL" clId="{E4D4A405-E237-47FF-B24A-2A8C440E70FB}" dt="2023-05-02T06:47:05.024" v="14021" actId="1037"/>
        <pc:sldMkLst>
          <pc:docMk/>
          <pc:sldMk cId="1521097745" sldId="282"/>
        </pc:sldMkLst>
        <pc:spChg chg="del">
          <ac:chgData name="Ilnytskyy, Slava" userId="6c9a36ec-2177-4c71-9d2b-b4582c7eea5e" providerId="ADAL" clId="{E4D4A405-E237-47FF-B24A-2A8C440E70FB}" dt="2023-05-02T06:38:36.687" v="13489" actId="478"/>
          <ac:spMkLst>
            <pc:docMk/>
            <pc:sldMk cId="1521097745" sldId="282"/>
            <ac:spMk id="2" creationId="{0A6B342C-B9BF-D3C5-190E-6D15EA5060D5}"/>
          </ac:spMkLst>
        </pc:spChg>
        <pc:spChg chg="del">
          <ac:chgData name="Ilnytskyy, Slava" userId="6c9a36ec-2177-4c71-9d2b-b4582c7eea5e" providerId="ADAL" clId="{E4D4A405-E237-47FF-B24A-2A8C440E70FB}" dt="2023-05-02T06:38:39.320" v="13490" actId="478"/>
          <ac:spMkLst>
            <pc:docMk/>
            <pc:sldMk cId="1521097745" sldId="282"/>
            <ac:spMk id="3" creationId="{1B700748-4903-ECAA-54CC-156795BE8542}"/>
          </ac:spMkLst>
        </pc:spChg>
        <pc:spChg chg="add mod">
          <ac:chgData name="Ilnytskyy, Slava" userId="6c9a36ec-2177-4c71-9d2b-b4582c7eea5e" providerId="ADAL" clId="{E4D4A405-E237-47FF-B24A-2A8C440E70FB}" dt="2023-05-02T06:38:49.640" v="13495" actId="1036"/>
          <ac:spMkLst>
            <pc:docMk/>
            <pc:sldMk cId="1521097745" sldId="282"/>
            <ac:spMk id="4" creationId="{5DC929AB-3D69-EED2-AD8C-134462A0EAC2}"/>
          </ac:spMkLst>
        </pc:spChg>
        <pc:spChg chg="add del mod">
          <ac:chgData name="Ilnytskyy, Slava" userId="6c9a36ec-2177-4c71-9d2b-b4582c7eea5e" providerId="ADAL" clId="{E4D4A405-E237-47FF-B24A-2A8C440E70FB}" dt="2023-05-02T06:39:09.217" v="13526" actId="478"/>
          <ac:spMkLst>
            <pc:docMk/>
            <pc:sldMk cId="1521097745" sldId="282"/>
            <ac:spMk id="5" creationId="{5FAAD9CA-E993-C6F7-C671-6E37A42F816B}"/>
          </ac:spMkLst>
        </pc:spChg>
        <pc:spChg chg="add mod">
          <ac:chgData name="Ilnytskyy, Slava" userId="6c9a36ec-2177-4c71-9d2b-b4582c7eea5e" providerId="ADAL" clId="{E4D4A405-E237-47FF-B24A-2A8C440E70FB}" dt="2023-05-02T06:47:05.024" v="14021" actId="1037"/>
          <ac:spMkLst>
            <pc:docMk/>
            <pc:sldMk cId="1521097745" sldId="282"/>
            <ac:spMk id="7" creationId="{129F9F78-466C-C1F3-416B-F77A16184F2E}"/>
          </ac:spMkLst>
        </pc:spChg>
        <pc:graphicFrameChg chg="add del mod modGraphic">
          <ac:chgData name="Ilnytskyy, Slava" userId="6c9a36ec-2177-4c71-9d2b-b4582c7eea5e" providerId="ADAL" clId="{E4D4A405-E237-47FF-B24A-2A8C440E70FB}" dt="2023-05-02T06:46:29.721" v="13902" actId="1036"/>
          <ac:graphicFrameMkLst>
            <pc:docMk/>
            <pc:sldMk cId="1521097745" sldId="282"/>
            <ac:graphicFrameMk id="6" creationId="{2FE9F5AA-6518-7AF4-979E-C0EC0BC3412F}"/>
          </ac:graphicFrameMkLst>
        </pc:graphicFrameChg>
      </pc:sldChg>
      <pc:sldChg chg="addSp delSp modSp new mod">
        <pc:chgData name="Ilnytskyy, Slava" userId="6c9a36ec-2177-4c71-9d2b-b4582c7eea5e" providerId="ADAL" clId="{E4D4A405-E237-47FF-B24A-2A8C440E70FB}" dt="2023-05-02T07:13:06.846" v="14778" actId="20577"/>
        <pc:sldMkLst>
          <pc:docMk/>
          <pc:sldMk cId="2683061349" sldId="283"/>
        </pc:sldMkLst>
        <pc:spChg chg="del">
          <ac:chgData name="Ilnytskyy, Slava" userId="6c9a36ec-2177-4c71-9d2b-b4582c7eea5e" providerId="ADAL" clId="{E4D4A405-E237-47FF-B24A-2A8C440E70FB}" dt="2023-05-02T06:47:21.206" v="14023" actId="478"/>
          <ac:spMkLst>
            <pc:docMk/>
            <pc:sldMk cId="2683061349" sldId="283"/>
            <ac:spMk id="2" creationId="{0C4035C6-BE1B-97DF-EF1E-A90CFACCB4E7}"/>
          </ac:spMkLst>
        </pc:spChg>
        <pc:spChg chg="del">
          <ac:chgData name="Ilnytskyy, Slava" userId="6c9a36ec-2177-4c71-9d2b-b4582c7eea5e" providerId="ADAL" clId="{E4D4A405-E237-47FF-B24A-2A8C440E70FB}" dt="2023-05-02T06:47:23.569" v="14024" actId="478"/>
          <ac:spMkLst>
            <pc:docMk/>
            <pc:sldMk cId="2683061349" sldId="283"/>
            <ac:spMk id="3" creationId="{80603E29-16A8-2E9D-CFFE-D15A75BD7AB0}"/>
          </ac:spMkLst>
        </pc:spChg>
        <pc:spChg chg="add mod">
          <ac:chgData name="Ilnytskyy, Slava" userId="6c9a36ec-2177-4c71-9d2b-b4582c7eea5e" providerId="ADAL" clId="{E4D4A405-E237-47FF-B24A-2A8C440E70FB}" dt="2023-05-02T07:12:42.931" v="14760" actId="1035"/>
          <ac:spMkLst>
            <pc:docMk/>
            <pc:sldMk cId="2683061349" sldId="283"/>
            <ac:spMk id="4" creationId="{26F95BB6-A920-18D6-0B3B-94462C0348A1}"/>
          </ac:spMkLst>
        </pc:spChg>
        <pc:spChg chg="add mod">
          <ac:chgData name="Ilnytskyy, Slava" userId="6c9a36ec-2177-4c71-9d2b-b4582c7eea5e" providerId="ADAL" clId="{E4D4A405-E237-47FF-B24A-2A8C440E70FB}" dt="2023-05-02T07:13:06.846" v="14778" actId="20577"/>
          <ac:spMkLst>
            <pc:docMk/>
            <pc:sldMk cId="2683061349" sldId="283"/>
            <ac:spMk id="5" creationId="{DC4AB373-A78E-04BA-315A-315F91E5437A}"/>
          </ac:spMkLst>
        </pc:spChg>
      </pc:sldChg>
      <pc:sldChg chg="addSp delSp modSp new mod">
        <pc:chgData name="Ilnytskyy, Slava" userId="6c9a36ec-2177-4c71-9d2b-b4582c7eea5e" providerId="ADAL" clId="{E4D4A405-E237-47FF-B24A-2A8C440E70FB}" dt="2023-05-02T07:24:47.306" v="15430" actId="6549"/>
        <pc:sldMkLst>
          <pc:docMk/>
          <pc:sldMk cId="2691134521" sldId="284"/>
        </pc:sldMkLst>
        <pc:spChg chg="del">
          <ac:chgData name="Ilnytskyy, Slava" userId="6c9a36ec-2177-4c71-9d2b-b4582c7eea5e" providerId="ADAL" clId="{E4D4A405-E237-47FF-B24A-2A8C440E70FB}" dt="2023-05-02T07:12:31.119" v="14745" actId="478"/>
          <ac:spMkLst>
            <pc:docMk/>
            <pc:sldMk cId="2691134521" sldId="284"/>
            <ac:spMk id="2" creationId="{E21964A4-D9B1-6CAD-E7A8-60614A2B0A4C}"/>
          </ac:spMkLst>
        </pc:spChg>
        <pc:spChg chg="del">
          <ac:chgData name="Ilnytskyy, Slava" userId="6c9a36ec-2177-4c71-9d2b-b4582c7eea5e" providerId="ADAL" clId="{E4D4A405-E237-47FF-B24A-2A8C440E70FB}" dt="2023-05-02T07:12:35.895" v="14746" actId="478"/>
          <ac:spMkLst>
            <pc:docMk/>
            <pc:sldMk cId="2691134521" sldId="284"/>
            <ac:spMk id="3" creationId="{C4BC23EC-9834-2406-8855-8C61B9785CB6}"/>
          </ac:spMkLst>
        </pc:spChg>
        <pc:spChg chg="add mod">
          <ac:chgData name="Ilnytskyy, Slava" userId="6c9a36ec-2177-4c71-9d2b-b4582c7eea5e" providerId="ADAL" clId="{E4D4A405-E237-47FF-B24A-2A8C440E70FB}" dt="2023-05-02T07:13:38.701" v="14785" actId="1035"/>
          <ac:spMkLst>
            <pc:docMk/>
            <pc:sldMk cId="2691134521" sldId="284"/>
            <ac:spMk id="4" creationId="{126A61E2-5854-1C2D-E06C-7B1A9474C23B}"/>
          </ac:spMkLst>
        </pc:spChg>
        <pc:spChg chg="add mod">
          <ac:chgData name="Ilnytskyy, Slava" userId="6c9a36ec-2177-4c71-9d2b-b4582c7eea5e" providerId="ADAL" clId="{E4D4A405-E237-47FF-B24A-2A8C440E70FB}" dt="2023-05-02T07:24:47.306" v="15430" actId="6549"/>
          <ac:spMkLst>
            <pc:docMk/>
            <pc:sldMk cId="2691134521" sldId="284"/>
            <ac:spMk id="5" creationId="{15A7367A-AEAF-7EE0-CCBC-6CF1DACA8870}"/>
          </ac:spMkLst>
        </pc:spChg>
        <pc:spChg chg="add mod">
          <ac:chgData name="Ilnytskyy, Slava" userId="6c9a36ec-2177-4c71-9d2b-b4582c7eea5e" providerId="ADAL" clId="{E4D4A405-E237-47FF-B24A-2A8C440E70FB}" dt="2023-05-02T07:23:15.255" v="15346" actId="20577"/>
          <ac:spMkLst>
            <pc:docMk/>
            <pc:sldMk cId="2691134521" sldId="284"/>
            <ac:spMk id="6" creationId="{8D2A578E-D34A-A2F8-9A0C-78B127347BBE}"/>
          </ac:spMkLst>
        </pc:spChg>
      </pc:sldChg>
      <pc:sldChg chg="addSp delSp modSp new mod">
        <pc:chgData name="Ilnytskyy, Slava" userId="6c9a36ec-2177-4c71-9d2b-b4582c7eea5e" providerId="ADAL" clId="{E4D4A405-E237-47FF-B24A-2A8C440E70FB}" dt="2023-05-02T07:51:59.257" v="15576" actId="207"/>
        <pc:sldMkLst>
          <pc:docMk/>
          <pc:sldMk cId="2056174779" sldId="285"/>
        </pc:sldMkLst>
        <pc:spChg chg="del">
          <ac:chgData name="Ilnytskyy, Slava" userId="6c9a36ec-2177-4c71-9d2b-b4582c7eea5e" providerId="ADAL" clId="{E4D4A405-E237-47FF-B24A-2A8C440E70FB}" dt="2023-05-02T07:25:30.639" v="15432" actId="478"/>
          <ac:spMkLst>
            <pc:docMk/>
            <pc:sldMk cId="2056174779" sldId="285"/>
            <ac:spMk id="2" creationId="{D3DE6104-BE0A-6160-53C9-0544267044E3}"/>
          </ac:spMkLst>
        </pc:spChg>
        <pc:spChg chg="del">
          <ac:chgData name="Ilnytskyy, Slava" userId="6c9a36ec-2177-4c71-9d2b-b4582c7eea5e" providerId="ADAL" clId="{E4D4A405-E237-47FF-B24A-2A8C440E70FB}" dt="2023-05-02T07:25:33.417" v="15433" actId="478"/>
          <ac:spMkLst>
            <pc:docMk/>
            <pc:sldMk cId="2056174779" sldId="285"/>
            <ac:spMk id="3" creationId="{92158E47-4A33-6BE8-7410-609EBDCDFF10}"/>
          </ac:spMkLst>
        </pc:spChg>
        <pc:spChg chg="add mod">
          <ac:chgData name="Ilnytskyy, Slava" userId="6c9a36ec-2177-4c71-9d2b-b4582c7eea5e" providerId="ADAL" clId="{E4D4A405-E237-47FF-B24A-2A8C440E70FB}" dt="2023-05-02T07:25:41.509" v="15434"/>
          <ac:spMkLst>
            <pc:docMk/>
            <pc:sldMk cId="2056174779" sldId="285"/>
            <ac:spMk id="4" creationId="{C2C514BF-D48A-5B4E-3CD4-C4BEC8E13C5B}"/>
          </ac:spMkLst>
        </pc:spChg>
        <pc:spChg chg="add mod">
          <ac:chgData name="Ilnytskyy, Slava" userId="6c9a36ec-2177-4c71-9d2b-b4582c7eea5e" providerId="ADAL" clId="{E4D4A405-E237-47FF-B24A-2A8C440E70FB}" dt="2023-05-02T07:51:59.257" v="15576" actId="207"/>
          <ac:spMkLst>
            <pc:docMk/>
            <pc:sldMk cId="2056174779" sldId="285"/>
            <ac:spMk id="5" creationId="{5641C2EC-4305-E27B-F75E-B4FBECE82F62}"/>
          </ac:spMkLst>
        </pc:spChg>
      </pc:sldChg>
      <pc:sldChg chg="addSp delSp modSp new mod">
        <pc:chgData name="Ilnytskyy, Slava" userId="6c9a36ec-2177-4c71-9d2b-b4582c7eea5e" providerId="ADAL" clId="{E4D4A405-E237-47FF-B24A-2A8C440E70FB}" dt="2023-05-02T08:18:56.579" v="15838" actId="207"/>
        <pc:sldMkLst>
          <pc:docMk/>
          <pc:sldMk cId="801668944" sldId="286"/>
        </pc:sldMkLst>
        <pc:spChg chg="del">
          <ac:chgData name="Ilnytskyy, Slava" userId="6c9a36ec-2177-4c71-9d2b-b4582c7eea5e" providerId="ADAL" clId="{E4D4A405-E237-47FF-B24A-2A8C440E70FB}" dt="2023-05-02T07:53:13.909" v="15578" actId="478"/>
          <ac:spMkLst>
            <pc:docMk/>
            <pc:sldMk cId="801668944" sldId="286"/>
            <ac:spMk id="2" creationId="{CFD39B62-1542-0153-C578-2132E544CA43}"/>
          </ac:spMkLst>
        </pc:spChg>
        <pc:spChg chg="del">
          <ac:chgData name="Ilnytskyy, Slava" userId="6c9a36ec-2177-4c71-9d2b-b4582c7eea5e" providerId="ADAL" clId="{E4D4A405-E237-47FF-B24A-2A8C440E70FB}" dt="2023-05-02T07:53:16.685" v="15579" actId="478"/>
          <ac:spMkLst>
            <pc:docMk/>
            <pc:sldMk cId="801668944" sldId="286"/>
            <ac:spMk id="3" creationId="{218005D1-B4A1-8BCB-572E-DA9658DC1EF3}"/>
          </ac:spMkLst>
        </pc:spChg>
        <pc:spChg chg="add mod">
          <ac:chgData name="Ilnytskyy, Slava" userId="6c9a36ec-2177-4c71-9d2b-b4582c7eea5e" providerId="ADAL" clId="{E4D4A405-E237-47FF-B24A-2A8C440E70FB}" dt="2023-05-02T07:53:25.024" v="15580"/>
          <ac:spMkLst>
            <pc:docMk/>
            <pc:sldMk cId="801668944" sldId="286"/>
            <ac:spMk id="4" creationId="{3B193932-9C60-5C42-6186-80D0F2FB7F1C}"/>
          </ac:spMkLst>
        </pc:spChg>
        <pc:spChg chg="add mod">
          <ac:chgData name="Ilnytskyy, Slava" userId="6c9a36ec-2177-4c71-9d2b-b4582c7eea5e" providerId="ADAL" clId="{E4D4A405-E237-47FF-B24A-2A8C440E70FB}" dt="2023-05-02T08:18:56.579" v="15838" actId="207"/>
          <ac:spMkLst>
            <pc:docMk/>
            <pc:sldMk cId="801668944" sldId="286"/>
            <ac:spMk id="5" creationId="{90B72AD9-F3DF-A7DC-ADD6-5ADE71F53B64}"/>
          </ac:spMkLst>
        </pc:spChg>
      </pc:sldChg>
      <pc:sldChg chg="addSp delSp modSp new mod">
        <pc:chgData name="Ilnytskyy, Slava" userId="6c9a36ec-2177-4c71-9d2b-b4582c7eea5e" providerId="ADAL" clId="{E4D4A405-E237-47FF-B24A-2A8C440E70FB}" dt="2023-05-02T08:32:25.337" v="16295" actId="478"/>
        <pc:sldMkLst>
          <pc:docMk/>
          <pc:sldMk cId="3595668291" sldId="287"/>
        </pc:sldMkLst>
        <pc:spChg chg="del">
          <ac:chgData name="Ilnytskyy, Slava" userId="6c9a36ec-2177-4c71-9d2b-b4582c7eea5e" providerId="ADAL" clId="{E4D4A405-E237-47FF-B24A-2A8C440E70FB}" dt="2023-05-02T08:19:05.817" v="15840" actId="478"/>
          <ac:spMkLst>
            <pc:docMk/>
            <pc:sldMk cId="3595668291" sldId="287"/>
            <ac:spMk id="2" creationId="{831E0B8B-7459-53ED-6A71-CB0D6D45271B}"/>
          </ac:spMkLst>
        </pc:spChg>
        <pc:spChg chg="del">
          <ac:chgData name="Ilnytskyy, Slava" userId="6c9a36ec-2177-4c71-9d2b-b4582c7eea5e" providerId="ADAL" clId="{E4D4A405-E237-47FF-B24A-2A8C440E70FB}" dt="2023-05-02T08:19:08.225" v="15841" actId="478"/>
          <ac:spMkLst>
            <pc:docMk/>
            <pc:sldMk cId="3595668291" sldId="287"/>
            <ac:spMk id="3" creationId="{90A4DB9A-278B-2E83-4889-4C86A108C73C}"/>
          </ac:spMkLst>
        </pc:spChg>
        <pc:spChg chg="add mod">
          <ac:chgData name="Ilnytskyy, Slava" userId="6c9a36ec-2177-4c71-9d2b-b4582c7eea5e" providerId="ADAL" clId="{E4D4A405-E237-47FF-B24A-2A8C440E70FB}" dt="2023-05-02T08:19:18.094" v="15842"/>
          <ac:spMkLst>
            <pc:docMk/>
            <pc:sldMk cId="3595668291" sldId="287"/>
            <ac:spMk id="4" creationId="{84496FA1-6F1C-F806-DEEF-D64BC3DA4175}"/>
          </ac:spMkLst>
        </pc:spChg>
        <pc:spChg chg="add mod">
          <ac:chgData name="Ilnytskyy, Slava" userId="6c9a36ec-2177-4c71-9d2b-b4582c7eea5e" providerId="ADAL" clId="{E4D4A405-E237-47FF-B24A-2A8C440E70FB}" dt="2023-05-02T08:32:20.189" v="16294" actId="2711"/>
          <ac:spMkLst>
            <pc:docMk/>
            <pc:sldMk cId="3595668291" sldId="287"/>
            <ac:spMk id="5" creationId="{78E18FDC-489F-27F8-DA50-7CD7CA538C99}"/>
          </ac:spMkLst>
        </pc:spChg>
        <pc:spChg chg="add del">
          <ac:chgData name="Ilnytskyy, Slava" userId="6c9a36ec-2177-4c71-9d2b-b4582c7eea5e" providerId="ADAL" clId="{E4D4A405-E237-47FF-B24A-2A8C440E70FB}" dt="2023-05-02T08:32:25.337" v="16295" actId="478"/>
          <ac:spMkLst>
            <pc:docMk/>
            <pc:sldMk cId="3595668291" sldId="287"/>
            <ac:spMk id="6" creationId="{D2E21869-CAE1-36BC-4097-F76B20A9FB05}"/>
          </ac:spMkLst>
        </pc:spChg>
      </pc:sldChg>
      <pc:sldChg chg="addSp delSp modSp new mod">
        <pc:chgData name="Ilnytskyy, Slava" userId="6c9a36ec-2177-4c71-9d2b-b4582c7eea5e" providerId="ADAL" clId="{E4D4A405-E237-47FF-B24A-2A8C440E70FB}" dt="2023-05-02T09:04:34.663" v="16552" actId="207"/>
        <pc:sldMkLst>
          <pc:docMk/>
          <pc:sldMk cId="3626758870" sldId="288"/>
        </pc:sldMkLst>
        <pc:spChg chg="del">
          <ac:chgData name="Ilnytskyy, Slava" userId="6c9a36ec-2177-4c71-9d2b-b4582c7eea5e" providerId="ADAL" clId="{E4D4A405-E237-47FF-B24A-2A8C440E70FB}" dt="2023-05-02T08:32:37.364" v="16297" actId="478"/>
          <ac:spMkLst>
            <pc:docMk/>
            <pc:sldMk cId="3626758870" sldId="288"/>
            <ac:spMk id="2" creationId="{039547FE-0A39-B592-2BAF-6E318C32B60F}"/>
          </ac:spMkLst>
        </pc:spChg>
        <pc:spChg chg="del">
          <ac:chgData name="Ilnytskyy, Slava" userId="6c9a36ec-2177-4c71-9d2b-b4582c7eea5e" providerId="ADAL" clId="{E4D4A405-E237-47FF-B24A-2A8C440E70FB}" dt="2023-05-02T08:32:40.031" v="16298" actId="478"/>
          <ac:spMkLst>
            <pc:docMk/>
            <pc:sldMk cId="3626758870" sldId="288"/>
            <ac:spMk id="3" creationId="{E6BB018A-CF79-55FD-4E81-42C815B80406}"/>
          </ac:spMkLst>
        </pc:spChg>
        <pc:spChg chg="add mod">
          <ac:chgData name="Ilnytskyy, Slava" userId="6c9a36ec-2177-4c71-9d2b-b4582c7eea5e" providerId="ADAL" clId="{E4D4A405-E237-47FF-B24A-2A8C440E70FB}" dt="2023-05-02T08:35:16.654" v="16414"/>
          <ac:spMkLst>
            <pc:docMk/>
            <pc:sldMk cId="3626758870" sldId="288"/>
            <ac:spMk id="4" creationId="{01E8766C-59AD-C4B8-B0EF-51C20E44CD3B}"/>
          </ac:spMkLst>
        </pc:spChg>
        <pc:spChg chg="add mod">
          <ac:chgData name="Ilnytskyy, Slava" userId="6c9a36ec-2177-4c71-9d2b-b4582c7eea5e" providerId="ADAL" clId="{E4D4A405-E237-47FF-B24A-2A8C440E70FB}" dt="2023-05-02T08:35:58.406" v="16416" actId="6549"/>
          <ac:spMkLst>
            <pc:docMk/>
            <pc:sldMk cId="3626758870" sldId="288"/>
            <ac:spMk id="5" creationId="{F32CBE17-ED9A-6B98-591D-E8BB7D10C4EE}"/>
          </ac:spMkLst>
        </pc:spChg>
        <pc:spChg chg="add mod">
          <ac:chgData name="Ilnytskyy, Slava" userId="6c9a36ec-2177-4c71-9d2b-b4582c7eea5e" providerId="ADAL" clId="{E4D4A405-E237-47FF-B24A-2A8C440E70FB}" dt="2023-05-02T09:04:34.663" v="16552" actId="207"/>
          <ac:spMkLst>
            <pc:docMk/>
            <pc:sldMk cId="3626758870" sldId="288"/>
            <ac:spMk id="7" creationId="{BB813478-8160-80A6-EC69-14544571E8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6FDC-753F-D4C3-A599-6DBF90255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B7F68-52E1-2613-F0DB-532D22C54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37D87-EA12-0C9F-051C-C896120CE386}"/>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3FE8F0BB-B7CC-1B00-14EA-E73DA383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5E20D-7691-ADD0-F889-A417F9CF2608}"/>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39922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B7B7-5DEA-1B0D-E67B-2C61C5509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41779-FF91-1123-EA91-8FB7D2C12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C4F06-689F-F74E-2E62-51F7E6584574}"/>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BCB782F7-ECEA-8B46-96A8-137B98B26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9C62A-30A4-EFDE-6193-CFBD954D5D7D}"/>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07620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9ED3F-D8FE-C6A9-DBF6-D5B00B46A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B8575-3F49-B0C4-3096-A3F13E6568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EAEEC-1917-5BEE-2791-DE0ED972054E}"/>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D1C9931D-B716-1332-0EEF-210C4B90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4EBAE-16ED-A631-E3D5-232C407B3A1E}"/>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4021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316C-5C18-4072-FBE7-E89BB3EE2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F34CD-25AA-4106-7D5B-2762BFF8A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DFC22-A165-441C-13A2-F4FDEBB6577F}"/>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DC6F7584-7027-1464-F032-F6F28E6B3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2C4DA-444D-C7D4-8A09-EB0B4586841B}"/>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9950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7195-0429-9B5C-8DAA-CE64794F5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A8263-0A8D-E6EB-B4DF-813250E7E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B71C94-E726-99A3-DD90-91AB9928E57F}"/>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21BEA116-1322-C0AA-C036-9B6E794E1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6B05-2C7A-048D-0B31-D569B38A4DC2}"/>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02555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F655-E63C-11E2-8114-BF52BF459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47607-2FD2-23A3-A503-BAAF1779C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C4E1DB-3BBE-8932-7451-34BBC0F8E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91A-8C64-7CAE-7791-22692B9F76BD}"/>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6" name="Footer Placeholder 5">
            <a:extLst>
              <a:ext uri="{FF2B5EF4-FFF2-40B4-BE49-F238E27FC236}">
                <a16:creationId xmlns:a16="http://schemas.microsoft.com/office/drawing/2014/main" id="{426CFB57-8275-F031-A1AF-06DBAD3DD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235FF-E353-6224-0723-BEAAA1466BF9}"/>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66141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6746-B49C-E3CD-B788-4D15E6BA2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EA921-D9EC-7A6C-467E-7394CFC2F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CBC89-4D58-891E-547E-13B7C7766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A3D28-9978-46FC-1842-250E1E280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BFF94-B5E8-9D84-C182-7E2B005DC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8D8EA-3E9E-1C7A-E2C1-D980CDD15BED}"/>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8" name="Footer Placeholder 7">
            <a:extLst>
              <a:ext uri="{FF2B5EF4-FFF2-40B4-BE49-F238E27FC236}">
                <a16:creationId xmlns:a16="http://schemas.microsoft.com/office/drawing/2014/main" id="{9300C7B6-3B36-92B9-8F55-F017443BB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EFB0B-F87A-3560-8CCD-15E886CEA3FA}"/>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18807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F160-B367-21A7-1FD8-BBE75430FD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D454A-D393-CD61-F7C3-0BAB7986879B}"/>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4" name="Footer Placeholder 3">
            <a:extLst>
              <a:ext uri="{FF2B5EF4-FFF2-40B4-BE49-F238E27FC236}">
                <a16:creationId xmlns:a16="http://schemas.microsoft.com/office/drawing/2014/main" id="{4395B9A0-6F98-7F4E-DFCD-26F6119FF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71CC2-3209-2493-E773-64ABE908342C}"/>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54973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4C899-FC4F-9ABA-C28D-8CFD639D346B}"/>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3" name="Footer Placeholder 2">
            <a:extLst>
              <a:ext uri="{FF2B5EF4-FFF2-40B4-BE49-F238E27FC236}">
                <a16:creationId xmlns:a16="http://schemas.microsoft.com/office/drawing/2014/main" id="{69FD18FB-89FE-538F-C028-3B31BDA04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B7FC6-0D40-761C-3149-19C107CCED9D}"/>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261900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6920-1DB7-6B61-9365-378F93AC7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0E0FBF-32B3-709C-145D-4C64BB3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C6800-02BE-C58F-9714-600B7CF71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95C9D-739C-2962-5529-534BD77DA62A}"/>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6" name="Footer Placeholder 5">
            <a:extLst>
              <a:ext uri="{FF2B5EF4-FFF2-40B4-BE49-F238E27FC236}">
                <a16:creationId xmlns:a16="http://schemas.microsoft.com/office/drawing/2014/main" id="{BA1AAE84-F6B9-8292-3697-A639FC643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01B36-9AA5-A809-4DB1-0A838FE21A31}"/>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323068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E6F3-164C-9DCF-FE66-75AB29924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1619D-40BA-E4E8-6AAD-C5FD03063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5F22E-2DFD-5BCE-2C0B-938FE6DFE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8F84A-2228-83A6-5B9C-44F4E7D9C390}"/>
              </a:ext>
            </a:extLst>
          </p:cNvPr>
          <p:cNvSpPr>
            <a:spLocks noGrp="1"/>
          </p:cNvSpPr>
          <p:nvPr>
            <p:ph type="dt" sz="half" idx="10"/>
          </p:nvPr>
        </p:nvSpPr>
        <p:spPr/>
        <p:txBody>
          <a:bodyPr/>
          <a:lstStyle/>
          <a:p>
            <a:fld id="{08A6DBE3-AD63-476A-9221-E2853A4D9008}" type="datetimeFigureOut">
              <a:rPr lang="en-US" smtClean="0"/>
              <a:t>5/8/2023</a:t>
            </a:fld>
            <a:endParaRPr lang="en-US"/>
          </a:p>
        </p:txBody>
      </p:sp>
      <p:sp>
        <p:nvSpPr>
          <p:cNvPr id="6" name="Footer Placeholder 5">
            <a:extLst>
              <a:ext uri="{FF2B5EF4-FFF2-40B4-BE49-F238E27FC236}">
                <a16:creationId xmlns:a16="http://schemas.microsoft.com/office/drawing/2014/main" id="{8B5D5585-FE7A-92DA-1F0C-A389AC594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27AF7-B023-462C-41F4-696D5227330C}"/>
              </a:ext>
            </a:extLst>
          </p:cNvPr>
          <p:cNvSpPr>
            <a:spLocks noGrp="1"/>
          </p:cNvSpPr>
          <p:nvPr>
            <p:ph type="sldNum" sz="quarter" idx="12"/>
          </p:nvPr>
        </p:nvSpPr>
        <p:spPr/>
        <p:txBody>
          <a:bodyPr/>
          <a:lstStyle/>
          <a:p>
            <a:fld id="{ACBF734E-E11F-4504-9F7E-B39EE186D4E2}" type="slidenum">
              <a:rPr lang="en-US" smtClean="0"/>
              <a:t>‹#›</a:t>
            </a:fld>
            <a:endParaRPr lang="en-US"/>
          </a:p>
        </p:txBody>
      </p:sp>
    </p:spTree>
    <p:extLst>
      <p:ext uri="{BB962C8B-B14F-4D97-AF65-F5344CB8AC3E}">
        <p14:creationId xmlns:p14="http://schemas.microsoft.com/office/powerpoint/2010/main" val="9799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7D226-2B7B-7395-35D6-40D44B64A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0436A1-2E99-5DAF-9627-9AF79C2FC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44245-E08C-B843-A062-9C897CFCB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6DBE3-AD63-476A-9221-E2853A4D9008}" type="datetimeFigureOut">
              <a:rPr lang="en-US" smtClean="0"/>
              <a:t>5/8/2023</a:t>
            </a:fld>
            <a:endParaRPr lang="en-US"/>
          </a:p>
        </p:txBody>
      </p:sp>
      <p:sp>
        <p:nvSpPr>
          <p:cNvPr id="5" name="Footer Placeholder 4">
            <a:extLst>
              <a:ext uri="{FF2B5EF4-FFF2-40B4-BE49-F238E27FC236}">
                <a16:creationId xmlns:a16="http://schemas.microsoft.com/office/drawing/2014/main" id="{D3E027DD-76B0-B908-DA3F-C4666156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E6CF3-BD09-45CC-C342-BE066FC4E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F734E-E11F-4504-9F7E-B39EE186D4E2}" type="slidenum">
              <a:rPr lang="en-US" smtClean="0"/>
              <a:t>‹#›</a:t>
            </a:fld>
            <a:endParaRPr lang="en-US"/>
          </a:p>
        </p:txBody>
      </p:sp>
    </p:spTree>
    <p:extLst>
      <p:ext uri="{BB962C8B-B14F-4D97-AF65-F5344CB8AC3E}">
        <p14:creationId xmlns:p14="http://schemas.microsoft.com/office/powerpoint/2010/main" val="113652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educative.io/answers/what-are-special-variables-in-unix-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ctivestate.com/products/komodo-edit/"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5" Type="http://schemas.openxmlformats.org/officeDocument/2006/relationships/hyperlink" Target="https://brackets.io/" TargetMode="External"/><Relationship Id="rId4" Type="http://schemas.openxmlformats.org/officeDocument/2006/relationships/hyperlink" Target="https://www.sublimetext.com/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aw.githubusercontent.com/slavailn/bioinf_training/main/darkness_byron.tx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aw.githubusercontent.com/slavailn/bioinf_training/main/test_R2.fq" TargetMode="External"/><Relationship Id="rId2" Type="http://schemas.openxmlformats.org/officeDocument/2006/relationships/hyperlink" Target="https://raw.githubusercontent.com/slavailn/bioinf_training/main/test_R1.fq"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st.githubusercontent.com/nathanhaigh/4544979/raw/1a3f6932e9a02c19faa086457a1a6dea7146ab8f/interleave_fastq.sh"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inyurl.com/y3na77w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38740-67FE-9F57-E19E-640E7167BD25}"/>
              </a:ext>
            </a:extLst>
          </p:cNvPr>
          <p:cNvSpPr txBox="1"/>
          <p:nvPr/>
        </p:nvSpPr>
        <p:spPr>
          <a:xfrm>
            <a:off x="1270000" y="1375956"/>
            <a:ext cx="9794240" cy="4093428"/>
          </a:xfrm>
          <a:prstGeom prst="rect">
            <a:avLst/>
          </a:prstGeom>
          <a:noFill/>
        </p:spPr>
        <p:txBody>
          <a:bodyPr wrap="square">
            <a:spAutoFit/>
          </a:bodyPr>
          <a:lstStyle/>
          <a:p>
            <a:pPr algn="ctr"/>
            <a:r>
              <a:rPr lang="en-US" sz="5400" dirty="0"/>
              <a:t>Bash scripting</a:t>
            </a:r>
          </a:p>
          <a:p>
            <a:pPr algn="ctr"/>
            <a:endParaRPr lang="en-US" sz="2400" dirty="0"/>
          </a:p>
          <a:p>
            <a:pPr algn="ctr"/>
            <a:r>
              <a:rPr lang="en-US" sz="3200" dirty="0"/>
              <a:t>Code editors, readability, </a:t>
            </a:r>
          </a:p>
          <a:p>
            <a:pPr algn="ctr"/>
            <a:r>
              <a:rPr lang="en-US" sz="3200" dirty="0"/>
              <a:t>robust scripts, variables, </a:t>
            </a:r>
          </a:p>
          <a:p>
            <a:pPr algn="ctr"/>
            <a:r>
              <a:rPr lang="en-US" sz="3200" dirty="0"/>
              <a:t>passing arguments,</a:t>
            </a:r>
          </a:p>
          <a:p>
            <a:pPr algn="ctr"/>
            <a:r>
              <a:rPr lang="en-US" sz="3200" dirty="0"/>
              <a:t>conditionals, loops</a:t>
            </a:r>
          </a:p>
          <a:p>
            <a:pPr algn="ctr"/>
            <a:br>
              <a:rPr lang="en-US" dirty="0"/>
            </a:br>
            <a:endParaRPr lang="en-US" dirty="0"/>
          </a:p>
          <a:p>
            <a:pPr algn="ctr"/>
            <a:endParaRPr lang="en-US" dirty="0"/>
          </a:p>
        </p:txBody>
      </p:sp>
    </p:spTree>
    <p:extLst>
      <p:ext uri="{BB962C8B-B14F-4D97-AF65-F5344CB8AC3E}">
        <p14:creationId xmlns:p14="http://schemas.microsoft.com/office/powerpoint/2010/main" val="20041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F04E4-11FC-1BB6-BDA0-B54905BE27C5}"/>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E64FCB9C-09EF-2EF2-801E-EBEA743199E4}"/>
              </a:ext>
            </a:extLst>
          </p:cNvPr>
          <p:cNvSpPr txBox="1"/>
          <p:nvPr/>
        </p:nvSpPr>
        <p:spPr>
          <a:xfrm>
            <a:off x="436880" y="711200"/>
            <a:ext cx="11358880" cy="4708981"/>
          </a:xfrm>
          <a:prstGeom prst="rect">
            <a:avLst/>
          </a:prstGeom>
          <a:noFill/>
        </p:spPr>
        <p:txBody>
          <a:bodyPr wrap="square" rtlCol="0">
            <a:spAutoFit/>
          </a:bodyPr>
          <a:lstStyle/>
          <a:p>
            <a:r>
              <a:rPr lang="en-US" sz="2000" dirty="0"/>
              <a:t>Robust script header:</a:t>
            </a:r>
          </a:p>
          <a:p>
            <a:endParaRPr lang="en-US" sz="2000" dirty="0"/>
          </a:p>
          <a:p>
            <a:r>
              <a:rPr lang="en-US" sz="2000" dirty="0"/>
              <a:t>Let’s test </a:t>
            </a:r>
            <a:r>
              <a:rPr lang="en-US" sz="2000" b="1" dirty="0"/>
              <a:t>set -u</a:t>
            </a:r>
          </a:p>
          <a:p>
            <a:endParaRPr lang="en-US" sz="2000" dirty="0"/>
          </a:p>
          <a:p>
            <a:r>
              <a:rPr lang="en-US" sz="2000" dirty="0"/>
              <a:t>Create the following script and call it </a:t>
            </a:r>
            <a:r>
              <a:rPr lang="en-US" sz="2000" b="1" i="1" dirty="0"/>
              <a:t>test_u.sh</a:t>
            </a:r>
            <a:r>
              <a:rPr lang="en-US" sz="2000" dirty="0"/>
              <a:t>:</a:t>
            </a:r>
          </a:p>
          <a:p>
            <a:endParaRPr lang="en-US" sz="2000" dirty="0"/>
          </a:p>
          <a:p>
            <a:r>
              <a:rPr lang="en-US" sz="2000" dirty="0"/>
              <a:t>	</a:t>
            </a:r>
            <a:r>
              <a:rPr lang="de-DE" sz="2000" dirty="0">
                <a:solidFill>
                  <a:schemeClr val="accent1">
                    <a:lumMod val="50000"/>
                  </a:schemeClr>
                </a:solidFill>
              </a:rPr>
              <a:t>#! /bin/bash</a:t>
            </a:r>
          </a:p>
          <a:p>
            <a:endParaRPr lang="de-DE" sz="2000" dirty="0">
              <a:solidFill>
                <a:schemeClr val="accent1">
                  <a:lumMod val="50000"/>
                </a:schemeClr>
              </a:solidFill>
            </a:endParaRPr>
          </a:p>
          <a:p>
            <a:r>
              <a:rPr lang="de-DE" sz="2000" dirty="0">
                <a:solidFill>
                  <a:schemeClr val="accent1">
                    <a:lumMod val="50000"/>
                  </a:schemeClr>
                </a:solidFill>
              </a:rPr>
              <a:t>	echo $BAM_FILE</a:t>
            </a:r>
          </a:p>
          <a:p>
            <a:endParaRPr lang="en-US" sz="2000" dirty="0"/>
          </a:p>
          <a:p>
            <a:r>
              <a:rPr lang="en-US" sz="2000" dirty="0"/>
              <a:t>Change permissions, and run it</a:t>
            </a:r>
          </a:p>
          <a:p>
            <a:endParaRPr lang="en-US" sz="2000" dirty="0"/>
          </a:p>
          <a:p>
            <a:r>
              <a:rPr lang="en-US" sz="2000" dirty="0"/>
              <a:t>Now add </a:t>
            </a:r>
            <a:r>
              <a:rPr lang="en-US" sz="2000" b="1" dirty="0"/>
              <a:t>set -u </a:t>
            </a:r>
            <a:r>
              <a:rPr lang="en-US" sz="2000" dirty="0"/>
              <a:t>to the script header and run it again</a:t>
            </a:r>
          </a:p>
          <a:p>
            <a:endParaRPr lang="en-US" sz="2000" b="1" u="sng" dirty="0"/>
          </a:p>
          <a:p>
            <a:r>
              <a:rPr lang="en-US" sz="2000" dirty="0"/>
              <a:t>What had changed</a:t>
            </a:r>
            <a:r>
              <a:rPr lang="en-US" sz="2000" b="1" u="sng" dirty="0"/>
              <a:t>?</a:t>
            </a:r>
            <a:r>
              <a:rPr lang="en-US" sz="2000" dirty="0"/>
              <a:t> </a:t>
            </a:r>
          </a:p>
        </p:txBody>
      </p:sp>
    </p:spTree>
    <p:extLst>
      <p:ext uri="{BB962C8B-B14F-4D97-AF65-F5344CB8AC3E}">
        <p14:creationId xmlns:p14="http://schemas.microsoft.com/office/powerpoint/2010/main" val="321016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F113-2F38-C013-D59C-12E4F1EC9543}"/>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653A1439-006B-6A4E-6176-CA7223D2AA12}"/>
              </a:ext>
            </a:extLst>
          </p:cNvPr>
          <p:cNvSpPr txBox="1"/>
          <p:nvPr/>
        </p:nvSpPr>
        <p:spPr>
          <a:xfrm>
            <a:off x="375920" y="599440"/>
            <a:ext cx="11358880" cy="6247864"/>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-o </a:t>
            </a:r>
            <a:r>
              <a:rPr lang="en-US" sz="2000" b="1" dirty="0" err="1"/>
              <a:t>pipefail</a:t>
            </a:r>
            <a:endParaRPr lang="en-US" sz="2000" b="1" dirty="0"/>
          </a:p>
          <a:p>
            <a:endParaRPr lang="en-US" sz="2000" dirty="0"/>
          </a:p>
          <a:p>
            <a:pPr marL="342900" indent="-342900">
              <a:buFont typeface="Arial" panose="020B0604020202020204" pitchFamily="34" charset="0"/>
              <a:buChar char="•"/>
            </a:pPr>
            <a:r>
              <a:rPr lang="en-US" sz="2000" b="1" dirty="0"/>
              <a:t>set -e </a:t>
            </a:r>
            <a:r>
              <a:rPr lang="en-US" sz="2000" dirty="0"/>
              <a:t>ensures that the script quits if a command exists with non-zero status (fails)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if the command is a part of a pipeline and it fails, the script will not quit unless this is the last command in the pipeline even with </a:t>
            </a:r>
            <a:r>
              <a:rPr lang="en-US" sz="2000" b="1" dirty="0"/>
              <a:t>set -e</a:t>
            </a:r>
            <a:r>
              <a:rPr lang="en-US" sz="2000" dirty="0"/>
              <a:t>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set -o </a:t>
            </a:r>
            <a:r>
              <a:rPr lang="en-US" sz="2000" b="1" dirty="0" err="1"/>
              <a:t>pipefail</a:t>
            </a:r>
            <a:r>
              <a:rPr lang="en-US" sz="2000" dirty="0"/>
              <a:t> instructs bash to quit if any command within a pipeline fails</a:t>
            </a:r>
          </a:p>
          <a:p>
            <a:endParaRPr lang="en-US" sz="2000" dirty="0"/>
          </a:p>
          <a:p>
            <a:r>
              <a:rPr lang="en-US" sz="2000" dirty="0"/>
              <a:t>Create the following script and call it </a:t>
            </a:r>
            <a:r>
              <a:rPr lang="en-US" sz="2000" b="1" i="1" dirty="0"/>
              <a:t>test_pipefail.sh </a:t>
            </a:r>
            <a:r>
              <a:rPr lang="en-US" sz="2000" dirty="0"/>
              <a:t>and run it: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awk '{print $9}' | sed 1,1d</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p>
          <a:p>
            <a:r>
              <a:rPr lang="en-US" sz="2000" dirty="0"/>
              <a:t> </a:t>
            </a:r>
          </a:p>
        </p:txBody>
      </p:sp>
    </p:spTree>
    <p:extLst>
      <p:ext uri="{BB962C8B-B14F-4D97-AF65-F5344CB8AC3E}">
        <p14:creationId xmlns:p14="http://schemas.microsoft.com/office/powerpoint/2010/main" val="17198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56A2C-3CFB-65B0-A43C-BC4239E05998}"/>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FCDA2EFF-5EA7-79E2-CEA5-5CF326EF6391}"/>
              </a:ext>
            </a:extLst>
          </p:cNvPr>
          <p:cNvSpPr txBox="1"/>
          <p:nvPr/>
        </p:nvSpPr>
        <p:spPr>
          <a:xfrm>
            <a:off x="741680" y="599440"/>
            <a:ext cx="9245600" cy="5940088"/>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-o </a:t>
            </a:r>
            <a:r>
              <a:rPr lang="en-US" sz="2000" b="1" dirty="0" err="1"/>
              <a:t>pipefail</a:t>
            </a:r>
            <a:r>
              <a:rPr lang="en-US" sz="2000" b="1" dirty="0"/>
              <a:t> </a:t>
            </a:r>
            <a:r>
              <a:rPr lang="en-US" sz="2000" dirty="0"/>
              <a:t>(continued)</a:t>
            </a:r>
          </a:p>
          <a:p>
            <a:endParaRPr lang="en-US" sz="2000" dirty="0"/>
          </a:p>
          <a:p>
            <a:r>
              <a:rPr lang="en-US" sz="2000" dirty="0"/>
              <a:t>Modify the file to make </a:t>
            </a:r>
            <a:r>
              <a:rPr lang="en-US" sz="2000" b="1" i="1" dirty="0"/>
              <a:t>awk</a:t>
            </a:r>
            <a:r>
              <a:rPr lang="en-US" sz="2000" dirty="0"/>
              <a:t> command invalid, for example change it </a:t>
            </a:r>
            <a:r>
              <a:rPr lang="en-US" sz="2000" b="1" i="1" dirty="0" err="1"/>
              <a:t>awks</a:t>
            </a:r>
            <a:r>
              <a:rPr lang="en-US" sz="2000" dirty="0"/>
              <a: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a:t>
            </a:r>
            <a:r>
              <a:rPr lang="en-US" sz="2000" dirty="0" err="1">
                <a:solidFill>
                  <a:schemeClr val="accent1">
                    <a:lumMod val="50000"/>
                  </a:schemeClr>
                </a:solidFill>
              </a:rPr>
              <a:t>awks</a:t>
            </a:r>
            <a:r>
              <a:rPr lang="en-US" sz="2000" dirty="0">
                <a:solidFill>
                  <a:schemeClr val="accent1">
                    <a:lumMod val="50000"/>
                  </a:schemeClr>
                </a:solidFill>
              </a:rPr>
              <a:t> '{print $9}' | sed 1,1d</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p>
          <a:p>
            <a:r>
              <a:rPr lang="en-US" sz="2000" dirty="0"/>
              <a:t>Run the script</a:t>
            </a:r>
          </a:p>
          <a:p>
            <a:endParaRPr lang="en-US" sz="2000" dirty="0"/>
          </a:p>
          <a:p>
            <a:r>
              <a:rPr lang="en-US" sz="2000" dirty="0"/>
              <a:t>Add </a:t>
            </a:r>
            <a:r>
              <a:rPr lang="en-US" sz="2000" b="1" dirty="0"/>
              <a:t>set -e</a:t>
            </a:r>
            <a:r>
              <a:rPr lang="en-US" sz="2000" dirty="0"/>
              <a:t> to the header and re-run the script</a:t>
            </a:r>
          </a:p>
          <a:p>
            <a:endParaRPr lang="en-US" sz="2000" dirty="0"/>
          </a:p>
          <a:p>
            <a:r>
              <a:rPr lang="en-US" sz="2000" dirty="0"/>
              <a:t>Add </a:t>
            </a:r>
            <a:r>
              <a:rPr lang="en-US" sz="2000" b="1" dirty="0"/>
              <a:t>set -o </a:t>
            </a:r>
            <a:r>
              <a:rPr lang="en-US" sz="2000" b="1" dirty="0" err="1"/>
              <a:t>pipefail</a:t>
            </a:r>
            <a:r>
              <a:rPr lang="en-US" sz="2000" b="1" dirty="0"/>
              <a:t> </a:t>
            </a:r>
            <a:r>
              <a:rPr lang="en-US" sz="2000" dirty="0"/>
              <a:t>and re-run again, how did the behavior changed </a:t>
            </a:r>
            <a:endParaRPr lang="en-US" sz="2000" b="1" dirty="0"/>
          </a:p>
          <a:p>
            <a:endParaRPr lang="en-US" sz="2000" dirty="0"/>
          </a:p>
          <a:p>
            <a:r>
              <a:rPr lang="en-US" sz="2000" dirty="0"/>
              <a:t> </a:t>
            </a:r>
          </a:p>
        </p:txBody>
      </p:sp>
    </p:spTree>
    <p:extLst>
      <p:ext uri="{BB962C8B-B14F-4D97-AF65-F5344CB8AC3E}">
        <p14:creationId xmlns:p14="http://schemas.microsoft.com/office/powerpoint/2010/main" val="322232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6F823-417A-88DF-E2B1-C0E1C2295ADB}"/>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16A83B45-75EF-6021-EB30-9EA147DEA43D}"/>
              </a:ext>
            </a:extLst>
          </p:cNvPr>
          <p:cNvSpPr txBox="1"/>
          <p:nvPr/>
        </p:nvSpPr>
        <p:spPr>
          <a:xfrm>
            <a:off x="792480" y="589280"/>
            <a:ext cx="9245600" cy="4401205"/>
          </a:xfrm>
          <a:prstGeom prst="rect">
            <a:avLst/>
          </a:prstGeom>
          <a:noFill/>
        </p:spPr>
        <p:txBody>
          <a:bodyPr wrap="square" rtlCol="0">
            <a:spAutoFit/>
          </a:bodyPr>
          <a:lstStyle/>
          <a:p>
            <a:r>
              <a:rPr lang="en-US" sz="2000" dirty="0"/>
              <a:t>Robust script header:</a:t>
            </a:r>
          </a:p>
          <a:p>
            <a:endParaRPr lang="en-US" sz="2000" dirty="0"/>
          </a:p>
          <a:p>
            <a:r>
              <a:rPr lang="en-US" sz="2000" dirty="0"/>
              <a:t>From now on will add all three statements to every script we create</a:t>
            </a:r>
          </a:p>
          <a:p>
            <a:endParaRPr lang="en-US" sz="2000" dirty="0"/>
          </a:p>
          <a:p>
            <a:r>
              <a:rPr lang="en-US" sz="2000" dirty="0"/>
              <a:t>Modify </a:t>
            </a:r>
            <a:r>
              <a:rPr lang="en-US" sz="2000" b="1" dirty="0"/>
              <a:t>hello_world.sh </a:t>
            </a:r>
            <a:r>
              <a:rPr lang="en-US" sz="2000" dirty="0"/>
              <a:t>to contain the safety lines</a:t>
            </a:r>
          </a:p>
          <a:p>
            <a:endParaRPr lang="en-US" sz="2000" b="1" dirty="0"/>
          </a:p>
          <a:p>
            <a:r>
              <a:rPr lang="en-US" sz="2000" b="1" dirty="0"/>
              <a:t>	</a:t>
            </a:r>
            <a:r>
              <a:rPr lang="en-US" sz="2000" dirty="0">
                <a:solidFill>
                  <a:schemeClr val="accent1">
                    <a:lumMod val="50000"/>
                  </a:schemeClr>
                </a:solidFill>
              </a:rPr>
              <a:t>#! /bin/bash</a:t>
            </a:r>
          </a:p>
          <a:p>
            <a:r>
              <a:rPr lang="en-US" sz="2000" dirty="0">
                <a:solidFill>
                  <a:schemeClr val="accent1">
                    <a:lumMod val="50000"/>
                  </a:schemeClr>
                </a:solidFill>
              </a:rPr>
              <a:t>	set -e</a:t>
            </a:r>
          </a:p>
          <a:p>
            <a:r>
              <a:rPr lang="en-US" sz="2000" dirty="0">
                <a:solidFill>
                  <a:schemeClr val="accent1">
                    <a:lumMod val="50000"/>
                  </a:schemeClr>
                </a:solidFill>
              </a:rPr>
              <a:t>	set -u</a:t>
            </a:r>
          </a:p>
          <a:p>
            <a:r>
              <a:rPr lang="en-US" sz="2000" dirty="0">
                <a:solidFill>
                  <a:schemeClr val="accent1">
                    <a:lumMod val="50000"/>
                  </a:schemeClr>
                </a:solidFill>
              </a:rPr>
              <a:t>	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	echo "Hello World!"</a:t>
            </a:r>
          </a:p>
          <a:p>
            <a:endParaRPr lang="en-US" sz="2000" b="1" dirty="0"/>
          </a:p>
          <a:p>
            <a:r>
              <a:rPr lang="en-US" sz="2000" dirty="0"/>
              <a:t> </a:t>
            </a:r>
          </a:p>
        </p:txBody>
      </p:sp>
    </p:spTree>
    <p:extLst>
      <p:ext uri="{BB962C8B-B14F-4D97-AF65-F5344CB8AC3E}">
        <p14:creationId xmlns:p14="http://schemas.microsoft.com/office/powerpoint/2010/main" val="170144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DCEDAD-BAA9-70BC-A8AA-D0898C5F96B4}"/>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D76B2CC2-5E8C-12C2-DACB-442BFC7A3A1B}"/>
              </a:ext>
            </a:extLst>
          </p:cNvPr>
          <p:cNvSpPr txBox="1"/>
          <p:nvPr/>
        </p:nvSpPr>
        <p:spPr>
          <a:xfrm>
            <a:off x="792480" y="589280"/>
            <a:ext cx="9245600" cy="7171194"/>
          </a:xfrm>
          <a:prstGeom prst="rect">
            <a:avLst/>
          </a:prstGeom>
          <a:noFill/>
        </p:spPr>
        <p:txBody>
          <a:bodyPr wrap="square" rtlCol="0">
            <a:spAutoFit/>
          </a:bodyPr>
          <a:lstStyle/>
          <a:p>
            <a:r>
              <a:rPr lang="en-US" sz="2000" dirty="0"/>
              <a:t>Setting variables</a:t>
            </a:r>
          </a:p>
          <a:p>
            <a:endParaRPr lang="en-US" sz="2000" dirty="0"/>
          </a:p>
          <a:p>
            <a:r>
              <a:rPr lang="en-US" sz="2000" dirty="0"/>
              <a:t>We assign variables with “=“ sign</a:t>
            </a:r>
          </a:p>
          <a:p>
            <a:r>
              <a:rPr lang="en-US" sz="2000" b="1" dirty="0"/>
              <a:t>READS_DIR=“</a:t>
            </a:r>
            <a:r>
              <a:rPr lang="en-US" sz="2000" b="1" dirty="0" err="1"/>
              <a:t>fastq</a:t>
            </a:r>
            <a:r>
              <a:rPr lang="en-US" sz="2000" b="1" dirty="0"/>
              <a:t>/”</a:t>
            </a:r>
          </a:p>
          <a:p>
            <a:endParaRPr lang="en-US" sz="2000" dirty="0"/>
          </a:p>
          <a:p>
            <a:r>
              <a:rPr lang="en-US" sz="2000" dirty="0"/>
              <a:t>The variable names can be lower case or upper case</a:t>
            </a:r>
          </a:p>
          <a:p>
            <a:r>
              <a:rPr lang="en-US" sz="2000" b="1" dirty="0" err="1"/>
              <a:t>reads_dir</a:t>
            </a:r>
            <a:r>
              <a:rPr lang="en-US" sz="2000" b="1" dirty="0"/>
              <a:t>=“</a:t>
            </a:r>
            <a:r>
              <a:rPr lang="en-US" sz="2000" b="1" dirty="0" err="1"/>
              <a:t>fastq</a:t>
            </a:r>
            <a:r>
              <a:rPr lang="en-US" sz="2000" b="1" dirty="0"/>
              <a:t>” </a:t>
            </a:r>
            <a:r>
              <a:rPr lang="en-US" sz="2000" dirty="0"/>
              <a:t>or</a:t>
            </a:r>
            <a:r>
              <a:rPr lang="en-US" sz="2000" b="1" dirty="0"/>
              <a:t> </a:t>
            </a:r>
            <a:r>
              <a:rPr lang="en-US" sz="2000" b="1" dirty="0" err="1"/>
              <a:t>Reads_Dir</a:t>
            </a:r>
            <a:r>
              <a:rPr lang="en-US" sz="2000" b="1" dirty="0"/>
              <a:t>=“</a:t>
            </a:r>
            <a:r>
              <a:rPr lang="en-US" sz="2000" b="1" dirty="0" err="1"/>
              <a:t>fastq</a:t>
            </a:r>
            <a:r>
              <a:rPr lang="en-US" sz="2000" b="1" dirty="0"/>
              <a:t>”</a:t>
            </a:r>
          </a:p>
          <a:p>
            <a:endParaRPr lang="en-US" sz="2000" dirty="0"/>
          </a:p>
          <a:p>
            <a:r>
              <a:rPr lang="en-US" sz="2000" dirty="0"/>
              <a:t>How to address variables? We use $</a:t>
            </a:r>
          </a:p>
          <a:p>
            <a:r>
              <a:rPr lang="en-US" sz="2000" b="1" dirty="0"/>
              <a:t>$READS_DIR</a:t>
            </a:r>
          </a:p>
          <a:p>
            <a:endParaRPr lang="en-US" sz="2000" b="1" dirty="0"/>
          </a:p>
          <a:p>
            <a:r>
              <a:rPr lang="en-US" sz="2000" dirty="0"/>
              <a:t>For example</a:t>
            </a:r>
          </a:p>
          <a:p>
            <a:r>
              <a:rPr lang="en-US" sz="2000" dirty="0">
                <a:solidFill>
                  <a:schemeClr val="accent1"/>
                </a:solidFill>
              </a:rPr>
              <a:t>$ READS_DIR=“</a:t>
            </a:r>
            <a:r>
              <a:rPr lang="en-US" sz="2000" dirty="0" err="1">
                <a:solidFill>
                  <a:schemeClr val="accent1"/>
                </a:solidFill>
              </a:rPr>
              <a:t>fastq</a:t>
            </a:r>
            <a:r>
              <a:rPr lang="en-US" sz="2000" dirty="0">
                <a:solidFill>
                  <a:schemeClr val="accent1"/>
                </a:solidFill>
              </a:rPr>
              <a:t>”</a:t>
            </a:r>
          </a:p>
          <a:p>
            <a:r>
              <a:rPr lang="en-US" sz="2000" dirty="0">
                <a:solidFill>
                  <a:schemeClr val="accent1"/>
                </a:solidFill>
              </a:rPr>
              <a:t>$ echo $READS_DIR</a:t>
            </a:r>
          </a:p>
          <a:p>
            <a:endParaRPr lang="en-US" sz="2000" dirty="0"/>
          </a:p>
          <a:p>
            <a:r>
              <a:rPr lang="en-US" sz="2000" dirty="0"/>
              <a:t>What happens if we omitted dollar sign?</a:t>
            </a:r>
          </a:p>
          <a:p>
            <a:r>
              <a:rPr lang="en-US" sz="2000" dirty="0">
                <a:solidFill>
                  <a:schemeClr val="accent1"/>
                </a:solidFill>
              </a:rPr>
              <a:t>$ echo READS_DIR</a:t>
            </a:r>
          </a:p>
          <a:p>
            <a:endParaRPr lang="en-US" sz="2000" dirty="0">
              <a:solidFill>
                <a:schemeClr val="accent1"/>
              </a:solidFill>
            </a:endParaRPr>
          </a:p>
          <a:p>
            <a:r>
              <a:rPr lang="en-US" sz="2000" dirty="0"/>
              <a:t> </a:t>
            </a:r>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112212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F2161D-F2CF-B0B8-F242-ADF28B6EB49D}"/>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4A50981B-08B2-339E-B6DE-80644D04730E}"/>
              </a:ext>
            </a:extLst>
          </p:cNvPr>
          <p:cNvSpPr txBox="1"/>
          <p:nvPr/>
        </p:nvSpPr>
        <p:spPr>
          <a:xfrm>
            <a:off x="792480" y="589280"/>
            <a:ext cx="9245600" cy="7478970"/>
          </a:xfrm>
          <a:prstGeom prst="rect">
            <a:avLst/>
          </a:prstGeom>
          <a:noFill/>
        </p:spPr>
        <p:txBody>
          <a:bodyPr wrap="square" rtlCol="0">
            <a:spAutoFit/>
          </a:bodyPr>
          <a:lstStyle/>
          <a:p>
            <a:r>
              <a:rPr lang="en-US" sz="2000" dirty="0"/>
              <a:t>Setting variables (continued)</a:t>
            </a:r>
          </a:p>
          <a:p>
            <a:endParaRPr lang="en-US" sz="2000" dirty="0"/>
          </a:p>
          <a:p>
            <a:r>
              <a:rPr lang="en-US" sz="2000" dirty="0"/>
              <a:t>What if we use doble-quotes around the variable name</a:t>
            </a:r>
          </a:p>
          <a:p>
            <a:r>
              <a:rPr lang="en-US" sz="2000" dirty="0">
                <a:solidFill>
                  <a:schemeClr val="accent1"/>
                </a:solidFill>
              </a:rPr>
              <a:t>$ echo "$READS_DIR“</a:t>
            </a:r>
          </a:p>
          <a:p>
            <a:endParaRPr lang="en-US" sz="2000" dirty="0">
              <a:solidFill>
                <a:schemeClr val="accent1"/>
              </a:solidFill>
            </a:endParaRPr>
          </a:p>
          <a:p>
            <a:r>
              <a:rPr lang="en-US" sz="2000" dirty="0"/>
              <a:t>How does this change with single quotes?</a:t>
            </a:r>
          </a:p>
          <a:p>
            <a:r>
              <a:rPr lang="en-US" sz="2000" dirty="0">
                <a:solidFill>
                  <a:schemeClr val="accent1"/>
                </a:solidFill>
              </a:rPr>
              <a:t>$ echo '$READS_DIR’</a:t>
            </a:r>
          </a:p>
          <a:p>
            <a:endParaRPr lang="en-US" sz="2000" dirty="0">
              <a:solidFill>
                <a:schemeClr val="accent1"/>
              </a:solidFill>
            </a:endParaRPr>
          </a:p>
          <a:p>
            <a:r>
              <a:rPr lang="en-US" sz="2000" dirty="0"/>
              <a:t>What symbols are allowed in variable names?</a:t>
            </a:r>
          </a:p>
          <a:p>
            <a:r>
              <a:rPr lang="en-US" sz="2000" dirty="0"/>
              <a:t>We can always check on the command line:</a:t>
            </a:r>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echo $</a:t>
            </a:r>
            <a:r>
              <a:rPr lang="en-US" sz="2000" dirty="0" err="1">
                <a:solidFill>
                  <a:schemeClr val="accent1"/>
                </a:solidFill>
              </a:rPr>
              <a:t>some_var</a:t>
            </a:r>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someVar</a:t>
            </a:r>
            <a:r>
              <a:rPr lang="en-US" sz="2000" dirty="0">
                <a:solidFill>
                  <a:schemeClr val="accent1"/>
                </a:solidFill>
              </a:rPr>
              <a:t>=10</a:t>
            </a:r>
          </a:p>
          <a:p>
            <a:r>
              <a:rPr lang="en-US" sz="2000" dirty="0">
                <a:solidFill>
                  <a:schemeClr val="accent1"/>
                </a:solidFill>
              </a:rPr>
              <a:t>$ echo $</a:t>
            </a:r>
            <a:r>
              <a:rPr lang="en-US" sz="2000" dirty="0" err="1">
                <a:solidFill>
                  <a:schemeClr val="accent1"/>
                </a:solidFill>
              </a:rPr>
              <a:t>someVar</a:t>
            </a:r>
            <a:endParaRPr lang="en-US" sz="2000" dirty="0">
              <a:solidFill>
                <a:schemeClr val="accent1"/>
              </a:solidFill>
            </a:endParaRPr>
          </a:p>
          <a:p>
            <a:endParaRPr lang="en-US" sz="2000" dirty="0">
              <a:solidFill>
                <a:schemeClr val="accent1"/>
              </a:solidFill>
            </a:endParaRPr>
          </a:p>
          <a:p>
            <a:r>
              <a:rPr lang="en-US" sz="2000" dirty="0">
                <a:solidFill>
                  <a:schemeClr val="accent1"/>
                </a:solidFill>
              </a:rPr>
              <a:t>$ 1some_var=10</a:t>
            </a:r>
          </a:p>
          <a:p>
            <a:r>
              <a:rPr lang="en-US" sz="2000" dirty="0">
                <a:solidFill>
                  <a:schemeClr val="accent1"/>
                </a:solidFill>
              </a:rPr>
              <a:t>$ some_var1=10</a:t>
            </a:r>
          </a:p>
          <a:p>
            <a:r>
              <a:rPr lang="en-US" sz="2000" dirty="0">
                <a:solidFill>
                  <a:schemeClr val="accent1"/>
                </a:solidFill>
              </a:rPr>
              <a:t>$ echo $some_var1</a:t>
            </a:r>
          </a:p>
          <a:p>
            <a:r>
              <a:rPr lang="en-US" sz="2000" dirty="0"/>
              <a:t> </a:t>
            </a:r>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18163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6588F-4AE7-43A5-85C1-0602971AB1C4}"/>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32DD642B-2B02-DB8B-0B4D-48C7142B3A8D}"/>
              </a:ext>
            </a:extLst>
          </p:cNvPr>
          <p:cNvSpPr txBox="1"/>
          <p:nvPr/>
        </p:nvSpPr>
        <p:spPr>
          <a:xfrm>
            <a:off x="792480" y="589280"/>
            <a:ext cx="9794240" cy="7478970"/>
          </a:xfrm>
          <a:prstGeom prst="rect">
            <a:avLst/>
          </a:prstGeom>
          <a:noFill/>
        </p:spPr>
        <p:txBody>
          <a:bodyPr wrap="square" rtlCol="0">
            <a:spAutoFit/>
          </a:bodyPr>
          <a:lstStyle/>
          <a:p>
            <a:r>
              <a:rPr lang="en-US" sz="2000" dirty="0"/>
              <a:t>Setting variables (continued)</a:t>
            </a:r>
          </a:p>
          <a:p>
            <a:endParaRPr lang="en-US" sz="2000" dirty="0"/>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a:t>
            </a:r>
            <a:r>
              <a:rPr lang="en-US" sz="2000" dirty="0" err="1">
                <a:solidFill>
                  <a:schemeClr val="accent1"/>
                </a:solidFill>
              </a:rPr>
              <a:t>some_var</a:t>
            </a:r>
            <a:r>
              <a:rPr lang="en-US" sz="2000" dirty="0">
                <a:solidFill>
                  <a:schemeClr val="accent1"/>
                </a:solidFill>
              </a:rPr>
              <a:t>?=10</a:t>
            </a:r>
          </a:p>
          <a:p>
            <a:r>
              <a:rPr lang="en-US" sz="2000" dirty="0">
                <a:solidFill>
                  <a:schemeClr val="accent1"/>
                </a:solidFill>
              </a:rPr>
              <a:t>$ some-var=10</a:t>
            </a:r>
          </a:p>
          <a:p>
            <a:endParaRPr lang="en-US" sz="2000" dirty="0">
              <a:solidFill>
                <a:schemeClr val="accent1"/>
              </a:solidFill>
            </a:endParaRPr>
          </a:p>
          <a:p>
            <a:r>
              <a:rPr lang="en-US" sz="2000" dirty="0"/>
              <a:t>In general, letters and underscore are safe choices, you can always test your variable name on the command line</a:t>
            </a:r>
          </a:p>
          <a:p>
            <a:endParaRPr lang="en-US" sz="2000" dirty="0"/>
          </a:p>
          <a:p>
            <a:r>
              <a:rPr lang="en-US" sz="2000" dirty="0"/>
              <a:t>We don’t want to use variable names reserved to shell environment variables</a:t>
            </a:r>
          </a:p>
          <a:p>
            <a:r>
              <a:rPr lang="en-US" sz="2000" dirty="0">
                <a:solidFill>
                  <a:schemeClr val="accent1"/>
                </a:solidFill>
              </a:rPr>
              <a:t>$ </a:t>
            </a:r>
            <a:r>
              <a:rPr lang="en-US" sz="2000" dirty="0" err="1">
                <a:solidFill>
                  <a:schemeClr val="accent1"/>
                </a:solidFill>
              </a:rPr>
              <a:t>printenv</a:t>
            </a:r>
            <a:endParaRPr lang="en-US" sz="2000" dirty="0">
              <a:solidFill>
                <a:schemeClr val="accent1"/>
              </a:solidFill>
            </a:endParaRPr>
          </a:p>
          <a:p>
            <a:endParaRPr lang="en-US" sz="2000" dirty="0">
              <a:solidFill>
                <a:schemeClr val="accent1"/>
              </a:solidFill>
            </a:endParaRPr>
          </a:p>
          <a:p>
            <a:r>
              <a:rPr lang="en-US" sz="2000" dirty="0"/>
              <a:t>Some variables have special meaning in bash</a:t>
            </a:r>
          </a:p>
          <a:p>
            <a:pPr marL="342900" indent="-342900">
              <a:buFont typeface="Arial" panose="020B0604020202020204" pitchFamily="34" charset="0"/>
              <a:buChar char="•"/>
            </a:pPr>
            <a:r>
              <a:rPr lang="en-US" sz="2000" dirty="0"/>
              <a:t>$0</a:t>
            </a:r>
            <a:r>
              <a:rPr lang="en-US" sz="2000" dirty="0">
                <a:solidFill>
                  <a:schemeClr val="accent1"/>
                </a:solidFill>
              </a:rPr>
              <a:t> </a:t>
            </a:r>
            <a:r>
              <a:rPr lang="en-US" sz="2000" dirty="0"/>
              <a:t>– filename of the current script</a:t>
            </a:r>
          </a:p>
          <a:p>
            <a:pPr marL="342900" indent="-342900">
              <a:buFont typeface="Arial" panose="020B0604020202020204" pitchFamily="34" charset="0"/>
              <a:buChar char="•"/>
            </a:pPr>
            <a:r>
              <a:rPr lang="en-US" sz="2000" dirty="0"/>
              <a:t>$&lt;N&gt;</a:t>
            </a:r>
            <a:r>
              <a:rPr lang="en-US" sz="2000" dirty="0">
                <a:solidFill>
                  <a:schemeClr val="accent1"/>
                </a:solidFill>
              </a:rPr>
              <a:t> </a:t>
            </a:r>
            <a:r>
              <a:rPr lang="en-US" sz="2000" dirty="0"/>
              <a:t>- Nth argument passed to the script on the command line, for example $1, $2, $3, </a:t>
            </a:r>
            <a:r>
              <a:rPr lang="en-US" sz="2000" dirty="0" err="1"/>
              <a:t>etc</a:t>
            </a:r>
            <a:endParaRPr lang="en-US" sz="2000" dirty="0"/>
          </a:p>
          <a:p>
            <a:pPr marL="342900" indent="-342900">
              <a:buFont typeface="Arial" panose="020B0604020202020204" pitchFamily="34" charset="0"/>
              <a:buChar char="•"/>
            </a:pPr>
            <a:r>
              <a:rPr lang="en-US" sz="2000" dirty="0"/>
              <a:t>$# - the number of arguments passed to the script or function</a:t>
            </a:r>
          </a:p>
          <a:p>
            <a:pPr marL="342900" indent="-342900">
              <a:buFont typeface="Arial" panose="020B0604020202020204" pitchFamily="34" charset="0"/>
              <a:buChar char="•"/>
            </a:pPr>
            <a:r>
              <a:rPr lang="en-US" sz="2000" dirty="0"/>
              <a:t>$? – exit status of the last command executed</a:t>
            </a:r>
          </a:p>
          <a:p>
            <a:endParaRPr lang="en-US" sz="800" dirty="0"/>
          </a:p>
          <a:p>
            <a:r>
              <a:rPr lang="en-US" sz="2000" dirty="0">
                <a:hlinkClick r:id="rId2"/>
              </a:rPr>
              <a:t>https://www.educative.io/answers/what-are-special-variables-in-unix-linux</a:t>
            </a:r>
            <a:endParaRPr lang="en-US" sz="2000" dirty="0"/>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9968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E220D-721A-62F8-5B8A-C2A0F89371B8}"/>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70AA1193-8211-3A25-4FDD-FAEB0E1A0CB6}"/>
              </a:ext>
            </a:extLst>
          </p:cNvPr>
          <p:cNvSpPr txBox="1"/>
          <p:nvPr/>
        </p:nvSpPr>
        <p:spPr>
          <a:xfrm>
            <a:off x="792480" y="589280"/>
            <a:ext cx="9794240" cy="7171194"/>
          </a:xfrm>
          <a:prstGeom prst="rect">
            <a:avLst/>
          </a:prstGeom>
          <a:noFill/>
        </p:spPr>
        <p:txBody>
          <a:bodyPr wrap="square" rtlCol="0">
            <a:spAutoFit/>
          </a:bodyPr>
          <a:lstStyle/>
          <a:p>
            <a:r>
              <a:rPr lang="en-US" sz="2000" dirty="0"/>
              <a:t>Setting variables (continued)</a:t>
            </a:r>
          </a:p>
          <a:p>
            <a:endParaRPr lang="en-US" sz="2000" dirty="0"/>
          </a:p>
          <a:p>
            <a:r>
              <a:rPr lang="en-US" sz="2000" dirty="0"/>
              <a:t>Curly brackets </a:t>
            </a:r>
            <a:r>
              <a:rPr lang="en-US" sz="2000" b="1" dirty="0"/>
              <a:t>{}</a:t>
            </a:r>
            <a:r>
              <a:rPr lang="en-US" sz="2000" dirty="0"/>
              <a:t> as place holders</a:t>
            </a:r>
          </a:p>
          <a:p>
            <a:endParaRPr lang="en-US" sz="2000" dirty="0"/>
          </a:p>
          <a:p>
            <a:r>
              <a:rPr lang="en-US" sz="2000" dirty="0"/>
              <a:t>For example:</a:t>
            </a:r>
          </a:p>
          <a:p>
            <a:r>
              <a:rPr lang="en-US" sz="2000" dirty="0">
                <a:solidFill>
                  <a:schemeClr val="accent1"/>
                </a:solidFill>
              </a:rPr>
              <a:t>$ </a:t>
            </a:r>
            <a:r>
              <a:rPr lang="en-US" sz="2000" dirty="0" err="1">
                <a:solidFill>
                  <a:schemeClr val="accent1"/>
                </a:solidFill>
              </a:rPr>
              <a:t>sample_name</a:t>
            </a:r>
            <a:r>
              <a:rPr lang="en-US" sz="2000" dirty="0">
                <a:solidFill>
                  <a:schemeClr val="accent1"/>
                </a:solidFill>
              </a:rPr>
              <a:t>=sample1</a:t>
            </a:r>
          </a:p>
          <a:p>
            <a:r>
              <a:rPr lang="en-US" sz="2000" dirty="0">
                <a:solidFill>
                  <a:schemeClr val="accent1"/>
                </a:solidFill>
              </a:rPr>
              <a:t>$ echo </a:t>
            </a:r>
            <a:r>
              <a:rPr lang="en-US" sz="2000" dirty="0" err="1">
                <a:solidFill>
                  <a:schemeClr val="accent1"/>
                </a:solidFill>
              </a:rPr>
              <a:t>sample_name</a:t>
            </a:r>
            <a:endParaRPr lang="en-US" sz="2000" dirty="0">
              <a:solidFill>
                <a:schemeClr val="accent1"/>
              </a:solidFill>
            </a:endParaRPr>
          </a:p>
          <a:p>
            <a:endParaRPr lang="en-US" sz="2000" dirty="0"/>
          </a:p>
          <a:p>
            <a:r>
              <a:rPr lang="en-US" sz="2000" dirty="0"/>
              <a:t>What if we are trying to create a directory for a specific sample from within the script</a:t>
            </a:r>
          </a:p>
          <a:p>
            <a:r>
              <a:rPr lang="en-US" sz="2000" dirty="0"/>
              <a:t>Let’s say we need a directory names </a:t>
            </a:r>
            <a:r>
              <a:rPr lang="en-US" sz="2000" b="1" dirty="0"/>
              <a:t>sample1_reads/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sample_name_reads</a:t>
            </a:r>
            <a:endParaRPr lang="en-US" sz="2000" dirty="0">
              <a:solidFill>
                <a:schemeClr val="accent1"/>
              </a:solidFill>
            </a:endParaRPr>
          </a:p>
          <a:p>
            <a:endParaRPr lang="en-US" sz="2000" dirty="0">
              <a:solidFill>
                <a:schemeClr val="accent1"/>
              </a:solidFill>
            </a:endParaRPr>
          </a:p>
          <a:p>
            <a:r>
              <a:rPr lang="en-US" sz="2000" dirty="0"/>
              <a:t>This will not work; this is a case for using a place holder</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a:t>
            </a:r>
            <a:r>
              <a:rPr lang="en-US" sz="2000" dirty="0">
                <a:solidFill>
                  <a:schemeClr val="accent1"/>
                </a:solidFill>
              </a:rPr>
              <a:t>}_reads</a:t>
            </a:r>
          </a:p>
          <a:p>
            <a:r>
              <a:rPr lang="en-US" sz="2000" dirty="0">
                <a:solidFill>
                  <a:schemeClr val="accent1"/>
                </a:solidFill>
              </a:rPr>
              <a:t>$ ls –</a:t>
            </a:r>
            <a:r>
              <a:rPr lang="en-US" sz="2000" dirty="0" err="1">
                <a:solidFill>
                  <a:schemeClr val="accent1"/>
                </a:solidFill>
              </a:rPr>
              <a:t>lh</a:t>
            </a:r>
            <a:endParaRPr lang="en-US" sz="2000" dirty="0">
              <a:solidFill>
                <a:schemeClr val="accent1"/>
              </a:solidFill>
            </a:endParaRPr>
          </a:p>
          <a:p>
            <a:endParaRPr lang="en-US" sz="2000" dirty="0">
              <a:solidFill>
                <a:schemeClr val="accent1"/>
              </a:solidFill>
            </a:endParaRPr>
          </a:p>
          <a:p>
            <a:r>
              <a:rPr lang="en-US" sz="2000" dirty="0"/>
              <a:t>It is better to use double-quotes with variables like this: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sample_name</a:t>
            </a:r>
            <a:r>
              <a:rPr lang="en-US" sz="2000" dirty="0">
                <a:solidFill>
                  <a:schemeClr val="accent1"/>
                </a:solidFill>
              </a:rPr>
              <a:t>}_reads" </a:t>
            </a:r>
            <a:r>
              <a:rPr lang="en-US" sz="2000" dirty="0"/>
              <a:t># Prevents commands from interpreting any spaces or other special characters in variable names</a:t>
            </a:r>
          </a:p>
          <a:p>
            <a:endParaRPr lang="en-US" sz="2000" dirty="0">
              <a:solidFill>
                <a:schemeClr val="accent1"/>
              </a:solidFill>
            </a:endParaRPr>
          </a:p>
          <a:p>
            <a:endParaRPr lang="en-US" sz="2000" dirty="0"/>
          </a:p>
          <a:p>
            <a:endParaRPr lang="en-US" sz="2000" dirty="0"/>
          </a:p>
          <a:p>
            <a:r>
              <a:rPr lang="en-US" sz="2000" dirty="0"/>
              <a:t> </a:t>
            </a:r>
          </a:p>
        </p:txBody>
      </p:sp>
    </p:spTree>
    <p:extLst>
      <p:ext uri="{BB962C8B-B14F-4D97-AF65-F5344CB8AC3E}">
        <p14:creationId xmlns:p14="http://schemas.microsoft.com/office/powerpoint/2010/main" val="49924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A8938-7B5C-74AE-FB5E-693AD666CE30}"/>
              </a:ext>
            </a:extLst>
          </p:cNvPr>
          <p:cNvSpPr txBox="1"/>
          <p:nvPr/>
        </p:nvSpPr>
        <p:spPr>
          <a:xfrm>
            <a:off x="3749040" y="14224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0BC479C8-7F4B-358C-7AFF-7739EBB8EB3B}"/>
              </a:ext>
            </a:extLst>
          </p:cNvPr>
          <p:cNvSpPr txBox="1"/>
          <p:nvPr/>
        </p:nvSpPr>
        <p:spPr>
          <a:xfrm>
            <a:off x="792480" y="690880"/>
            <a:ext cx="10454640" cy="4708981"/>
          </a:xfrm>
          <a:prstGeom prst="rect">
            <a:avLst/>
          </a:prstGeom>
          <a:noFill/>
        </p:spPr>
        <p:txBody>
          <a:bodyPr wrap="square" rtlCol="0">
            <a:spAutoFit/>
          </a:bodyPr>
          <a:lstStyle/>
          <a:p>
            <a:r>
              <a:rPr lang="en-US" sz="2000" dirty="0"/>
              <a:t>Passing arguments to scripts</a:t>
            </a:r>
          </a:p>
          <a:p>
            <a:endParaRPr lang="en-US" sz="2000" dirty="0"/>
          </a:p>
          <a:p>
            <a:pPr>
              <a:lnSpc>
                <a:spcPct val="200000"/>
              </a:lnSpc>
            </a:pPr>
            <a:r>
              <a:rPr lang="en-US" sz="2000" dirty="0"/>
              <a:t>$0 – stores the name of the script itself</a:t>
            </a:r>
          </a:p>
          <a:p>
            <a:pPr>
              <a:lnSpc>
                <a:spcPct val="200000"/>
              </a:lnSpc>
            </a:pPr>
            <a:r>
              <a:rPr lang="en-US" sz="2000" dirty="0"/>
              <a:t>$1 – stores the first argument</a:t>
            </a:r>
          </a:p>
          <a:p>
            <a:pPr>
              <a:lnSpc>
                <a:spcPct val="200000"/>
              </a:lnSpc>
            </a:pPr>
            <a:r>
              <a:rPr lang="en-US" sz="2000" dirty="0"/>
              <a:t>$2 – stores the second argument</a:t>
            </a:r>
          </a:p>
          <a:p>
            <a:pPr>
              <a:lnSpc>
                <a:spcPct val="200000"/>
              </a:lnSpc>
            </a:pPr>
            <a:r>
              <a:rPr lang="en-US" sz="2000" dirty="0"/>
              <a:t>etc.</a:t>
            </a:r>
          </a:p>
          <a:p>
            <a:endParaRPr lang="en-US" sz="2000" dirty="0"/>
          </a:p>
          <a:p>
            <a:r>
              <a:rPr lang="en-US" sz="2000" dirty="0">
                <a:solidFill>
                  <a:schemeClr val="accent1">
                    <a:lumMod val="50000"/>
                  </a:schemeClr>
                </a:solidFill>
              </a:rPr>
              <a:t>./myscript.sh arg1 arg2 agr3 … </a:t>
            </a:r>
            <a:r>
              <a:rPr lang="en-US" sz="2000" dirty="0" err="1">
                <a:solidFill>
                  <a:schemeClr val="accent1">
                    <a:lumMod val="50000"/>
                  </a:schemeClr>
                </a:solidFill>
              </a:rPr>
              <a:t>argN</a:t>
            </a:r>
            <a:r>
              <a:rPr lang="en-US" sz="2000" dirty="0">
                <a:solidFill>
                  <a:schemeClr val="accent1">
                    <a:lumMod val="50000"/>
                  </a:schemeClr>
                </a:solidFill>
              </a:rPr>
              <a:t> </a:t>
            </a:r>
          </a:p>
          <a:p>
            <a:r>
              <a:rPr lang="en-US" sz="2000" dirty="0"/>
              <a:t> </a:t>
            </a:r>
          </a:p>
          <a:p>
            <a:endParaRPr lang="en-US" sz="2000" dirty="0"/>
          </a:p>
          <a:p>
            <a:r>
              <a:rPr lang="en-US" sz="2000" dirty="0"/>
              <a:t> </a:t>
            </a:r>
          </a:p>
        </p:txBody>
      </p:sp>
    </p:spTree>
    <p:extLst>
      <p:ext uri="{BB962C8B-B14F-4D97-AF65-F5344CB8AC3E}">
        <p14:creationId xmlns:p14="http://schemas.microsoft.com/office/powerpoint/2010/main" val="253433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1EA80-00B6-3ECB-0857-B771142C8DA4}"/>
              </a:ext>
            </a:extLst>
          </p:cNvPr>
          <p:cNvSpPr txBox="1"/>
          <p:nvPr/>
        </p:nvSpPr>
        <p:spPr>
          <a:xfrm>
            <a:off x="3749040" y="101600"/>
            <a:ext cx="502413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Variables and command line arguments</a:t>
            </a:r>
          </a:p>
        </p:txBody>
      </p:sp>
      <p:sp>
        <p:nvSpPr>
          <p:cNvPr id="5" name="TextBox 4">
            <a:extLst>
              <a:ext uri="{FF2B5EF4-FFF2-40B4-BE49-F238E27FC236}">
                <a16:creationId xmlns:a16="http://schemas.microsoft.com/office/drawing/2014/main" id="{4EE5D87F-9A80-301E-A8AC-16E5798353A4}"/>
              </a:ext>
            </a:extLst>
          </p:cNvPr>
          <p:cNvSpPr txBox="1"/>
          <p:nvPr/>
        </p:nvSpPr>
        <p:spPr>
          <a:xfrm>
            <a:off x="711200" y="609600"/>
            <a:ext cx="10454640" cy="6555641"/>
          </a:xfrm>
          <a:prstGeom prst="rect">
            <a:avLst/>
          </a:prstGeom>
          <a:noFill/>
        </p:spPr>
        <p:txBody>
          <a:bodyPr wrap="square" rtlCol="0">
            <a:spAutoFit/>
          </a:bodyPr>
          <a:lstStyle/>
          <a:p>
            <a:r>
              <a:rPr lang="en-US" sz="2000" dirty="0"/>
              <a:t>Passing arguments to scripts (continued)</a:t>
            </a:r>
          </a:p>
          <a:p>
            <a:endParaRPr lang="en-US" sz="2000" dirty="0"/>
          </a:p>
          <a:p>
            <a:r>
              <a:rPr lang="en-US" sz="2000" dirty="0"/>
              <a:t>Create the following script and call it </a:t>
            </a:r>
            <a:r>
              <a:rPr lang="en-US" sz="2000" b="1" i="1" dirty="0"/>
              <a:t>args.sh</a:t>
            </a:r>
            <a:r>
              <a:rPr lang="en-US" sz="2000" dirty="0"/>
              <a:t>:</a:t>
            </a:r>
          </a:p>
          <a:p>
            <a:endParaRPr lang="en-US" sz="2000" dirty="0"/>
          </a:p>
          <a:p>
            <a:r>
              <a:rPr lang="en-US" sz="2000" dirty="0">
                <a:solidFill>
                  <a:schemeClr val="accent1">
                    <a:lumMod val="50000"/>
                  </a:schemeClr>
                </a:solidFill>
              </a:rPr>
              <a:t>	#! /bin/bash</a:t>
            </a:r>
          </a:p>
          <a:p>
            <a:r>
              <a:rPr lang="en-US" sz="2000" dirty="0">
                <a:solidFill>
                  <a:schemeClr val="accent1">
                    <a:lumMod val="50000"/>
                  </a:schemeClr>
                </a:solidFill>
              </a:rPr>
              <a:t>	set -e</a:t>
            </a:r>
          </a:p>
          <a:p>
            <a:r>
              <a:rPr lang="en-US" sz="2000" dirty="0">
                <a:solidFill>
                  <a:schemeClr val="accent1">
                    <a:lumMod val="50000"/>
                  </a:schemeClr>
                </a:solidFill>
              </a:rPr>
              <a:t>	set -u</a:t>
            </a:r>
          </a:p>
          <a:p>
            <a:r>
              <a:rPr lang="en-US" sz="2000" dirty="0">
                <a:solidFill>
                  <a:schemeClr val="accent1">
                    <a:lumMod val="50000"/>
                  </a:schemeClr>
                </a:solidFill>
              </a:rPr>
              <a:t>	set -o </a:t>
            </a:r>
            <a:r>
              <a:rPr lang="en-US" sz="2000" dirty="0" err="1">
                <a:solidFill>
                  <a:schemeClr val="accent1">
                    <a:lumMod val="50000"/>
                  </a:schemeClr>
                </a:solidFill>
              </a:rPr>
              <a:t>pipefail</a:t>
            </a:r>
            <a:endParaRPr lang="en-US" sz="2000" dirty="0">
              <a:solidFill>
                <a:schemeClr val="accent1">
                  <a:lumMod val="50000"/>
                </a:schemeClr>
              </a:solidFill>
            </a:endParaRPr>
          </a:p>
          <a:p>
            <a:r>
              <a:rPr lang="en-US" sz="2000" dirty="0">
                <a:solidFill>
                  <a:schemeClr val="accent1">
                    <a:lumMod val="50000"/>
                  </a:schemeClr>
                </a:solidFill>
              </a:rPr>
              <a:t>	# Test arguments script</a:t>
            </a:r>
          </a:p>
          <a:p>
            <a:r>
              <a:rPr lang="en-US" sz="2000" dirty="0">
                <a:solidFill>
                  <a:schemeClr val="accent1">
                    <a:lumMod val="50000"/>
                  </a:schemeClr>
                </a:solidFill>
              </a:rPr>
              <a:t>	</a:t>
            </a:r>
            <a:r>
              <a:rPr lang="en-US" sz="2000" dirty="0" err="1">
                <a:solidFill>
                  <a:schemeClr val="accent1">
                    <a:lumMod val="50000"/>
                  </a:schemeClr>
                </a:solidFill>
              </a:rPr>
              <a:t>first_arg</a:t>
            </a:r>
            <a:r>
              <a:rPr lang="en-US" sz="2000" dirty="0">
                <a:solidFill>
                  <a:schemeClr val="accent1">
                    <a:lumMod val="50000"/>
                  </a:schemeClr>
                </a:solidFill>
              </a:rPr>
              <a:t>=$1 # we will have 3 arguments</a:t>
            </a:r>
          </a:p>
          <a:p>
            <a:r>
              <a:rPr lang="en-US" sz="2000" dirty="0">
                <a:solidFill>
                  <a:schemeClr val="accent1">
                    <a:lumMod val="50000"/>
                  </a:schemeClr>
                </a:solidFill>
              </a:rPr>
              <a:t>	</a:t>
            </a:r>
            <a:r>
              <a:rPr lang="en-US" sz="2000" dirty="0" err="1">
                <a:solidFill>
                  <a:schemeClr val="accent1">
                    <a:lumMod val="50000"/>
                  </a:schemeClr>
                </a:solidFill>
              </a:rPr>
              <a:t>second_arg</a:t>
            </a:r>
            <a:r>
              <a:rPr lang="en-US" sz="2000" dirty="0">
                <a:solidFill>
                  <a:schemeClr val="accent1">
                    <a:lumMod val="50000"/>
                  </a:schemeClr>
                </a:solidFill>
              </a:rPr>
              <a:t>=$2</a:t>
            </a:r>
          </a:p>
          <a:p>
            <a:r>
              <a:rPr lang="en-US" sz="2000" dirty="0">
                <a:solidFill>
                  <a:schemeClr val="accent1">
                    <a:lumMod val="50000"/>
                  </a:schemeClr>
                </a:solidFill>
              </a:rPr>
              <a:t>	</a:t>
            </a:r>
            <a:r>
              <a:rPr lang="en-US" sz="2000" dirty="0" err="1">
                <a:solidFill>
                  <a:schemeClr val="accent1">
                    <a:lumMod val="50000"/>
                  </a:schemeClr>
                </a:solidFill>
              </a:rPr>
              <a:t>third_arg</a:t>
            </a:r>
            <a:r>
              <a:rPr lang="en-US" sz="2000" dirty="0">
                <a:solidFill>
                  <a:schemeClr val="accent1">
                    <a:lumMod val="50000"/>
                  </a:schemeClr>
                </a:solidFill>
              </a:rPr>
              <a:t>=$3</a:t>
            </a:r>
          </a:p>
          <a:p>
            <a:endParaRPr lang="en-US" sz="2000" dirty="0">
              <a:solidFill>
                <a:schemeClr val="accent1">
                  <a:lumMod val="50000"/>
                </a:schemeClr>
              </a:solidFill>
            </a:endParaRPr>
          </a:p>
          <a:p>
            <a:r>
              <a:rPr lang="en-US" sz="2000" dirty="0">
                <a:solidFill>
                  <a:schemeClr val="accent1">
                    <a:lumMod val="50000"/>
                  </a:schemeClr>
                </a:solidFill>
              </a:rPr>
              <a:t>( echo "the script $0 has the following arguments: $</a:t>
            </a:r>
            <a:r>
              <a:rPr lang="en-US" sz="2000" dirty="0" err="1">
                <a:solidFill>
                  <a:schemeClr val="accent1">
                    <a:lumMod val="50000"/>
                  </a:schemeClr>
                </a:solidFill>
              </a:rPr>
              <a:t>first_arg</a:t>
            </a:r>
            <a:r>
              <a:rPr lang="en-US" sz="2000" dirty="0">
                <a:solidFill>
                  <a:schemeClr val="accent1">
                    <a:lumMod val="50000"/>
                  </a:schemeClr>
                </a:solidFill>
              </a:rPr>
              <a:t>,</a:t>
            </a:r>
          </a:p>
          <a:p>
            <a:r>
              <a:rPr lang="en-US" sz="2000" dirty="0">
                <a:solidFill>
                  <a:schemeClr val="accent1">
                    <a:lumMod val="50000"/>
                  </a:schemeClr>
                </a:solidFill>
              </a:rPr>
              <a:t>$</a:t>
            </a:r>
            <a:r>
              <a:rPr lang="en-US" sz="2000" dirty="0" err="1">
                <a:solidFill>
                  <a:schemeClr val="accent1">
                    <a:lumMod val="50000"/>
                  </a:schemeClr>
                </a:solidFill>
              </a:rPr>
              <a:t>second_arg</a:t>
            </a:r>
            <a:r>
              <a:rPr lang="en-US" sz="2000" dirty="0">
                <a:solidFill>
                  <a:schemeClr val="accent1">
                    <a:lumMod val="50000"/>
                  </a:schemeClr>
                </a:solidFill>
              </a:rPr>
              <a:t>, $</a:t>
            </a:r>
            <a:r>
              <a:rPr lang="en-US" sz="2000" dirty="0" err="1">
                <a:solidFill>
                  <a:schemeClr val="accent1">
                    <a:lumMod val="50000"/>
                  </a:schemeClr>
                </a:solidFill>
              </a:rPr>
              <a:t>third_arg</a:t>
            </a:r>
            <a:r>
              <a:rPr lang="en-US" sz="2000" dirty="0">
                <a:solidFill>
                  <a:schemeClr val="accent1">
                    <a:lumMod val="50000"/>
                  </a:schemeClr>
                </a:solidFill>
              </a:rPr>
              <a:t>" ) # print arguments and the name of the script</a:t>
            </a:r>
          </a:p>
          <a:p>
            <a:endParaRPr lang="en-US" sz="2000" dirty="0"/>
          </a:p>
          <a:p>
            <a:r>
              <a:rPr lang="en-US" sz="2000" dirty="0"/>
              <a:t>Run the script</a:t>
            </a:r>
          </a:p>
          <a:p>
            <a:r>
              <a:rPr lang="en-US" sz="2000" dirty="0">
                <a:solidFill>
                  <a:schemeClr val="accent1"/>
                </a:solidFill>
              </a:rPr>
              <a:t>$ </a:t>
            </a:r>
            <a:r>
              <a:rPr lang="da-DK" sz="2000" dirty="0">
                <a:solidFill>
                  <a:schemeClr val="accent1"/>
                </a:solidFill>
              </a:rPr>
              <a:t>./args.sh pig cat dog</a:t>
            </a:r>
            <a:endParaRPr lang="en-US" sz="2000" dirty="0">
              <a:solidFill>
                <a:schemeClr val="accent1"/>
              </a:solidFill>
            </a:endParaRPr>
          </a:p>
          <a:p>
            <a:r>
              <a:rPr lang="en-US" sz="2000" dirty="0">
                <a:solidFill>
                  <a:schemeClr val="accent1"/>
                </a:solidFill>
              </a:rPr>
              <a:t>$ </a:t>
            </a:r>
            <a:r>
              <a:rPr lang="da-DK" sz="2000" dirty="0">
                <a:solidFill>
                  <a:schemeClr val="accent1"/>
                </a:solidFill>
              </a:rPr>
              <a:t>./args.sh pig cat</a:t>
            </a:r>
            <a:r>
              <a:rPr lang="da-DK" sz="2000" dirty="0"/>
              <a:t> # run with missing arguments</a:t>
            </a:r>
            <a:endParaRPr lang="en-US" sz="2000" dirty="0"/>
          </a:p>
          <a:p>
            <a:endParaRPr lang="en-US" sz="2000" dirty="0"/>
          </a:p>
          <a:p>
            <a:r>
              <a:rPr lang="en-US" sz="2000" dirty="0"/>
              <a:t> </a:t>
            </a:r>
          </a:p>
        </p:txBody>
      </p:sp>
    </p:spTree>
    <p:extLst>
      <p:ext uri="{BB962C8B-B14F-4D97-AF65-F5344CB8AC3E}">
        <p14:creationId xmlns:p14="http://schemas.microsoft.com/office/powerpoint/2010/main" val="175454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C0522E-2E21-9215-D827-7925502FB7E3}"/>
              </a:ext>
            </a:extLst>
          </p:cNvPr>
          <p:cNvSpPr txBox="1"/>
          <p:nvPr/>
        </p:nvSpPr>
        <p:spPr>
          <a:xfrm>
            <a:off x="3738880" y="132080"/>
            <a:ext cx="5137945"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Popular code editors that work in Linux</a:t>
            </a:r>
          </a:p>
        </p:txBody>
      </p:sp>
      <p:sp>
        <p:nvSpPr>
          <p:cNvPr id="5" name="TextBox 4">
            <a:extLst>
              <a:ext uri="{FF2B5EF4-FFF2-40B4-BE49-F238E27FC236}">
                <a16:creationId xmlns:a16="http://schemas.microsoft.com/office/drawing/2014/main" id="{F3B35C25-13A6-EEA9-D949-96E8603BC5D9}"/>
              </a:ext>
            </a:extLst>
          </p:cNvPr>
          <p:cNvSpPr txBox="1"/>
          <p:nvPr/>
        </p:nvSpPr>
        <p:spPr>
          <a:xfrm>
            <a:off x="609600" y="904240"/>
            <a:ext cx="11179984" cy="4708981"/>
          </a:xfrm>
          <a:prstGeom prst="rect">
            <a:avLst/>
          </a:prstGeom>
          <a:noFill/>
        </p:spPr>
        <p:txBody>
          <a:bodyPr wrap="none" rtlCol="0">
            <a:spAutoFit/>
          </a:bodyPr>
          <a:lstStyle/>
          <a:p>
            <a:r>
              <a:rPr lang="en-US" sz="2000" b="1" i="1" dirty="0"/>
              <a:t>nano</a:t>
            </a:r>
            <a:r>
              <a:rPr lang="en-US" sz="2000" dirty="0"/>
              <a:t> – small text editing utility, default in Ubuntu</a:t>
            </a:r>
          </a:p>
          <a:p>
            <a:endParaRPr lang="en-US" sz="2000" dirty="0"/>
          </a:p>
          <a:p>
            <a:r>
              <a:rPr lang="en-US" sz="2000" b="1" i="1" dirty="0"/>
              <a:t>vi </a:t>
            </a:r>
            <a:r>
              <a:rPr lang="en-US" sz="2000" dirty="0"/>
              <a:t>or</a:t>
            </a:r>
            <a:r>
              <a:rPr lang="en-US" sz="2000" b="1" i="1" dirty="0"/>
              <a:t> vim – </a:t>
            </a:r>
            <a:r>
              <a:rPr lang="en-US" sz="2000" dirty="0"/>
              <a:t>default code editor in Linux, used by Linux admins, steep learning curve</a:t>
            </a:r>
          </a:p>
          <a:p>
            <a:endParaRPr lang="en-US" sz="2000" b="1" i="1" dirty="0"/>
          </a:p>
          <a:p>
            <a:r>
              <a:rPr lang="en-US" sz="2000" b="1" i="1" dirty="0" err="1"/>
              <a:t>gedit</a:t>
            </a:r>
            <a:r>
              <a:rPr lang="en-US" sz="2000" b="1" i="1" dirty="0"/>
              <a:t> – </a:t>
            </a:r>
            <a:r>
              <a:rPr lang="en-US" sz="2000" dirty="0"/>
              <a:t>notepad’s brother, but in Linux</a:t>
            </a:r>
          </a:p>
          <a:p>
            <a:endParaRPr lang="en-US" sz="2000" b="1" i="1" dirty="0"/>
          </a:p>
          <a:p>
            <a:r>
              <a:rPr lang="en-US" sz="2000" b="1" i="1" dirty="0"/>
              <a:t>Visual Studio Code</a:t>
            </a:r>
            <a:r>
              <a:rPr lang="en-US" sz="2000" dirty="0"/>
              <a:t> – very nice multi-language cross-platform code editor </a:t>
            </a:r>
            <a:r>
              <a:rPr lang="en-US" sz="2000" dirty="0">
                <a:hlinkClick r:id="rId2"/>
              </a:rPr>
              <a:t>https://code.visualstudio.com/</a:t>
            </a:r>
            <a:endParaRPr lang="en-US" sz="2000" dirty="0"/>
          </a:p>
          <a:p>
            <a:endParaRPr lang="en-US" sz="2000" dirty="0"/>
          </a:p>
          <a:p>
            <a:r>
              <a:rPr lang="en-US" sz="2000" b="1" i="1" dirty="0"/>
              <a:t>Komodo Edit</a:t>
            </a:r>
            <a:r>
              <a:rPr lang="en-US" sz="2000" dirty="0"/>
              <a:t> – another great multi-language editor </a:t>
            </a:r>
            <a:r>
              <a:rPr lang="en-US" sz="2000" dirty="0">
                <a:hlinkClick r:id="rId3"/>
              </a:rPr>
              <a:t>https://www.activestate.com/products/komodo-edit/</a:t>
            </a:r>
            <a:endParaRPr lang="en-US" sz="2000" dirty="0"/>
          </a:p>
          <a:p>
            <a:endParaRPr lang="en-US" sz="2000" dirty="0"/>
          </a:p>
          <a:p>
            <a:r>
              <a:rPr lang="en-US" sz="2000" b="1" i="1" dirty="0"/>
              <a:t>Sublime text editor – </a:t>
            </a:r>
            <a:r>
              <a:rPr lang="en-US" sz="2000" dirty="0"/>
              <a:t>nice lightweight code editor</a:t>
            </a:r>
            <a:r>
              <a:rPr lang="en-US" sz="2000" b="1" i="1" dirty="0"/>
              <a:t> </a:t>
            </a:r>
            <a:r>
              <a:rPr lang="en-US" sz="2000" dirty="0">
                <a:hlinkClick r:id="rId4"/>
              </a:rPr>
              <a:t>https://www.sublimetext.com/download</a:t>
            </a:r>
            <a:endParaRPr lang="en-US" sz="2000" dirty="0"/>
          </a:p>
          <a:p>
            <a:endParaRPr lang="en-US" sz="2000" dirty="0"/>
          </a:p>
          <a:p>
            <a:r>
              <a:rPr lang="en-US" sz="2000" b="1" i="1" dirty="0"/>
              <a:t>Brackets </a:t>
            </a:r>
            <a:r>
              <a:rPr lang="en-US" sz="2000" i="1" dirty="0"/>
              <a:t>– </a:t>
            </a:r>
            <a:r>
              <a:rPr lang="en-US" sz="2000" dirty="0"/>
              <a:t>primarily aimed at web developers </a:t>
            </a:r>
            <a:r>
              <a:rPr lang="en-US" sz="2000" dirty="0">
                <a:hlinkClick r:id="rId5"/>
              </a:rPr>
              <a:t>https://brackets.io/</a:t>
            </a:r>
            <a:endParaRPr lang="en-US" sz="2000" dirty="0"/>
          </a:p>
          <a:p>
            <a:endParaRPr lang="en-US" sz="2000" dirty="0"/>
          </a:p>
          <a:p>
            <a:r>
              <a:rPr lang="en-US" sz="2000" b="1" i="1" dirty="0" err="1"/>
              <a:t>Geany</a:t>
            </a:r>
            <a:r>
              <a:rPr lang="en-US" sz="2000" dirty="0"/>
              <a:t> – fast and small code editor https://geany.org/</a:t>
            </a:r>
          </a:p>
        </p:txBody>
      </p:sp>
    </p:spTree>
    <p:extLst>
      <p:ext uri="{BB962C8B-B14F-4D97-AF65-F5344CB8AC3E}">
        <p14:creationId xmlns:p14="http://schemas.microsoft.com/office/powerpoint/2010/main" val="223359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15422E-D863-D254-DE43-3FA4C72C9AC5}"/>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280620CF-B154-A02F-C285-129A1F781826}"/>
              </a:ext>
            </a:extLst>
          </p:cNvPr>
          <p:cNvSpPr txBox="1"/>
          <p:nvPr/>
        </p:nvSpPr>
        <p:spPr>
          <a:xfrm>
            <a:off x="1036320" y="650240"/>
            <a:ext cx="9943812" cy="5940088"/>
          </a:xfrm>
          <a:prstGeom prst="rect">
            <a:avLst/>
          </a:prstGeom>
          <a:noFill/>
        </p:spPr>
        <p:txBody>
          <a:bodyPr wrap="none" rtlCol="0">
            <a:spAutoFit/>
          </a:bodyPr>
          <a:lstStyle/>
          <a:p>
            <a:pPr marL="285750" indent="-285750">
              <a:buFont typeface="Arial" panose="020B0604020202020204" pitchFamily="34" charset="0"/>
              <a:buChar char="•"/>
            </a:pPr>
            <a:r>
              <a:rPr lang="en-US" sz="2000" dirty="0"/>
              <a:t>Like other programming languages, bash supports </a:t>
            </a:r>
            <a:r>
              <a:rPr lang="en-US" sz="2000" b="1" i="1" dirty="0"/>
              <a:t>conditionals</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dirty="0"/>
              <a:t>Conditional is a statement that prompts action if certain condition is </a:t>
            </a:r>
            <a:r>
              <a:rPr lang="en-US" sz="2000" b="1" i="1" dirty="0"/>
              <a:t>true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Contrary  to other languages, </a:t>
            </a:r>
            <a:r>
              <a:rPr lang="en-US" sz="2000" b="1" i="1" dirty="0"/>
              <a:t>true </a:t>
            </a:r>
            <a:r>
              <a:rPr lang="en-US" sz="2000" dirty="0"/>
              <a:t>is equal to 0, and failure or </a:t>
            </a:r>
            <a:r>
              <a:rPr lang="en-US" sz="2000" b="1" i="1" dirty="0"/>
              <a:t>false </a:t>
            </a:r>
            <a:r>
              <a:rPr lang="en-US" sz="2000" dirty="0"/>
              <a:t>is anything other than 0</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dirty="0"/>
              <a:t>The failure of the command is also called ‘exiting with non-zero status’</a:t>
            </a:r>
          </a:p>
          <a:p>
            <a:endParaRPr lang="en-US" sz="2000" dirty="0"/>
          </a:p>
          <a:p>
            <a:r>
              <a:rPr lang="en-US" sz="2000" dirty="0"/>
              <a:t>Basic syntax:</a:t>
            </a:r>
          </a:p>
          <a:p>
            <a:endParaRPr lang="en-US" sz="2000" dirty="0"/>
          </a:p>
          <a:p>
            <a:r>
              <a:rPr lang="en-US" sz="2000" dirty="0"/>
              <a:t>	</a:t>
            </a:r>
            <a:r>
              <a:rPr lang="en-US" sz="2000" dirty="0">
                <a:solidFill>
                  <a:schemeClr val="accent1">
                    <a:lumMod val="50000"/>
                  </a:schemeClr>
                </a:solidFill>
              </a:rPr>
              <a:t>if [commands] </a:t>
            </a:r>
            <a:r>
              <a:rPr lang="en-US" sz="2000" dirty="0"/>
              <a:t># commands can be any command, pipeline, test condition</a:t>
            </a:r>
          </a:p>
          <a:p>
            <a:r>
              <a:rPr lang="en-US" sz="2000" dirty="0">
                <a:solidFill>
                  <a:schemeClr val="accent1">
                    <a:lumMod val="50000"/>
                  </a:schemeClr>
                </a:solidFill>
              </a:rPr>
              <a:t>	then</a:t>
            </a:r>
          </a:p>
          <a:p>
            <a:r>
              <a:rPr lang="en-US" sz="2000" dirty="0">
                <a:solidFill>
                  <a:schemeClr val="accent1">
                    <a:lumMod val="50000"/>
                  </a:schemeClr>
                </a:solidFill>
              </a:rPr>
              <a:t>    	    [if-statements] </a:t>
            </a:r>
            <a:r>
              <a:rPr lang="en-US" sz="2000" dirty="0"/>
              <a:t># statement executed if “commands” evaluates to </a:t>
            </a:r>
            <a:r>
              <a:rPr lang="en-US" sz="2000" b="1" dirty="0"/>
              <a:t>0/TRUE</a:t>
            </a:r>
          </a:p>
          <a:p>
            <a:r>
              <a:rPr lang="en-US" sz="2000" dirty="0">
                <a:solidFill>
                  <a:schemeClr val="accent1">
                    <a:lumMod val="50000"/>
                  </a:schemeClr>
                </a:solidFill>
              </a:rPr>
              <a:t>	else</a:t>
            </a:r>
          </a:p>
          <a:p>
            <a:r>
              <a:rPr lang="en-US" sz="2000" dirty="0">
                <a:solidFill>
                  <a:schemeClr val="accent1">
                    <a:lumMod val="50000"/>
                  </a:schemeClr>
                </a:solidFill>
              </a:rPr>
              <a:t>    	    [else-statements] </a:t>
            </a:r>
            <a:r>
              <a:rPr lang="en-US" sz="2000" dirty="0"/>
              <a:t># statement executed if “commands” evaluates to </a:t>
            </a:r>
            <a:r>
              <a:rPr lang="en-US" sz="2000" b="1" dirty="0"/>
              <a:t>FALSE</a:t>
            </a:r>
          </a:p>
          <a:p>
            <a:r>
              <a:rPr lang="en-US" sz="2000" dirty="0">
                <a:solidFill>
                  <a:schemeClr val="accent1">
                    <a:lumMod val="50000"/>
                  </a:schemeClr>
                </a:solidFill>
              </a:rPr>
              <a:t>	fi</a:t>
            </a:r>
          </a:p>
          <a:p>
            <a:endParaRPr lang="en-US" sz="2000" dirty="0"/>
          </a:p>
          <a:p>
            <a:endParaRPr lang="en-US" sz="2000" dirty="0"/>
          </a:p>
          <a:p>
            <a:endParaRPr lang="en-US" sz="2000" dirty="0"/>
          </a:p>
        </p:txBody>
      </p:sp>
    </p:spTree>
    <p:extLst>
      <p:ext uri="{BB962C8B-B14F-4D97-AF65-F5344CB8AC3E}">
        <p14:creationId xmlns:p14="http://schemas.microsoft.com/office/powerpoint/2010/main" val="289628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FAF42-91C7-0248-4369-70E5F11BB617}"/>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00D25170-C150-5D85-2CE1-DBB86266E482}"/>
              </a:ext>
            </a:extLst>
          </p:cNvPr>
          <p:cNvSpPr txBox="1"/>
          <p:nvPr/>
        </p:nvSpPr>
        <p:spPr>
          <a:xfrm>
            <a:off x="1036320" y="650240"/>
            <a:ext cx="9848337" cy="7171194"/>
          </a:xfrm>
          <a:prstGeom prst="rect">
            <a:avLst/>
          </a:prstGeom>
          <a:noFill/>
        </p:spPr>
        <p:txBody>
          <a:bodyPr wrap="none" rtlCol="0">
            <a:spAutoFit/>
          </a:bodyPr>
          <a:lstStyle/>
          <a:p>
            <a:r>
              <a:rPr lang="en-US" sz="2000" dirty="0"/>
              <a:t>Let’s create a script cond1.sh to practice conditionals</a:t>
            </a:r>
          </a:p>
          <a:p>
            <a:endParaRPr lang="en-US" sz="2000" dirty="0"/>
          </a:p>
          <a:p>
            <a:r>
              <a:rPr lang="en-US" sz="2000" dirty="0"/>
              <a:t>Download the practice file:</a:t>
            </a:r>
          </a:p>
          <a:p>
            <a:r>
              <a:rPr lang="da-DK" sz="2000" dirty="0">
                <a:solidFill>
                  <a:schemeClr val="accent1"/>
                </a:solidFill>
              </a:rPr>
              <a:t>$ wget </a:t>
            </a:r>
            <a:r>
              <a:rPr lang="da-DK" sz="2000" dirty="0">
                <a:solidFill>
                  <a:schemeClr val="accent1"/>
                </a:solidFill>
                <a:hlinkClick r:id="rId2">
                  <a:extLst>
                    <a:ext uri="{A12FA001-AC4F-418D-AE19-62706E023703}">
                      <ahyp:hlinkClr xmlns:ahyp="http://schemas.microsoft.com/office/drawing/2018/hyperlinkcolor" val="tx"/>
                    </a:ext>
                  </a:extLst>
                </a:hlinkClick>
              </a:rPr>
              <a:t>https://raw.githubusercontent.com/slavailn/bioinf_training/main/darkness_byron.txt</a:t>
            </a:r>
            <a:endParaRPr lang="en-US" sz="2000" dirty="0">
              <a:solidFill>
                <a:schemeClr val="accent1"/>
              </a:solidFill>
            </a:endParaRPr>
          </a:p>
          <a:p>
            <a:endParaRPr lang="en-US" sz="2000"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err="1">
                <a:solidFill>
                  <a:schemeClr val="accent1">
                    <a:lumMod val="50000"/>
                  </a:schemeClr>
                </a:solidFill>
              </a:rPr>
              <a:t>target_file</a:t>
            </a:r>
            <a:r>
              <a:rPr lang="en-US" sz="2000" dirty="0">
                <a:solidFill>
                  <a:schemeClr val="accent1">
                    <a:lumMod val="50000"/>
                  </a:schemeClr>
                </a:solidFill>
              </a:rPr>
              <a:t>=$1</a:t>
            </a:r>
          </a:p>
          <a:p>
            <a:r>
              <a:rPr lang="en-US" sz="2000" dirty="0" err="1">
                <a:solidFill>
                  <a:schemeClr val="accent1">
                    <a:lumMod val="50000"/>
                  </a:schemeClr>
                </a:solidFill>
              </a:rPr>
              <a:t>search_pattern</a:t>
            </a:r>
            <a:r>
              <a:rPr lang="en-US" sz="2000" dirty="0">
                <a:solidFill>
                  <a:schemeClr val="accent1">
                    <a:lumMod val="50000"/>
                  </a:schemeClr>
                </a:solidFill>
              </a:rPr>
              <a:t>=$2</a:t>
            </a:r>
          </a:p>
          <a:p>
            <a:endParaRPr lang="en-US" sz="2000" dirty="0">
              <a:solidFill>
                <a:schemeClr val="accent1">
                  <a:lumMod val="50000"/>
                </a:schemeClr>
              </a:solidFill>
            </a:endParaRPr>
          </a:p>
          <a:p>
            <a:r>
              <a:rPr lang="en-US" sz="2000" dirty="0">
                <a:solidFill>
                  <a:schemeClr val="accent1">
                    <a:lumMod val="50000"/>
                  </a:schemeClr>
                </a:solidFill>
              </a:rPr>
              <a:t>if ( grep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dirty="0" err="1">
                <a:solidFill>
                  <a:schemeClr val="accent1">
                    <a:lumMod val="50000"/>
                  </a:schemeClr>
                </a:solidFill>
              </a:rPr>
              <a:t>target_file</a:t>
            </a:r>
            <a:r>
              <a:rPr lang="en-US" sz="2000" dirty="0">
                <a:solidFill>
                  <a:schemeClr val="accent1">
                    <a:lumMod val="50000"/>
                  </a:schemeClr>
                </a:solidFill>
              </a:rPr>
              <a:t> )</a:t>
            </a:r>
          </a:p>
          <a:p>
            <a:r>
              <a:rPr lang="en-US" sz="2000" dirty="0">
                <a:solidFill>
                  <a:schemeClr val="accent1">
                    <a:lumMod val="50000"/>
                  </a:schemeClr>
                </a:solidFill>
              </a:rPr>
              <a:t>Then # command to run if grep finds a pattern</a:t>
            </a:r>
          </a:p>
          <a:p>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was found in $</a:t>
            </a:r>
            <a:r>
              <a:rPr lang="en-US" sz="2000" dirty="0" err="1">
                <a:solidFill>
                  <a:schemeClr val="accent1">
                    <a:lumMod val="50000"/>
                  </a:schemeClr>
                </a:solidFill>
              </a:rPr>
              <a:t>target_file</a:t>
            </a:r>
            <a:r>
              <a:rPr lang="en-US" sz="2000" dirty="0">
                <a:solidFill>
                  <a:schemeClr val="accent1">
                    <a:lumMod val="50000"/>
                  </a:schemeClr>
                </a:solidFill>
              </a:rPr>
              <a:t>"</a:t>
            </a:r>
          </a:p>
          <a:p>
            <a:r>
              <a:rPr lang="en-US" sz="2000" dirty="0">
                <a:solidFill>
                  <a:schemeClr val="accent1">
                    <a:lumMod val="50000"/>
                  </a:schemeClr>
                </a:solidFill>
              </a:rPr>
              <a:t>else # command to run if no pattern was found</a:t>
            </a:r>
          </a:p>
          <a:p>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not found"</a:t>
            </a:r>
          </a:p>
          <a:p>
            <a:r>
              <a:rPr lang="en-US" sz="2000" dirty="0">
                <a:solidFill>
                  <a:schemeClr val="accent1">
                    <a:lumMod val="50000"/>
                  </a:schemeClr>
                </a:solidFill>
              </a:rPr>
              <a:t>fi</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94549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0DDD3D-50C9-1FEA-0EB9-6513516F5D6E}"/>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920E9BA-3E40-A783-CB43-61BCC7364277}"/>
              </a:ext>
            </a:extLst>
          </p:cNvPr>
          <p:cNvSpPr txBox="1"/>
          <p:nvPr/>
        </p:nvSpPr>
        <p:spPr>
          <a:xfrm>
            <a:off x="1036320" y="650240"/>
            <a:ext cx="7183120" cy="6863417"/>
          </a:xfrm>
          <a:prstGeom prst="rect">
            <a:avLst/>
          </a:prstGeom>
          <a:noFill/>
        </p:spPr>
        <p:txBody>
          <a:bodyPr wrap="square" rtlCol="0">
            <a:spAutoFit/>
          </a:bodyPr>
          <a:lstStyle/>
          <a:p>
            <a:r>
              <a:rPr lang="en-US" sz="2000" dirty="0"/>
              <a:t>Run </a:t>
            </a:r>
            <a:r>
              <a:rPr lang="en-US" sz="2000" b="1" i="1" dirty="0"/>
              <a:t>cond1.sh</a:t>
            </a:r>
            <a:r>
              <a:rPr lang="en-US" sz="2000" dirty="0"/>
              <a:t> script</a:t>
            </a:r>
          </a:p>
          <a:p>
            <a:endParaRPr lang="en-US" sz="2000" dirty="0"/>
          </a:p>
          <a:p>
            <a:r>
              <a:rPr lang="en-US" sz="2000" dirty="0">
                <a:solidFill>
                  <a:schemeClr val="accent1"/>
                </a:solidFill>
              </a:rPr>
              <a:t>$ ./cond1.sh darkness_byron.txt 'dream’</a:t>
            </a:r>
          </a:p>
          <a:p>
            <a:endParaRPr lang="en-US" sz="2000" dirty="0">
              <a:solidFill>
                <a:schemeClr val="accent1"/>
              </a:solidFill>
            </a:endParaRPr>
          </a:p>
          <a:p>
            <a:r>
              <a:rPr lang="en-US" sz="2000" dirty="0">
                <a:solidFill>
                  <a:schemeClr val="accent1"/>
                </a:solidFill>
              </a:rPr>
              <a:t>$ ./cond1.sh darkness_byron.txt ‘drum’</a:t>
            </a:r>
          </a:p>
          <a:p>
            <a:endParaRPr lang="en-US" sz="2000" dirty="0">
              <a:solidFill>
                <a:schemeClr val="accent1"/>
              </a:solidFill>
            </a:endParaRPr>
          </a:p>
          <a:p>
            <a:r>
              <a:rPr lang="en-US" sz="2000" dirty="0"/>
              <a:t>Negating conditional with </a:t>
            </a:r>
            <a:r>
              <a:rPr lang="en-US" sz="2000" b="1" dirty="0"/>
              <a:t>!</a:t>
            </a:r>
          </a:p>
          <a:p>
            <a:endParaRPr lang="en-US" sz="2000" dirty="0">
              <a:solidFill>
                <a:schemeClr val="accent1"/>
              </a:solidFill>
            </a:endParaRPr>
          </a:p>
          <a:p>
            <a:pPr>
              <a:lnSpc>
                <a:spcPct val="150000"/>
              </a:lnSpc>
            </a:pPr>
            <a:r>
              <a:rPr lang="en-US" sz="2000" dirty="0">
                <a:solidFill>
                  <a:schemeClr val="accent1">
                    <a:lumMod val="50000"/>
                  </a:schemeClr>
                </a:solidFill>
              </a:rPr>
              <a:t>if </a:t>
            </a:r>
            <a:r>
              <a:rPr lang="en-US" sz="2000" b="1" dirty="0">
                <a:solidFill>
                  <a:schemeClr val="accent1">
                    <a:lumMod val="50000"/>
                  </a:schemeClr>
                </a:solidFill>
              </a:rPr>
              <a:t>!</a:t>
            </a:r>
            <a:r>
              <a:rPr lang="en-US" sz="2000" dirty="0">
                <a:solidFill>
                  <a:schemeClr val="accent1">
                    <a:lumMod val="50000"/>
                  </a:schemeClr>
                </a:solidFill>
              </a:rPr>
              <a:t>( grep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dirty="0" err="1">
                <a:solidFill>
                  <a:schemeClr val="accent1">
                    <a:lumMod val="50000"/>
                  </a:schemeClr>
                </a:solidFill>
              </a:rPr>
              <a:t>target_file</a:t>
            </a:r>
            <a:r>
              <a:rPr lang="en-US" sz="2000" dirty="0">
                <a:solidFill>
                  <a:schemeClr val="accent1">
                    <a:lumMod val="50000"/>
                  </a:schemeClr>
                </a:solidFill>
              </a:rPr>
              <a:t> )</a:t>
            </a:r>
          </a:p>
          <a:p>
            <a:pPr>
              <a:lnSpc>
                <a:spcPct val="150000"/>
              </a:lnSpc>
            </a:pPr>
            <a:r>
              <a:rPr lang="en-US" sz="2000" dirty="0">
                <a:solidFill>
                  <a:schemeClr val="accent1">
                    <a:lumMod val="50000"/>
                  </a:schemeClr>
                </a:solidFill>
              </a:rPr>
              <a:t>Then </a:t>
            </a:r>
            <a:r>
              <a:rPr lang="en-US" sz="2000" dirty="0"/>
              <a:t># command to run if grep finds a pattern</a:t>
            </a:r>
          </a:p>
          <a:p>
            <a:pPr>
              <a:lnSpc>
                <a:spcPct val="150000"/>
              </a:lnSpc>
            </a:pPr>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b="1" dirty="0">
                <a:solidFill>
                  <a:schemeClr val="accent1">
                    <a:lumMod val="50000"/>
                  </a:schemeClr>
                </a:solidFill>
              </a:rPr>
              <a:t>not</a:t>
            </a:r>
            <a:r>
              <a:rPr lang="en-US" sz="2000" dirty="0">
                <a:solidFill>
                  <a:schemeClr val="accent1">
                    <a:lumMod val="50000"/>
                  </a:schemeClr>
                </a:solidFill>
              </a:rPr>
              <a:t> </a:t>
            </a:r>
            <a:r>
              <a:rPr lang="en-US" sz="2000" b="1" dirty="0">
                <a:solidFill>
                  <a:schemeClr val="accent1">
                    <a:lumMod val="50000"/>
                  </a:schemeClr>
                </a:solidFill>
              </a:rPr>
              <a:t>found</a:t>
            </a:r>
            <a:r>
              <a:rPr lang="en-US" sz="2000" dirty="0">
                <a:solidFill>
                  <a:schemeClr val="accent1">
                    <a:lumMod val="50000"/>
                  </a:schemeClr>
                </a:solidFill>
              </a:rPr>
              <a:t> in $</a:t>
            </a:r>
            <a:r>
              <a:rPr lang="en-US" sz="2000" dirty="0" err="1">
                <a:solidFill>
                  <a:schemeClr val="accent1">
                    <a:lumMod val="50000"/>
                  </a:schemeClr>
                </a:solidFill>
              </a:rPr>
              <a:t>target_file</a:t>
            </a:r>
            <a:r>
              <a:rPr lang="en-US" sz="2000" dirty="0">
                <a:solidFill>
                  <a:schemeClr val="accent1">
                    <a:lumMod val="50000"/>
                  </a:schemeClr>
                </a:solidFill>
              </a:rPr>
              <a:t>"</a:t>
            </a:r>
          </a:p>
          <a:p>
            <a:pPr>
              <a:lnSpc>
                <a:spcPct val="150000"/>
              </a:lnSpc>
            </a:pPr>
            <a:r>
              <a:rPr lang="en-US" sz="2000" dirty="0">
                <a:solidFill>
                  <a:schemeClr val="accent1">
                    <a:lumMod val="50000"/>
                  </a:schemeClr>
                </a:solidFill>
              </a:rPr>
              <a:t>else </a:t>
            </a:r>
            <a:r>
              <a:rPr lang="en-US" sz="2000" dirty="0"/>
              <a:t># command to run if no pattern was found</a:t>
            </a:r>
          </a:p>
          <a:p>
            <a:pPr>
              <a:lnSpc>
                <a:spcPct val="150000"/>
              </a:lnSpc>
            </a:pPr>
            <a:r>
              <a:rPr lang="en-US" sz="2000" dirty="0">
                <a:solidFill>
                  <a:schemeClr val="accent1">
                    <a:lumMod val="50000"/>
                  </a:schemeClr>
                </a:solidFill>
              </a:rPr>
              <a:t>        echo "$</a:t>
            </a:r>
            <a:r>
              <a:rPr lang="en-US" sz="2000" dirty="0" err="1">
                <a:solidFill>
                  <a:schemeClr val="accent1">
                    <a:lumMod val="50000"/>
                  </a:schemeClr>
                </a:solidFill>
              </a:rPr>
              <a:t>search_pattern</a:t>
            </a:r>
            <a:r>
              <a:rPr lang="en-US" sz="2000" dirty="0">
                <a:solidFill>
                  <a:schemeClr val="accent1">
                    <a:lumMod val="50000"/>
                  </a:schemeClr>
                </a:solidFill>
              </a:rPr>
              <a:t> </a:t>
            </a:r>
            <a:r>
              <a:rPr lang="en-US" sz="2000" b="1" dirty="0">
                <a:solidFill>
                  <a:schemeClr val="accent1">
                    <a:lumMod val="50000"/>
                  </a:schemeClr>
                </a:solidFill>
              </a:rPr>
              <a:t>was found</a:t>
            </a:r>
            <a:r>
              <a:rPr lang="en-US" sz="2000" dirty="0">
                <a:solidFill>
                  <a:schemeClr val="accent1">
                    <a:lumMod val="50000"/>
                  </a:schemeClr>
                </a:solidFill>
              </a:rPr>
              <a:t>"</a:t>
            </a:r>
          </a:p>
          <a:p>
            <a:pPr>
              <a:lnSpc>
                <a:spcPct val="150000"/>
              </a:lnSpc>
            </a:pPr>
            <a:r>
              <a:rPr lang="en-US" sz="2000" dirty="0">
                <a:solidFill>
                  <a:schemeClr val="accent1">
                    <a:lumMod val="50000"/>
                  </a:schemeClr>
                </a:solidFill>
              </a:rPr>
              <a:t>fi</a:t>
            </a:r>
          </a:p>
          <a:p>
            <a:endParaRPr lang="en-US" sz="2000" dirty="0">
              <a:solidFill>
                <a:schemeClr val="accent1"/>
              </a:solidFill>
            </a:endParaRPr>
          </a:p>
          <a:p>
            <a:r>
              <a:rPr lang="en-US" sz="2000" dirty="0"/>
              <a:t>Modify </a:t>
            </a:r>
            <a:r>
              <a:rPr lang="en-US" sz="2000" b="1" i="1" dirty="0"/>
              <a:t>cond1.sh </a:t>
            </a:r>
            <a:r>
              <a:rPr lang="en-US" sz="2000" dirty="0"/>
              <a:t>and run it again </a:t>
            </a:r>
          </a:p>
          <a:p>
            <a:endParaRPr lang="en-US" sz="2000" dirty="0"/>
          </a:p>
          <a:p>
            <a:endParaRPr lang="en-US" sz="2000" dirty="0"/>
          </a:p>
          <a:p>
            <a:endParaRPr lang="en-US" sz="2000" dirty="0"/>
          </a:p>
        </p:txBody>
      </p:sp>
    </p:spTree>
    <p:extLst>
      <p:ext uri="{BB962C8B-B14F-4D97-AF65-F5344CB8AC3E}">
        <p14:creationId xmlns:p14="http://schemas.microsoft.com/office/powerpoint/2010/main" val="237307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8D202-E246-4CB0-7169-1A65BFC637EF}"/>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68696569-934C-661C-8D0F-43CF07A745BE}"/>
              </a:ext>
            </a:extLst>
          </p:cNvPr>
          <p:cNvSpPr txBox="1"/>
          <p:nvPr/>
        </p:nvSpPr>
        <p:spPr>
          <a:xfrm>
            <a:off x="1036320" y="528320"/>
            <a:ext cx="8869680" cy="7048083"/>
          </a:xfrm>
          <a:prstGeom prst="rect">
            <a:avLst/>
          </a:prstGeom>
          <a:noFill/>
        </p:spPr>
        <p:txBody>
          <a:bodyPr wrap="square" rtlCol="0">
            <a:spAutoFit/>
          </a:bodyPr>
          <a:lstStyle/>
          <a:p>
            <a:r>
              <a:rPr lang="en-US" sz="2000" dirty="0"/>
              <a:t>Run modified </a:t>
            </a:r>
            <a:r>
              <a:rPr lang="en-US" sz="2000" b="1" i="1" dirty="0"/>
              <a:t>cond1.sh</a:t>
            </a:r>
            <a:r>
              <a:rPr lang="en-US" sz="2000" dirty="0"/>
              <a:t> script with negation</a:t>
            </a:r>
          </a:p>
          <a:p>
            <a:endParaRPr lang="en-US" sz="800" dirty="0"/>
          </a:p>
          <a:p>
            <a:r>
              <a:rPr lang="en-US" sz="2000" dirty="0">
                <a:solidFill>
                  <a:schemeClr val="accent1"/>
                </a:solidFill>
              </a:rPr>
              <a:t>$ ./cond1.sh darkness_byron.txt 'dream’</a:t>
            </a:r>
          </a:p>
          <a:p>
            <a:r>
              <a:rPr lang="en-US" sz="2000" dirty="0">
                <a:solidFill>
                  <a:schemeClr val="accent1"/>
                </a:solidFill>
              </a:rPr>
              <a:t>$ ./cond1.sh darkness_byron.txt ‘drum’</a:t>
            </a:r>
          </a:p>
          <a:p>
            <a:endParaRPr lang="en-US" sz="800" dirty="0">
              <a:solidFill>
                <a:schemeClr val="accent1"/>
              </a:solidFill>
            </a:endParaRPr>
          </a:p>
          <a:p>
            <a:r>
              <a:rPr lang="en-US" sz="2000" dirty="0"/>
              <a:t>Create </a:t>
            </a:r>
            <a:r>
              <a:rPr lang="en-US" sz="2000" b="1" i="1" dirty="0"/>
              <a:t>cond2.sh</a:t>
            </a:r>
            <a:r>
              <a:rPr lang="en-US" sz="2000" dirty="0"/>
              <a:t>, read the code and try to understand what it does</a:t>
            </a:r>
          </a:p>
          <a:p>
            <a:r>
              <a:rPr lang="en-US" dirty="0">
                <a:solidFill>
                  <a:schemeClr val="accent1">
                    <a:lumMod val="50000"/>
                  </a:schemeClr>
                </a:solidFill>
              </a:rPr>
              <a:t>#! /bin/bash</a:t>
            </a:r>
          </a:p>
          <a:p>
            <a:r>
              <a:rPr lang="en-US" dirty="0">
                <a:solidFill>
                  <a:schemeClr val="accent1">
                    <a:lumMod val="50000"/>
                  </a:schemeClr>
                </a:solidFill>
              </a:rPr>
              <a:t>set -e</a:t>
            </a:r>
          </a:p>
          <a:p>
            <a:r>
              <a:rPr lang="en-US" dirty="0">
                <a:solidFill>
                  <a:schemeClr val="accent1">
                    <a:lumMod val="50000"/>
                  </a:schemeClr>
                </a:solidFill>
              </a:rPr>
              <a:t>set -u</a:t>
            </a:r>
          </a:p>
          <a:p>
            <a:r>
              <a:rPr lang="en-US" dirty="0">
                <a:solidFill>
                  <a:schemeClr val="accent1">
                    <a:lumMod val="50000"/>
                  </a:schemeClr>
                </a:solidFill>
              </a:rPr>
              <a:t>set -o </a:t>
            </a:r>
            <a:r>
              <a:rPr lang="en-US" dirty="0" err="1">
                <a:solidFill>
                  <a:schemeClr val="accent1">
                    <a:lumMod val="50000"/>
                  </a:schemeClr>
                </a:solidFill>
              </a:rPr>
              <a:t>pipefail</a:t>
            </a:r>
            <a:endParaRPr lang="en-US" dirty="0">
              <a:solidFill>
                <a:schemeClr val="accent1">
                  <a:lumMod val="50000"/>
                </a:schemeClr>
              </a:solidFill>
            </a:endParaRPr>
          </a:p>
          <a:p>
            <a:endParaRPr lang="en-US" sz="800" dirty="0">
              <a:solidFill>
                <a:schemeClr val="accent1">
                  <a:lumMod val="50000"/>
                </a:schemeClr>
              </a:solidFill>
            </a:endParaRPr>
          </a:p>
          <a:p>
            <a:r>
              <a:rPr lang="en-US" dirty="0" err="1">
                <a:solidFill>
                  <a:schemeClr val="accent1">
                    <a:lumMod val="50000"/>
                  </a:schemeClr>
                </a:solidFill>
              </a:rPr>
              <a:t>target_file</a:t>
            </a:r>
            <a:r>
              <a:rPr lang="en-US" dirty="0">
                <a:solidFill>
                  <a:schemeClr val="accent1">
                    <a:lumMod val="50000"/>
                  </a:schemeClr>
                </a:solidFill>
              </a:rPr>
              <a:t>=$1</a:t>
            </a:r>
          </a:p>
          <a:p>
            <a:r>
              <a:rPr lang="en-US" dirty="0" err="1">
                <a:solidFill>
                  <a:schemeClr val="accent1">
                    <a:lumMod val="50000"/>
                  </a:schemeClr>
                </a:solidFill>
              </a:rPr>
              <a:t>pattern_count</a:t>
            </a:r>
            <a:r>
              <a:rPr lang="en-US" dirty="0">
                <a:solidFill>
                  <a:schemeClr val="accent1">
                    <a:lumMod val="50000"/>
                  </a:schemeClr>
                </a:solidFill>
              </a:rPr>
              <a:t>=`grep -o 'the' $</a:t>
            </a:r>
            <a:r>
              <a:rPr lang="en-US" dirty="0" err="1">
                <a:solidFill>
                  <a:schemeClr val="accent1">
                    <a:lumMod val="50000"/>
                  </a:schemeClr>
                </a:solidFill>
              </a:rPr>
              <a:t>target_file</a:t>
            </a:r>
            <a:r>
              <a:rPr lang="en-US" dirty="0">
                <a:solidFill>
                  <a:schemeClr val="accent1">
                    <a:lumMod val="50000"/>
                  </a:schemeClr>
                </a:solidFill>
              </a:rPr>
              <a:t> | </a:t>
            </a:r>
            <a:r>
              <a:rPr lang="en-US" dirty="0" err="1">
                <a:solidFill>
                  <a:schemeClr val="accent1">
                    <a:lumMod val="50000"/>
                  </a:schemeClr>
                </a:solidFill>
              </a:rPr>
              <a:t>wc</a:t>
            </a:r>
            <a:r>
              <a:rPr lang="en-US" dirty="0">
                <a:solidFill>
                  <a:schemeClr val="accent1">
                    <a:lumMod val="50000"/>
                  </a:schemeClr>
                </a:solidFill>
              </a:rPr>
              <a:t> -l`</a:t>
            </a:r>
          </a:p>
          <a:p>
            <a:r>
              <a:rPr lang="en-US" dirty="0">
                <a:solidFill>
                  <a:schemeClr val="accent1">
                    <a:lumMod val="50000"/>
                  </a:schemeClr>
                </a:solidFill>
              </a:rPr>
              <a:t>echo found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occurences</a:t>
            </a:r>
            <a:r>
              <a:rPr lang="en-US" dirty="0">
                <a:solidFill>
                  <a:schemeClr val="accent1">
                    <a:lumMod val="50000"/>
                  </a:schemeClr>
                </a:solidFill>
              </a:rPr>
              <a:t> of 'the' in $</a:t>
            </a:r>
            <a:r>
              <a:rPr lang="en-US" dirty="0" err="1">
                <a:solidFill>
                  <a:schemeClr val="accent1">
                    <a:lumMod val="50000"/>
                  </a:schemeClr>
                </a:solidFill>
              </a:rPr>
              <a:t>target_file</a:t>
            </a:r>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 Notice different ways we can compare values</a:t>
            </a:r>
          </a:p>
          <a:p>
            <a:r>
              <a:rPr lang="en-US" dirty="0">
                <a:solidFill>
                  <a:schemeClr val="accent1">
                    <a:lumMod val="50000"/>
                  </a:schemeClr>
                </a:solidFill>
              </a:rPr>
              <a:t>#if [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gt</a:t>
            </a:r>
            <a:r>
              <a:rPr lang="en-US" dirty="0">
                <a:solidFill>
                  <a:schemeClr val="accent1">
                    <a:lumMod val="50000"/>
                  </a:schemeClr>
                </a:solidFill>
              </a:rPr>
              <a:t> 50 ]</a:t>
            </a:r>
          </a:p>
          <a:p>
            <a:r>
              <a:rPr lang="en-US" dirty="0">
                <a:solidFill>
                  <a:schemeClr val="accent1">
                    <a:lumMod val="50000"/>
                  </a:schemeClr>
                </a:solidFill>
              </a:rPr>
              <a:t>#if (( $</a:t>
            </a:r>
            <a:r>
              <a:rPr lang="en-US" dirty="0" err="1">
                <a:solidFill>
                  <a:schemeClr val="accent1">
                    <a:lumMod val="50000"/>
                  </a:schemeClr>
                </a:solidFill>
              </a:rPr>
              <a:t>pattern_count</a:t>
            </a:r>
            <a:r>
              <a:rPr lang="en-US" dirty="0">
                <a:solidFill>
                  <a:schemeClr val="accent1">
                    <a:lumMod val="50000"/>
                  </a:schemeClr>
                </a:solidFill>
              </a:rPr>
              <a:t> &gt; 50 ))</a:t>
            </a:r>
          </a:p>
          <a:p>
            <a:endParaRPr lang="en-US" dirty="0">
              <a:solidFill>
                <a:schemeClr val="accent1">
                  <a:lumMod val="50000"/>
                </a:schemeClr>
              </a:solidFill>
            </a:endParaRPr>
          </a:p>
          <a:p>
            <a:r>
              <a:rPr lang="en-US" dirty="0">
                <a:solidFill>
                  <a:schemeClr val="accent1">
                    <a:lumMod val="50000"/>
                  </a:schemeClr>
                </a:solidFill>
              </a:rPr>
              <a:t>if ( test $</a:t>
            </a:r>
            <a:r>
              <a:rPr lang="en-US" dirty="0" err="1">
                <a:solidFill>
                  <a:schemeClr val="accent1">
                    <a:lumMod val="50000"/>
                  </a:schemeClr>
                </a:solidFill>
              </a:rPr>
              <a:t>pattern_count</a:t>
            </a:r>
            <a:r>
              <a:rPr lang="en-US" dirty="0">
                <a:solidFill>
                  <a:schemeClr val="accent1">
                    <a:lumMod val="50000"/>
                  </a:schemeClr>
                </a:solidFill>
              </a:rPr>
              <a:t> -</a:t>
            </a:r>
            <a:r>
              <a:rPr lang="en-US" dirty="0" err="1">
                <a:solidFill>
                  <a:schemeClr val="accent1">
                    <a:lumMod val="50000"/>
                  </a:schemeClr>
                </a:solidFill>
              </a:rPr>
              <a:t>gt</a:t>
            </a:r>
            <a:r>
              <a:rPr lang="en-US" dirty="0">
                <a:solidFill>
                  <a:schemeClr val="accent1">
                    <a:lumMod val="50000"/>
                  </a:schemeClr>
                </a:solidFill>
              </a:rPr>
              <a:t> 50 )</a:t>
            </a:r>
          </a:p>
          <a:p>
            <a:r>
              <a:rPr lang="en-US" dirty="0">
                <a:solidFill>
                  <a:schemeClr val="accent1">
                    <a:lumMod val="50000"/>
                  </a:schemeClr>
                </a:solidFill>
              </a:rPr>
              <a:t>then</a:t>
            </a:r>
          </a:p>
          <a:p>
            <a:r>
              <a:rPr lang="en-US" dirty="0">
                <a:solidFill>
                  <a:schemeClr val="accent1">
                    <a:lumMod val="50000"/>
                  </a:schemeClr>
                </a:solidFill>
              </a:rPr>
              <a:t>     sed s/the/cat/g $</a:t>
            </a:r>
            <a:r>
              <a:rPr lang="en-US" dirty="0" err="1">
                <a:solidFill>
                  <a:schemeClr val="accent1">
                    <a:lumMod val="50000"/>
                  </a:schemeClr>
                </a:solidFill>
              </a:rPr>
              <a:t>target_file</a:t>
            </a:r>
            <a:endParaRPr lang="en-US" dirty="0">
              <a:solidFill>
                <a:schemeClr val="accent1">
                  <a:lumMod val="50000"/>
                </a:schemeClr>
              </a:solidFill>
            </a:endParaRPr>
          </a:p>
          <a:p>
            <a:r>
              <a:rPr lang="en-US" dirty="0">
                <a:solidFill>
                  <a:schemeClr val="accent1">
                    <a:lumMod val="50000"/>
                  </a:schemeClr>
                </a:solidFill>
              </a:rPr>
              <a:t>fi</a:t>
            </a:r>
          </a:p>
          <a:p>
            <a:r>
              <a:rPr lang="en-US" sz="2000" b="1" i="1" dirty="0"/>
              <a:t> </a:t>
            </a:r>
          </a:p>
          <a:p>
            <a:endParaRPr lang="en-US" sz="2000" dirty="0"/>
          </a:p>
          <a:p>
            <a:endParaRPr lang="en-US" sz="2000" dirty="0"/>
          </a:p>
        </p:txBody>
      </p:sp>
    </p:spTree>
    <p:extLst>
      <p:ext uri="{BB962C8B-B14F-4D97-AF65-F5344CB8AC3E}">
        <p14:creationId xmlns:p14="http://schemas.microsoft.com/office/powerpoint/2010/main" val="145143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6C214-B8C8-4509-0C4E-EC7E66C59148}"/>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A240793-66DA-8004-C637-49C7FCEC2C41}"/>
              </a:ext>
            </a:extLst>
          </p:cNvPr>
          <p:cNvSpPr txBox="1"/>
          <p:nvPr/>
        </p:nvSpPr>
        <p:spPr>
          <a:xfrm>
            <a:off x="518160" y="497840"/>
            <a:ext cx="10922000" cy="6617196"/>
          </a:xfrm>
          <a:prstGeom prst="rect">
            <a:avLst/>
          </a:prstGeom>
          <a:noFill/>
        </p:spPr>
        <p:txBody>
          <a:bodyPr wrap="square" rtlCol="0">
            <a:spAutoFit/>
          </a:bodyPr>
          <a:lstStyle/>
          <a:p>
            <a:r>
              <a:rPr lang="en-US" sz="2000" dirty="0"/>
              <a:t>Run </a:t>
            </a:r>
            <a:r>
              <a:rPr lang="en-US" sz="2000" b="1" i="1" dirty="0"/>
              <a:t>cond2.sh</a:t>
            </a:r>
            <a:endParaRPr lang="en-US" sz="2000" dirty="0"/>
          </a:p>
          <a:p>
            <a:endParaRPr lang="en-US" sz="800" dirty="0"/>
          </a:p>
          <a:p>
            <a:r>
              <a:rPr lang="en-US" sz="2000" dirty="0">
                <a:solidFill>
                  <a:schemeClr val="accent1"/>
                </a:solidFill>
              </a:rPr>
              <a:t>$ ./cond2.sh darkness_byron.txt</a:t>
            </a:r>
          </a:p>
          <a:p>
            <a:endParaRPr lang="en-US" sz="2000" b="1" i="1" dirty="0"/>
          </a:p>
          <a:p>
            <a:r>
              <a:rPr lang="en-US" sz="2000" dirty="0"/>
              <a:t>We can use backticks </a:t>
            </a:r>
            <a:r>
              <a:rPr lang="en-US" sz="2000" b="1" dirty="0"/>
              <a:t>`` </a:t>
            </a:r>
            <a:r>
              <a:rPr lang="en-US" sz="2000" dirty="0"/>
              <a:t>construct to assign the output of shell command to the variable:</a:t>
            </a:r>
          </a:p>
          <a:p>
            <a:r>
              <a:rPr lang="en-US" sz="2000" dirty="0" err="1">
                <a:solidFill>
                  <a:schemeClr val="accent1">
                    <a:lumMod val="50000"/>
                  </a:schemeClr>
                </a:solidFill>
                <a:latin typeface="Consolas" panose="020B0609020204030204" pitchFamily="49" charset="0"/>
              </a:rPr>
              <a:t>pattern_count</a:t>
            </a:r>
            <a:r>
              <a:rPr lang="en-US" sz="2000" dirty="0">
                <a:solidFill>
                  <a:schemeClr val="accent1">
                    <a:lumMod val="50000"/>
                  </a:schemeClr>
                </a:solidFill>
                <a:latin typeface="Consolas" panose="020B0609020204030204" pitchFamily="49" charset="0"/>
              </a:rPr>
              <a:t>=`grep -o 'the' darkness_byron.txt | </a:t>
            </a:r>
            <a:r>
              <a:rPr lang="en-US" sz="2000" dirty="0" err="1">
                <a:solidFill>
                  <a:schemeClr val="accent1">
                    <a:lumMod val="50000"/>
                  </a:schemeClr>
                </a:solidFill>
                <a:latin typeface="Consolas" panose="020B0609020204030204" pitchFamily="49" charset="0"/>
              </a:rPr>
              <a:t>wc</a:t>
            </a:r>
            <a:r>
              <a:rPr lang="en-US" sz="2000" dirty="0">
                <a:solidFill>
                  <a:schemeClr val="accent1">
                    <a:lumMod val="50000"/>
                  </a:schemeClr>
                </a:solidFill>
                <a:latin typeface="Consolas" panose="020B0609020204030204" pitchFamily="49" charset="0"/>
              </a:rPr>
              <a:t> -l`</a:t>
            </a:r>
          </a:p>
          <a:p>
            <a:r>
              <a:rPr lang="en-US" sz="2000" dirty="0">
                <a:solidFill>
                  <a:schemeClr val="accent1">
                    <a:lumMod val="50000"/>
                  </a:schemeClr>
                </a:solidFill>
                <a:latin typeface="Consolas" panose="020B0609020204030204" pitchFamily="49" charset="0"/>
              </a:rPr>
              <a:t>echo $</a:t>
            </a:r>
            <a:r>
              <a:rPr lang="en-US" sz="2000" dirty="0" err="1">
                <a:solidFill>
                  <a:schemeClr val="accent1">
                    <a:lumMod val="50000"/>
                  </a:schemeClr>
                </a:solidFill>
                <a:latin typeface="Consolas" panose="020B0609020204030204" pitchFamily="49" charset="0"/>
              </a:rPr>
              <a:t>pattern_count</a:t>
            </a:r>
            <a:endParaRPr lang="en-US" sz="2000" dirty="0">
              <a:solidFill>
                <a:schemeClr val="accent1">
                  <a:lumMod val="50000"/>
                </a:schemeClr>
              </a:solidFill>
              <a:latin typeface="Consolas" panose="020B0609020204030204" pitchFamily="49" charset="0"/>
            </a:endParaRPr>
          </a:p>
          <a:p>
            <a:endParaRPr lang="en-US" sz="2000" dirty="0"/>
          </a:p>
          <a:p>
            <a:r>
              <a:rPr lang="en-US" sz="2000" dirty="0"/>
              <a:t>The same can be done with </a:t>
            </a:r>
            <a:r>
              <a:rPr lang="en-US" sz="2000" b="1" dirty="0"/>
              <a:t>$() </a:t>
            </a:r>
            <a:r>
              <a:rPr lang="en-US" sz="2000" dirty="0"/>
              <a:t> </a:t>
            </a:r>
          </a:p>
          <a:p>
            <a:r>
              <a:rPr lang="en-US" sz="2000" dirty="0" err="1">
                <a:solidFill>
                  <a:schemeClr val="accent1">
                    <a:lumMod val="50000"/>
                  </a:schemeClr>
                </a:solidFill>
                <a:latin typeface="Consolas" panose="020B0609020204030204" pitchFamily="49" charset="0"/>
              </a:rPr>
              <a:t>pattern_count</a:t>
            </a:r>
            <a:r>
              <a:rPr lang="en-US" sz="2000" dirty="0">
                <a:solidFill>
                  <a:schemeClr val="accent1">
                    <a:lumMod val="50000"/>
                  </a:schemeClr>
                </a:solidFill>
                <a:latin typeface="Consolas" panose="020B0609020204030204" pitchFamily="49" charset="0"/>
              </a:rPr>
              <a:t>=$(grep -o 'the' darkness_byron.txt | </a:t>
            </a:r>
            <a:r>
              <a:rPr lang="en-US" sz="2000" dirty="0" err="1">
                <a:solidFill>
                  <a:schemeClr val="accent1">
                    <a:lumMod val="50000"/>
                  </a:schemeClr>
                </a:solidFill>
                <a:latin typeface="Consolas" panose="020B0609020204030204" pitchFamily="49" charset="0"/>
              </a:rPr>
              <a:t>wc</a:t>
            </a:r>
            <a:r>
              <a:rPr lang="en-US" sz="2000" dirty="0">
                <a:solidFill>
                  <a:schemeClr val="accent1">
                    <a:lumMod val="50000"/>
                  </a:schemeClr>
                </a:solidFill>
                <a:latin typeface="Consolas" panose="020B0609020204030204" pitchFamily="49" charset="0"/>
              </a:rPr>
              <a:t> –l)</a:t>
            </a:r>
          </a:p>
          <a:p>
            <a:r>
              <a:rPr lang="en-US" sz="2000" dirty="0">
                <a:solidFill>
                  <a:schemeClr val="accent1">
                    <a:lumMod val="50000"/>
                  </a:schemeClr>
                </a:solidFill>
                <a:latin typeface="Consolas" panose="020B0609020204030204" pitchFamily="49" charset="0"/>
              </a:rPr>
              <a:t>echo $</a:t>
            </a:r>
            <a:r>
              <a:rPr lang="en-US" sz="2000" dirty="0" err="1">
                <a:solidFill>
                  <a:schemeClr val="accent1">
                    <a:lumMod val="50000"/>
                  </a:schemeClr>
                </a:solidFill>
                <a:latin typeface="Consolas" panose="020B0609020204030204" pitchFamily="49" charset="0"/>
              </a:rPr>
              <a:t>pattern_count</a:t>
            </a:r>
            <a:endParaRPr lang="en-US" sz="2000" dirty="0">
              <a:solidFill>
                <a:schemeClr val="accent1">
                  <a:lumMod val="50000"/>
                </a:schemeClr>
              </a:solidFill>
              <a:latin typeface="Consolas" panose="020B0609020204030204" pitchFamily="49" charset="0"/>
            </a:endParaRPr>
          </a:p>
          <a:p>
            <a:endParaRPr lang="en-US" sz="800" dirty="0"/>
          </a:p>
          <a:p>
            <a:r>
              <a:rPr lang="en-US" sz="2000" dirty="0"/>
              <a:t>We will be using </a:t>
            </a:r>
            <a:r>
              <a:rPr lang="en-US" sz="2000" b="1" i="1" dirty="0"/>
              <a:t>test</a:t>
            </a:r>
            <a:r>
              <a:rPr lang="en-US" sz="2000" dirty="0"/>
              <a:t> command in conditionals</a:t>
            </a:r>
          </a:p>
          <a:p>
            <a:endParaRPr lang="en-US" sz="800" dirty="0"/>
          </a:p>
          <a:p>
            <a:r>
              <a:rPr lang="en-US" sz="2000" b="1" i="1" dirty="0"/>
              <a:t>test </a:t>
            </a:r>
            <a:r>
              <a:rPr lang="en-US" sz="2000" dirty="0"/>
              <a:t>exits</a:t>
            </a:r>
            <a:r>
              <a:rPr lang="en-US" sz="2000" b="1" i="1" dirty="0"/>
              <a:t> </a:t>
            </a:r>
            <a:r>
              <a:rPr lang="en-US" sz="2000" dirty="0"/>
              <a:t>with either 0 or 1 based on the evaluation of it’s arguments</a:t>
            </a:r>
          </a:p>
          <a:p>
            <a:pPr>
              <a:lnSpc>
                <a:spcPct val="150000"/>
              </a:lnSpc>
            </a:pPr>
            <a:r>
              <a:rPr lang="en-US" sz="2000" dirty="0">
                <a:solidFill>
                  <a:schemeClr val="accent1"/>
                </a:solidFill>
              </a:rPr>
              <a:t>$ test "cat" = "cat"; echo "$?"</a:t>
            </a:r>
            <a:r>
              <a:rPr lang="en-US" sz="2000" dirty="0"/>
              <a:t> # test string equality</a:t>
            </a:r>
          </a:p>
          <a:p>
            <a:pPr>
              <a:lnSpc>
                <a:spcPct val="150000"/>
              </a:lnSpc>
            </a:pPr>
            <a:r>
              <a:rPr lang="en-US" sz="2000" dirty="0">
                <a:solidFill>
                  <a:schemeClr val="accent1"/>
                </a:solidFill>
              </a:rPr>
              <a:t>$ test "Cat" = "cat"; echo "$?"</a:t>
            </a:r>
          </a:p>
          <a:p>
            <a:pPr>
              <a:lnSpc>
                <a:spcPct val="150000"/>
              </a:lnSpc>
            </a:pPr>
            <a:r>
              <a:rPr lang="en-US" sz="2000" dirty="0">
                <a:solidFill>
                  <a:schemeClr val="accent1"/>
                </a:solidFill>
              </a:rPr>
              <a:t>$ test 5 -</a:t>
            </a:r>
            <a:r>
              <a:rPr lang="en-US" sz="2000" dirty="0" err="1">
                <a:solidFill>
                  <a:schemeClr val="accent1"/>
                </a:solidFill>
              </a:rPr>
              <a:t>lt</a:t>
            </a:r>
            <a:r>
              <a:rPr lang="en-US" sz="2000" dirty="0">
                <a:solidFill>
                  <a:schemeClr val="accent1"/>
                </a:solidFill>
              </a:rPr>
              <a:t> 3; echo "$?"</a:t>
            </a:r>
            <a:r>
              <a:rPr lang="en-US" sz="2000" dirty="0"/>
              <a:t> # numeric comparison, -</a:t>
            </a:r>
            <a:r>
              <a:rPr lang="en-US" sz="2000" b="1" dirty="0" err="1"/>
              <a:t>lt</a:t>
            </a:r>
            <a:r>
              <a:rPr lang="en-US" sz="2000" b="1" dirty="0"/>
              <a:t> </a:t>
            </a:r>
            <a:r>
              <a:rPr lang="en-US" sz="2000" dirty="0"/>
              <a:t>– less then</a:t>
            </a:r>
            <a:r>
              <a:rPr lang="en-US" sz="2000" b="1" dirty="0"/>
              <a:t> </a:t>
            </a:r>
          </a:p>
          <a:p>
            <a:pPr>
              <a:lnSpc>
                <a:spcPct val="150000"/>
              </a:lnSpc>
            </a:pPr>
            <a:r>
              <a:rPr lang="en-US" sz="2000" dirty="0">
                <a:solidFill>
                  <a:schemeClr val="accent1"/>
                </a:solidFill>
              </a:rPr>
              <a:t>$ test 9 -le 12; echo "$?"</a:t>
            </a:r>
            <a:r>
              <a:rPr lang="en-US" sz="2000" dirty="0"/>
              <a:t> # </a:t>
            </a:r>
            <a:r>
              <a:rPr lang="en-US" sz="2000" b="1" dirty="0"/>
              <a:t>-le</a:t>
            </a:r>
            <a:r>
              <a:rPr lang="en-US" sz="2000" dirty="0"/>
              <a:t> – less then or equal</a:t>
            </a:r>
          </a:p>
          <a:p>
            <a:endParaRPr lang="en-US" sz="2000" dirty="0"/>
          </a:p>
          <a:p>
            <a:endParaRPr lang="en-US" sz="2000" dirty="0"/>
          </a:p>
        </p:txBody>
      </p:sp>
    </p:spTree>
    <p:extLst>
      <p:ext uri="{BB962C8B-B14F-4D97-AF65-F5344CB8AC3E}">
        <p14:creationId xmlns:p14="http://schemas.microsoft.com/office/powerpoint/2010/main" val="312207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0589C-AF6D-84F6-A916-0E8417C0CD9F}"/>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graphicFrame>
        <p:nvGraphicFramePr>
          <p:cNvPr id="5" name="Table 5">
            <a:extLst>
              <a:ext uri="{FF2B5EF4-FFF2-40B4-BE49-F238E27FC236}">
                <a16:creationId xmlns:a16="http://schemas.microsoft.com/office/drawing/2014/main" id="{546E36D3-4B0A-FFF1-F44A-BC3D768CF562}"/>
              </a:ext>
            </a:extLst>
          </p:cNvPr>
          <p:cNvGraphicFramePr>
            <a:graphicFrameLocks noGrp="1"/>
          </p:cNvGraphicFramePr>
          <p:nvPr>
            <p:extLst>
              <p:ext uri="{D42A27DB-BD31-4B8C-83A1-F6EECF244321}">
                <p14:modId xmlns:p14="http://schemas.microsoft.com/office/powerpoint/2010/main" val="3877895990"/>
              </p:ext>
            </p:extLst>
          </p:nvPr>
        </p:nvGraphicFramePr>
        <p:xfrm>
          <a:off x="1137920" y="953346"/>
          <a:ext cx="8128000" cy="5013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1941821"/>
                    </a:ext>
                  </a:extLst>
                </a:gridCol>
                <a:gridCol w="4064000">
                  <a:extLst>
                    <a:ext uri="{9D8B030D-6E8A-4147-A177-3AD203B41FA5}">
                      <a16:colId xmlns:a16="http://schemas.microsoft.com/office/drawing/2014/main" val="703148715"/>
                    </a:ext>
                  </a:extLst>
                </a:gridCol>
              </a:tblGrid>
              <a:tr h="370840">
                <a:tc>
                  <a:txBody>
                    <a:bodyPr/>
                    <a:lstStyle/>
                    <a:p>
                      <a:pPr>
                        <a:lnSpc>
                          <a:spcPct val="150000"/>
                        </a:lnSpc>
                      </a:pPr>
                      <a:r>
                        <a:rPr lang="en-US" sz="2000" dirty="0"/>
                        <a:t>String/Integer</a:t>
                      </a:r>
                    </a:p>
                  </a:txBody>
                  <a:tcPr/>
                </a:tc>
                <a:tc>
                  <a:txBody>
                    <a:bodyPr/>
                    <a:lstStyle/>
                    <a:p>
                      <a:pPr>
                        <a:lnSpc>
                          <a:spcPct val="150000"/>
                        </a:lnSpc>
                      </a:pPr>
                      <a:r>
                        <a:rPr lang="en-US" sz="2000" dirty="0"/>
                        <a:t>Description</a:t>
                      </a:r>
                    </a:p>
                  </a:txBody>
                  <a:tcPr/>
                </a:tc>
                <a:extLst>
                  <a:ext uri="{0D108BD9-81ED-4DB2-BD59-A6C34878D82A}">
                    <a16:rowId xmlns:a16="http://schemas.microsoft.com/office/drawing/2014/main" val="579573570"/>
                  </a:ext>
                </a:extLst>
              </a:tr>
              <a:tr h="370840">
                <a:tc>
                  <a:txBody>
                    <a:bodyPr/>
                    <a:lstStyle/>
                    <a:p>
                      <a:pPr>
                        <a:lnSpc>
                          <a:spcPct val="150000"/>
                        </a:lnSpc>
                      </a:pPr>
                      <a:r>
                        <a:rPr lang="en-US" sz="2000" dirty="0"/>
                        <a:t>-z str</a:t>
                      </a:r>
                    </a:p>
                  </a:txBody>
                  <a:tcPr/>
                </a:tc>
                <a:tc>
                  <a:txBody>
                    <a:bodyPr/>
                    <a:lstStyle/>
                    <a:p>
                      <a:pPr>
                        <a:lnSpc>
                          <a:spcPct val="150000"/>
                        </a:lnSpc>
                      </a:pPr>
                      <a:r>
                        <a:rPr lang="en-US" sz="2000" dirty="0"/>
                        <a:t>The string is empty (null)</a:t>
                      </a:r>
                    </a:p>
                  </a:txBody>
                  <a:tcPr/>
                </a:tc>
                <a:extLst>
                  <a:ext uri="{0D108BD9-81ED-4DB2-BD59-A6C34878D82A}">
                    <a16:rowId xmlns:a16="http://schemas.microsoft.com/office/drawing/2014/main" val="2532786276"/>
                  </a:ext>
                </a:extLst>
              </a:tr>
              <a:tr h="370840">
                <a:tc>
                  <a:txBody>
                    <a:bodyPr/>
                    <a:lstStyle/>
                    <a:p>
                      <a:pPr>
                        <a:lnSpc>
                          <a:spcPct val="150000"/>
                        </a:lnSpc>
                      </a:pPr>
                      <a:r>
                        <a:rPr lang="en-US" sz="2000" dirty="0"/>
                        <a:t>str1 = str2 </a:t>
                      </a:r>
                    </a:p>
                  </a:txBody>
                  <a:tcPr/>
                </a:tc>
                <a:tc>
                  <a:txBody>
                    <a:bodyPr/>
                    <a:lstStyle/>
                    <a:p>
                      <a:pPr>
                        <a:lnSpc>
                          <a:spcPct val="150000"/>
                        </a:lnSpc>
                      </a:pPr>
                      <a:r>
                        <a:rPr lang="en-US" sz="2000" dirty="0"/>
                        <a:t>equal</a:t>
                      </a:r>
                    </a:p>
                  </a:txBody>
                  <a:tcPr/>
                </a:tc>
                <a:extLst>
                  <a:ext uri="{0D108BD9-81ED-4DB2-BD59-A6C34878D82A}">
                    <a16:rowId xmlns:a16="http://schemas.microsoft.com/office/drawing/2014/main" val="977375016"/>
                  </a:ext>
                </a:extLst>
              </a:tr>
              <a:tr h="370840">
                <a:tc>
                  <a:txBody>
                    <a:bodyPr/>
                    <a:lstStyle/>
                    <a:p>
                      <a:pPr>
                        <a:lnSpc>
                          <a:spcPct val="150000"/>
                        </a:lnSpc>
                      </a:pPr>
                      <a:r>
                        <a:rPr lang="en-US" sz="2000" dirty="0"/>
                        <a:t>str1 != str2</a:t>
                      </a:r>
                    </a:p>
                  </a:txBody>
                  <a:tcPr/>
                </a:tc>
                <a:tc>
                  <a:txBody>
                    <a:bodyPr/>
                    <a:lstStyle/>
                    <a:p>
                      <a:pPr>
                        <a:lnSpc>
                          <a:spcPct val="150000"/>
                        </a:lnSpc>
                      </a:pPr>
                      <a:r>
                        <a:rPr lang="en-US" sz="2000" dirty="0"/>
                        <a:t>not equal</a:t>
                      </a:r>
                    </a:p>
                  </a:txBody>
                  <a:tcPr/>
                </a:tc>
                <a:extLst>
                  <a:ext uri="{0D108BD9-81ED-4DB2-BD59-A6C34878D82A}">
                    <a16:rowId xmlns:a16="http://schemas.microsoft.com/office/drawing/2014/main" val="3900463826"/>
                  </a:ext>
                </a:extLst>
              </a:tr>
              <a:tr h="370840">
                <a:tc>
                  <a:txBody>
                    <a:bodyPr/>
                    <a:lstStyle/>
                    <a:p>
                      <a:pPr>
                        <a:lnSpc>
                          <a:spcPct val="150000"/>
                        </a:lnSpc>
                      </a:pPr>
                      <a:r>
                        <a:rPr lang="en-US" sz="2000" dirty="0"/>
                        <a:t>int1 -eq int2</a:t>
                      </a:r>
                    </a:p>
                  </a:txBody>
                  <a:tcPr/>
                </a:tc>
                <a:tc>
                  <a:txBody>
                    <a:bodyPr/>
                    <a:lstStyle/>
                    <a:p>
                      <a:pPr>
                        <a:lnSpc>
                          <a:spcPct val="150000"/>
                        </a:lnSpc>
                      </a:pPr>
                      <a:r>
                        <a:rPr lang="en-US" sz="2000" dirty="0"/>
                        <a:t>integers equal</a:t>
                      </a:r>
                    </a:p>
                  </a:txBody>
                  <a:tcPr/>
                </a:tc>
                <a:extLst>
                  <a:ext uri="{0D108BD9-81ED-4DB2-BD59-A6C34878D82A}">
                    <a16:rowId xmlns:a16="http://schemas.microsoft.com/office/drawing/2014/main" val="2774459030"/>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int1 -ne int2</a:t>
                      </a:r>
                    </a:p>
                  </a:txBody>
                  <a:tcPr/>
                </a:tc>
                <a:tc>
                  <a:txBody>
                    <a:bodyPr/>
                    <a:lstStyle/>
                    <a:p>
                      <a:pPr>
                        <a:lnSpc>
                          <a:spcPct val="150000"/>
                        </a:lnSpc>
                      </a:pPr>
                      <a:r>
                        <a:rPr lang="en-US" sz="2000" dirty="0"/>
                        <a:t>Integers not equal</a:t>
                      </a:r>
                    </a:p>
                  </a:txBody>
                  <a:tcPr/>
                </a:tc>
                <a:extLst>
                  <a:ext uri="{0D108BD9-81ED-4DB2-BD59-A6C34878D82A}">
                    <a16:rowId xmlns:a16="http://schemas.microsoft.com/office/drawing/2014/main" val="8075897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lt</a:t>
                      </a:r>
                      <a:r>
                        <a:rPr lang="en-US" sz="2000" dirty="0"/>
                        <a:t> int2</a:t>
                      </a:r>
                    </a:p>
                  </a:txBody>
                  <a:tcPr/>
                </a:tc>
                <a:tc>
                  <a:txBody>
                    <a:bodyPr/>
                    <a:lstStyle/>
                    <a:p>
                      <a:pPr>
                        <a:lnSpc>
                          <a:spcPct val="150000"/>
                        </a:lnSpc>
                      </a:pPr>
                      <a:r>
                        <a:rPr lang="en-US" sz="2000" dirty="0"/>
                        <a:t>less then</a:t>
                      </a:r>
                    </a:p>
                  </a:txBody>
                  <a:tcPr/>
                </a:tc>
                <a:extLst>
                  <a:ext uri="{0D108BD9-81ED-4DB2-BD59-A6C34878D82A}">
                    <a16:rowId xmlns:a16="http://schemas.microsoft.com/office/drawing/2014/main" val="822861765"/>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gt</a:t>
                      </a:r>
                      <a:r>
                        <a:rPr lang="en-US" sz="2000" dirty="0"/>
                        <a:t> int2</a:t>
                      </a:r>
                    </a:p>
                  </a:txBody>
                  <a:tcPr/>
                </a:tc>
                <a:tc>
                  <a:txBody>
                    <a:bodyPr/>
                    <a:lstStyle/>
                    <a:p>
                      <a:pPr>
                        <a:lnSpc>
                          <a:spcPct val="150000"/>
                        </a:lnSpc>
                      </a:pPr>
                      <a:r>
                        <a:rPr lang="en-US" sz="2000" dirty="0"/>
                        <a:t>greater then</a:t>
                      </a:r>
                    </a:p>
                  </a:txBody>
                  <a:tcPr/>
                </a:tc>
                <a:extLst>
                  <a:ext uri="{0D108BD9-81ED-4DB2-BD59-A6C34878D82A}">
                    <a16:rowId xmlns:a16="http://schemas.microsoft.com/office/drawing/2014/main" val="411389129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int1 -le int2</a:t>
                      </a:r>
                    </a:p>
                  </a:txBody>
                  <a:tcPr/>
                </a:tc>
                <a:tc>
                  <a:txBody>
                    <a:bodyPr/>
                    <a:lstStyle/>
                    <a:p>
                      <a:pPr>
                        <a:lnSpc>
                          <a:spcPct val="150000"/>
                        </a:lnSpc>
                      </a:pPr>
                      <a:r>
                        <a:rPr lang="en-US" sz="2000" dirty="0"/>
                        <a:t>less then or equal</a:t>
                      </a:r>
                    </a:p>
                  </a:txBody>
                  <a:tcPr/>
                </a:tc>
                <a:extLst>
                  <a:ext uri="{0D108BD9-81ED-4DB2-BD59-A6C34878D82A}">
                    <a16:rowId xmlns:a16="http://schemas.microsoft.com/office/drawing/2014/main" val="384255816"/>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int1 -</a:t>
                      </a:r>
                      <a:r>
                        <a:rPr lang="en-US" sz="2000" dirty="0" err="1"/>
                        <a:t>ge</a:t>
                      </a:r>
                      <a:r>
                        <a:rPr lang="en-US" sz="2000" dirty="0"/>
                        <a:t> int2</a:t>
                      </a:r>
                    </a:p>
                  </a:txBody>
                  <a:tcPr/>
                </a:tc>
                <a:tc>
                  <a:txBody>
                    <a:bodyPr/>
                    <a:lstStyle/>
                    <a:p>
                      <a:pPr>
                        <a:lnSpc>
                          <a:spcPct val="150000"/>
                        </a:lnSpc>
                      </a:pPr>
                      <a:r>
                        <a:rPr lang="en-US" sz="2000" dirty="0"/>
                        <a:t>greater then or equal</a:t>
                      </a:r>
                    </a:p>
                  </a:txBody>
                  <a:tcPr/>
                </a:tc>
                <a:extLst>
                  <a:ext uri="{0D108BD9-81ED-4DB2-BD59-A6C34878D82A}">
                    <a16:rowId xmlns:a16="http://schemas.microsoft.com/office/drawing/2014/main" val="2888397097"/>
                  </a:ext>
                </a:extLst>
              </a:tr>
            </a:tbl>
          </a:graphicData>
        </a:graphic>
      </p:graphicFrame>
      <p:sp>
        <p:nvSpPr>
          <p:cNvPr id="6" name="TextBox 5">
            <a:extLst>
              <a:ext uri="{FF2B5EF4-FFF2-40B4-BE49-F238E27FC236}">
                <a16:creationId xmlns:a16="http://schemas.microsoft.com/office/drawing/2014/main" id="{7070C330-DE4A-84A9-454B-EAE724605CC3}"/>
              </a:ext>
            </a:extLst>
          </p:cNvPr>
          <p:cNvSpPr txBox="1"/>
          <p:nvPr/>
        </p:nvSpPr>
        <p:spPr>
          <a:xfrm>
            <a:off x="1056640" y="568960"/>
            <a:ext cx="5258940" cy="400110"/>
          </a:xfrm>
          <a:prstGeom prst="rect">
            <a:avLst/>
          </a:prstGeom>
          <a:noFill/>
        </p:spPr>
        <p:txBody>
          <a:bodyPr wrap="none" rtlCol="0">
            <a:spAutoFit/>
          </a:bodyPr>
          <a:lstStyle/>
          <a:p>
            <a:r>
              <a:rPr lang="en-US" sz="2000" dirty="0"/>
              <a:t>String and integer comparison operators for </a:t>
            </a:r>
            <a:r>
              <a:rPr lang="en-US" sz="2000" b="1" i="1" dirty="0"/>
              <a:t>test</a:t>
            </a:r>
            <a:r>
              <a:rPr lang="en-US" sz="2000" dirty="0"/>
              <a:t> </a:t>
            </a:r>
          </a:p>
        </p:txBody>
      </p:sp>
      <p:sp>
        <p:nvSpPr>
          <p:cNvPr id="7" name="TextBox 6">
            <a:extLst>
              <a:ext uri="{FF2B5EF4-FFF2-40B4-BE49-F238E27FC236}">
                <a16:creationId xmlns:a16="http://schemas.microsoft.com/office/drawing/2014/main" id="{94C00AA7-05DA-7BE1-E1A0-DA863F277B0F}"/>
              </a:ext>
            </a:extLst>
          </p:cNvPr>
          <p:cNvSpPr txBox="1"/>
          <p:nvPr/>
        </p:nvSpPr>
        <p:spPr>
          <a:xfrm>
            <a:off x="1127760" y="6197600"/>
            <a:ext cx="3856697" cy="369332"/>
          </a:xfrm>
          <a:prstGeom prst="rect">
            <a:avLst/>
          </a:prstGeom>
          <a:noFill/>
        </p:spPr>
        <p:txBody>
          <a:bodyPr wrap="none" rtlCol="0">
            <a:spAutoFit/>
          </a:bodyPr>
          <a:lstStyle/>
          <a:p>
            <a:r>
              <a:rPr lang="en-US" b="1" dirty="0"/>
              <a:t>NOTE:</a:t>
            </a:r>
            <a:r>
              <a:rPr lang="en-US" dirty="0"/>
              <a:t> bash supports only integer math</a:t>
            </a:r>
          </a:p>
        </p:txBody>
      </p:sp>
    </p:spTree>
    <p:extLst>
      <p:ext uri="{BB962C8B-B14F-4D97-AF65-F5344CB8AC3E}">
        <p14:creationId xmlns:p14="http://schemas.microsoft.com/office/powerpoint/2010/main" val="403555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72AAE-1CDE-F3AE-CD9D-8D5E61E0B7ED}"/>
              </a:ext>
            </a:extLst>
          </p:cNvPr>
          <p:cNvSpPr txBox="1"/>
          <p:nvPr/>
        </p:nvSpPr>
        <p:spPr>
          <a:xfrm>
            <a:off x="5059680" y="10160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sp>
        <p:nvSpPr>
          <p:cNvPr id="5" name="TextBox 4">
            <a:extLst>
              <a:ext uri="{FF2B5EF4-FFF2-40B4-BE49-F238E27FC236}">
                <a16:creationId xmlns:a16="http://schemas.microsoft.com/office/drawing/2014/main" id="{B9CE00B6-0055-47A5-D3AB-B3E274C1CC33}"/>
              </a:ext>
            </a:extLst>
          </p:cNvPr>
          <p:cNvSpPr txBox="1"/>
          <p:nvPr/>
        </p:nvSpPr>
        <p:spPr>
          <a:xfrm>
            <a:off x="690880" y="782320"/>
            <a:ext cx="7814190" cy="5324535"/>
          </a:xfrm>
          <a:prstGeom prst="rect">
            <a:avLst/>
          </a:prstGeom>
          <a:noFill/>
        </p:spPr>
        <p:txBody>
          <a:bodyPr wrap="none" rtlCol="0">
            <a:spAutoFit/>
          </a:bodyPr>
          <a:lstStyle/>
          <a:p>
            <a:r>
              <a:rPr lang="en-US" sz="2000" dirty="0"/>
              <a:t>In practice </a:t>
            </a:r>
            <a:r>
              <a:rPr lang="en-US" sz="2000" b="1" i="1" dirty="0"/>
              <a:t>test </a:t>
            </a:r>
            <a:r>
              <a:rPr lang="en-US" sz="2000" dirty="0"/>
              <a:t>is frequently used for file and directory related operations</a:t>
            </a:r>
          </a:p>
          <a:p>
            <a:endParaRPr lang="en-US" sz="2000" dirty="0"/>
          </a:p>
          <a:p>
            <a:r>
              <a:rPr lang="en-US" sz="2000" dirty="0"/>
              <a:t>Examples of file and directory tests</a:t>
            </a:r>
          </a:p>
          <a:p>
            <a:r>
              <a:rPr lang="en-US" sz="2000" dirty="0"/>
              <a:t>Test if something is a directory</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test_dir</a:t>
            </a:r>
            <a:endParaRPr lang="en-US" sz="2000" dirty="0">
              <a:solidFill>
                <a:schemeClr val="accent1"/>
              </a:solidFill>
            </a:endParaRPr>
          </a:p>
          <a:p>
            <a:r>
              <a:rPr lang="en-US" sz="2000" dirty="0">
                <a:solidFill>
                  <a:schemeClr val="accent1"/>
                </a:solidFill>
              </a:rPr>
              <a:t>$ test -d </a:t>
            </a:r>
            <a:r>
              <a:rPr lang="en-US" sz="2000" dirty="0" err="1">
                <a:solidFill>
                  <a:schemeClr val="accent1"/>
                </a:solidFill>
              </a:rPr>
              <a:t>test_dir</a:t>
            </a:r>
            <a:r>
              <a:rPr lang="en-US" sz="2000" dirty="0">
                <a:solidFill>
                  <a:schemeClr val="accent1"/>
                </a:solidFill>
              </a:rPr>
              <a:t>/; echo "$?"</a:t>
            </a:r>
          </a:p>
          <a:p>
            <a:endParaRPr lang="en-US" sz="2000" dirty="0"/>
          </a:p>
          <a:p>
            <a:r>
              <a:rPr lang="en-US" sz="2000" dirty="0"/>
              <a:t>Test if something is a file</a:t>
            </a:r>
          </a:p>
          <a:p>
            <a:r>
              <a:rPr lang="en-US" sz="2000" dirty="0">
                <a:solidFill>
                  <a:schemeClr val="accent1"/>
                </a:solidFill>
              </a:rPr>
              <a:t>$ test -f darkness_byron.txt; echo "$?"</a:t>
            </a:r>
          </a:p>
          <a:p>
            <a:endParaRPr lang="en-US" sz="2000" dirty="0"/>
          </a:p>
          <a:p>
            <a:r>
              <a:rPr lang="en-US" sz="2000" dirty="0"/>
              <a:t>Test if file is readable</a:t>
            </a:r>
          </a:p>
          <a:p>
            <a:r>
              <a:rPr lang="en-US" sz="2000" dirty="0">
                <a:solidFill>
                  <a:schemeClr val="accent1"/>
                </a:solidFill>
              </a:rPr>
              <a:t>$ test -r darkness_byron.txt; echo "$?"</a:t>
            </a:r>
          </a:p>
          <a:p>
            <a:endParaRPr lang="en-US" sz="2000" dirty="0"/>
          </a:p>
          <a:p>
            <a:r>
              <a:rPr lang="en-US" sz="2000" dirty="0"/>
              <a:t>Test if the file is executable</a:t>
            </a:r>
          </a:p>
          <a:p>
            <a:r>
              <a:rPr lang="en-US" sz="2000" dirty="0">
                <a:solidFill>
                  <a:schemeClr val="accent1"/>
                </a:solidFill>
              </a:rPr>
              <a:t>$ test -x darkness_byron.txt; echo "$?"</a:t>
            </a:r>
          </a:p>
          <a:p>
            <a:endParaRPr lang="en-US" sz="2000" dirty="0"/>
          </a:p>
          <a:p>
            <a:endParaRPr lang="en-US" sz="2000" dirty="0"/>
          </a:p>
        </p:txBody>
      </p:sp>
    </p:spTree>
    <p:extLst>
      <p:ext uri="{BB962C8B-B14F-4D97-AF65-F5344CB8AC3E}">
        <p14:creationId xmlns:p14="http://schemas.microsoft.com/office/powerpoint/2010/main" val="268273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929AB-3D69-EED2-AD8C-134462A0EAC2}"/>
              </a:ext>
            </a:extLst>
          </p:cNvPr>
          <p:cNvSpPr txBox="1"/>
          <p:nvPr/>
        </p:nvSpPr>
        <p:spPr>
          <a:xfrm>
            <a:off x="5059680" y="81280"/>
            <a:ext cx="1741182"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Conditionals</a:t>
            </a:r>
          </a:p>
        </p:txBody>
      </p:sp>
      <p:graphicFrame>
        <p:nvGraphicFramePr>
          <p:cNvPr id="6" name="Table 5">
            <a:extLst>
              <a:ext uri="{FF2B5EF4-FFF2-40B4-BE49-F238E27FC236}">
                <a16:creationId xmlns:a16="http://schemas.microsoft.com/office/drawing/2014/main" id="{2FE9F5AA-6518-7AF4-979E-C0EC0BC3412F}"/>
              </a:ext>
            </a:extLst>
          </p:cNvPr>
          <p:cNvGraphicFramePr>
            <a:graphicFrameLocks noGrp="1"/>
          </p:cNvGraphicFramePr>
          <p:nvPr>
            <p:extLst>
              <p:ext uri="{D42A27DB-BD31-4B8C-83A1-F6EECF244321}">
                <p14:modId xmlns:p14="http://schemas.microsoft.com/office/powerpoint/2010/main" val="134407924"/>
              </p:ext>
            </p:extLst>
          </p:nvPr>
        </p:nvGraphicFramePr>
        <p:xfrm>
          <a:off x="1574800" y="1268306"/>
          <a:ext cx="8128000" cy="401116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1941821"/>
                    </a:ext>
                  </a:extLst>
                </a:gridCol>
                <a:gridCol w="4064000">
                  <a:extLst>
                    <a:ext uri="{9D8B030D-6E8A-4147-A177-3AD203B41FA5}">
                      <a16:colId xmlns:a16="http://schemas.microsoft.com/office/drawing/2014/main" val="703148715"/>
                    </a:ext>
                  </a:extLst>
                </a:gridCol>
              </a:tblGrid>
              <a:tr h="370840">
                <a:tc>
                  <a:txBody>
                    <a:bodyPr/>
                    <a:lstStyle/>
                    <a:p>
                      <a:pPr>
                        <a:lnSpc>
                          <a:spcPct val="150000"/>
                        </a:lnSpc>
                      </a:pPr>
                      <a:r>
                        <a:rPr lang="en-US" sz="2000" dirty="0"/>
                        <a:t>File/directory expression</a:t>
                      </a:r>
                    </a:p>
                  </a:txBody>
                  <a:tcPr/>
                </a:tc>
                <a:tc>
                  <a:txBody>
                    <a:bodyPr/>
                    <a:lstStyle/>
                    <a:p>
                      <a:pPr>
                        <a:lnSpc>
                          <a:spcPct val="150000"/>
                        </a:lnSpc>
                      </a:pPr>
                      <a:r>
                        <a:rPr lang="en-US" sz="2000" dirty="0"/>
                        <a:t>Description</a:t>
                      </a:r>
                    </a:p>
                  </a:txBody>
                  <a:tcPr/>
                </a:tc>
                <a:extLst>
                  <a:ext uri="{0D108BD9-81ED-4DB2-BD59-A6C34878D82A}">
                    <a16:rowId xmlns:a16="http://schemas.microsoft.com/office/drawing/2014/main" val="579573570"/>
                  </a:ext>
                </a:extLst>
              </a:tr>
              <a:tr h="370840">
                <a:tc>
                  <a:txBody>
                    <a:bodyPr/>
                    <a:lstStyle/>
                    <a:p>
                      <a:pPr>
                        <a:lnSpc>
                          <a:spcPct val="150000"/>
                        </a:lnSpc>
                      </a:pPr>
                      <a:r>
                        <a:rPr lang="en-US" sz="2000" dirty="0"/>
                        <a:t>-d &lt;</a:t>
                      </a:r>
                      <a:r>
                        <a:rPr lang="en-US" sz="2000" dirty="0" err="1"/>
                        <a:t>dir</a:t>
                      </a:r>
                      <a:r>
                        <a:rPr lang="en-US" sz="2000" dirty="0"/>
                        <a:t>&gt;</a:t>
                      </a:r>
                    </a:p>
                  </a:txBody>
                  <a:tcPr/>
                </a:tc>
                <a:tc>
                  <a:txBody>
                    <a:bodyPr/>
                    <a:lstStyle/>
                    <a:p>
                      <a:pPr>
                        <a:lnSpc>
                          <a:spcPct val="150000"/>
                        </a:lnSpc>
                      </a:pPr>
                      <a:r>
                        <a:rPr lang="en-US" sz="2000" dirty="0"/>
                        <a:t>Check if directory</a:t>
                      </a:r>
                    </a:p>
                  </a:txBody>
                  <a:tcPr/>
                </a:tc>
                <a:extLst>
                  <a:ext uri="{0D108BD9-81ED-4DB2-BD59-A6C34878D82A}">
                    <a16:rowId xmlns:a16="http://schemas.microsoft.com/office/drawing/2014/main" val="2532786276"/>
                  </a:ext>
                </a:extLst>
              </a:tr>
              <a:tr h="370840">
                <a:tc>
                  <a:txBody>
                    <a:bodyPr/>
                    <a:lstStyle/>
                    <a:p>
                      <a:pPr>
                        <a:lnSpc>
                          <a:spcPct val="150000"/>
                        </a:lnSpc>
                      </a:pPr>
                      <a:r>
                        <a:rPr lang="en-US" sz="2000" dirty="0"/>
                        <a:t>-f &lt;file&gt;</a:t>
                      </a:r>
                    </a:p>
                  </a:txBody>
                  <a:tcPr/>
                </a:tc>
                <a:tc>
                  <a:txBody>
                    <a:bodyPr/>
                    <a:lstStyle/>
                    <a:p>
                      <a:pPr>
                        <a:lnSpc>
                          <a:spcPct val="150000"/>
                        </a:lnSpc>
                      </a:pPr>
                      <a:r>
                        <a:rPr lang="en-US" sz="2000" dirty="0"/>
                        <a:t>Check if file</a:t>
                      </a:r>
                    </a:p>
                  </a:txBody>
                  <a:tcPr/>
                </a:tc>
                <a:extLst>
                  <a:ext uri="{0D108BD9-81ED-4DB2-BD59-A6C34878D82A}">
                    <a16:rowId xmlns:a16="http://schemas.microsoft.com/office/drawing/2014/main" val="977375016"/>
                  </a:ext>
                </a:extLst>
              </a:tr>
              <a:tr h="370840">
                <a:tc>
                  <a:txBody>
                    <a:bodyPr/>
                    <a:lstStyle/>
                    <a:p>
                      <a:pPr>
                        <a:lnSpc>
                          <a:spcPct val="150000"/>
                        </a:lnSpc>
                      </a:pPr>
                      <a:r>
                        <a:rPr lang="en-US" sz="2000" dirty="0"/>
                        <a:t>-e &lt;file&gt;</a:t>
                      </a:r>
                    </a:p>
                  </a:txBody>
                  <a:tcPr/>
                </a:tc>
                <a:tc>
                  <a:txBody>
                    <a:bodyPr/>
                    <a:lstStyle/>
                    <a:p>
                      <a:pPr>
                        <a:lnSpc>
                          <a:spcPct val="150000"/>
                        </a:lnSpc>
                      </a:pPr>
                      <a:r>
                        <a:rPr lang="en-US" sz="2000" dirty="0"/>
                        <a:t>Does the file exist?</a:t>
                      </a:r>
                    </a:p>
                  </a:txBody>
                  <a:tcPr/>
                </a:tc>
                <a:extLst>
                  <a:ext uri="{0D108BD9-81ED-4DB2-BD59-A6C34878D82A}">
                    <a16:rowId xmlns:a16="http://schemas.microsoft.com/office/drawing/2014/main" val="3900463826"/>
                  </a:ext>
                </a:extLst>
              </a:tr>
              <a:tr h="370840">
                <a:tc>
                  <a:txBody>
                    <a:bodyPr/>
                    <a:lstStyle/>
                    <a:p>
                      <a:pPr>
                        <a:lnSpc>
                          <a:spcPct val="150000"/>
                        </a:lnSpc>
                      </a:pPr>
                      <a:r>
                        <a:rPr lang="en-US" sz="2000" dirty="0"/>
                        <a:t>-h &lt;link&gt;</a:t>
                      </a:r>
                    </a:p>
                  </a:txBody>
                  <a:tcPr/>
                </a:tc>
                <a:tc>
                  <a:txBody>
                    <a:bodyPr/>
                    <a:lstStyle/>
                    <a:p>
                      <a:pPr>
                        <a:lnSpc>
                          <a:spcPct val="150000"/>
                        </a:lnSpc>
                      </a:pPr>
                      <a:r>
                        <a:rPr lang="en-US" sz="2000" dirty="0"/>
                        <a:t>Check if link</a:t>
                      </a:r>
                    </a:p>
                  </a:txBody>
                  <a:tcPr/>
                </a:tc>
                <a:extLst>
                  <a:ext uri="{0D108BD9-81ED-4DB2-BD59-A6C34878D82A}">
                    <a16:rowId xmlns:a16="http://schemas.microsoft.com/office/drawing/2014/main" val="2774459030"/>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-r &lt;file&gt;</a:t>
                      </a:r>
                    </a:p>
                  </a:txBody>
                  <a:tcPr/>
                </a:tc>
                <a:tc>
                  <a:txBody>
                    <a:bodyPr/>
                    <a:lstStyle/>
                    <a:p>
                      <a:pPr>
                        <a:lnSpc>
                          <a:spcPct val="150000"/>
                        </a:lnSpc>
                      </a:pPr>
                      <a:r>
                        <a:rPr lang="en-US" sz="2000" dirty="0"/>
                        <a:t>Check if file is readable</a:t>
                      </a:r>
                    </a:p>
                  </a:txBody>
                  <a:tcPr/>
                </a:tc>
                <a:extLst>
                  <a:ext uri="{0D108BD9-81ED-4DB2-BD59-A6C34878D82A}">
                    <a16:rowId xmlns:a16="http://schemas.microsoft.com/office/drawing/2014/main" val="8075897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-w &lt;file&gt;</a:t>
                      </a:r>
                    </a:p>
                  </a:txBody>
                  <a:tcPr/>
                </a:tc>
                <a:tc>
                  <a:txBody>
                    <a:bodyPr/>
                    <a:lstStyle/>
                    <a:p>
                      <a:pPr>
                        <a:lnSpc>
                          <a:spcPct val="150000"/>
                        </a:lnSpc>
                      </a:pPr>
                      <a:r>
                        <a:rPr lang="en-US" sz="2000" dirty="0"/>
                        <a:t>Check if file is writable</a:t>
                      </a:r>
                    </a:p>
                  </a:txBody>
                  <a:tcPr/>
                </a:tc>
                <a:extLst>
                  <a:ext uri="{0D108BD9-81ED-4DB2-BD59-A6C34878D82A}">
                    <a16:rowId xmlns:a16="http://schemas.microsoft.com/office/drawing/2014/main" val="822861765"/>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t>-x &lt;file&gt;</a:t>
                      </a:r>
                    </a:p>
                  </a:txBody>
                  <a:tcPr/>
                </a:tc>
                <a:tc>
                  <a:txBody>
                    <a:bodyPr/>
                    <a:lstStyle/>
                    <a:p>
                      <a:pPr>
                        <a:lnSpc>
                          <a:spcPct val="150000"/>
                        </a:lnSpc>
                      </a:pPr>
                      <a:r>
                        <a:rPr lang="en-US" sz="2000" dirty="0"/>
                        <a:t>Check if file is executable</a:t>
                      </a:r>
                    </a:p>
                  </a:txBody>
                  <a:tcPr/>
                </a:tc>
                <a:extLst>
                  <a:ext uri="{0D108BD9-81ED-4DB2-BD59-A6C34878D82A}">
                    <a16:rowId xmlns:a16="http://schemas.microsoft.com/office/drawing/2014/main" val="4113891293"/>
                  </a:ext>
                </a:extLst>
              </a:tr>
            </a:tbl>
          </a:graphicData>
        </a:graphic>
      </p:graphicFrame>
      <p:sp>
        <p:nvSpPr>
          <p:cNvPr id="7" name="TextBox 6">
            <a:extLst>
              <a:ext uri="{FF2B5EF4-FFF2-40B4-BE49-F238E27FC236}">
                <a16:creationId xmlns:a16="http://schemas.microsoft.com/office/drawing/2014/main" id="{129F9F78-466C-C1F3-416B-F77A16184F2E}"/>
              </a:ext>
            </a:extLst>
          </p:cNvPr>
          <p:cNvSpPr txBox="1"/>
          <p:nvPr/>
        </p:nvSpPr>
        <p:spPr>
          <a:xfrm>
            <a:off x="1503680" y="833120"/>
            <a:ext cx="3918765" cy="400110"/>
          </a:xfrm>
          <a:prstGeom prst="rect">
            <a:avLst/>
          </a:prstGeom>
          <a:noFill/>
        </p:spPr>
        <p:txBody>
          <a:bodyPr wrap="none" rtlCol="0">
            <a:spAutoFit/>
          </a:bodyPr>
          <a:lstStyle/>
          <a:p>
            <a:r>
              <a:rPr lang="en-US" sz="2000" dirty="0"/>
              <a:t>Directory and file operators for </a:t>
            </a:r>
            <a:r>
              <a:rPr lang="en-US" sz="2000" b="1" i="1" dirty="0"/>
              <a:t>test</a:t>
            </a:r>
            <a:r>
              <a:rPr lang="en-US" sz="2000" dirty="0"/>
              <a:t> </a:t>
            </a:r>
          </a:p>
        </p:txBody>
      </p:sp>
    </p:spTree>
    <p:extLst>
      <p:ext uri="{BB962C8B-B14F-4D97-AF65-F5344CB8AC3E}">
        <p14:creationId xmlns:p14="http://schemas.microsoft.com/office/powerpoint/2010/main" val="1521097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95BB6-A920-18D6-0B3B-94462C0348A1}"/>
              </a:ext>
            </a:extLst>
          </p:cNvPr>
          <p:cNvSpPr txBox="1"/>
          <p:nvPr/>
        </p:nvSpPr>
        <p:spPr>
          <a:xfrm>
            <a:off x="4886960" y="10160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DC4AB373-A78E-04BA-315A-315F91E5437A}"/>
              </a:ext>
            </a:extLst>
          </p:cNvPr>
          <p:cNvSpPr txBox="1"/>
          <p:nvPr/>
        </p:nvSpPr>
        <p:spPr>
          <a:xfrm>
            <a:off x="690880" y="792480"/>
            <a:ext cx="108712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bioinformatics projects commands are applied over multiple files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can use loops to apply a set of commands to transform multiple files while keeping track of the file extensions</a:t>
            </a:r>
          </a:p>
          <a:p>
            <a:endParaRPr lang="en-US" sz="2000" dirty="0"/>
          </a:p>
          <a:p>
            <a:r>
              <a:rPr lang="en-US" sz="2000" dirty="0"/>
              <a:t>         Fastq1 </a:t>
            </a:r>
            <a:r>
              <a:rPr lang="en-US" sz="2000" dirty="0">
                <a:sym typeface="Wingdings" panose="05000000000000000000" pitchFamily="2" charset="2"/>
              </a:rPr>
              <a:t> QC_report1  Fastq_trimmed1  Aligned1  Variant_calls1   </a:t>
            </a:r>
            <a:endParaRPr lang="en-US" sz="2000" dirty="0"/>
          </a:p>
          <a:p>
            <a:r>
              <a:rPr lang="en-US" sz="2000" dirty="0"/>
              <a:t>         Fastq2 </a:t>
            </a:r>
            <a:r>
              <a:rPr lang="en-US" sz="2000" dirty="0">
                <a:sym typeface="Wingdings" panose="05000000000000000000" pitchFamily="2" charset="2"/>
              </a:rPr>
              <a:t> QC_report2  Fastq_trimmed2  Aligned2  Variant_calls2</a:t>
            </a:r>
            <a:endParaRPr lang="en-US" sz="2000" dirty="0"/>
          </a:p>
          <a:p>
            <a:r>
              <a:rPr lang="en-US" sz="2000" dirty="0"/>
              <a:t>         Fastq3 </a:t>
            </a:r>
            <a:r>
              <a:rPr lang="en-US" sz="2000" dirty="0">
                <a:sym typeface="Wingdings" panose="05000000000000000000" pitchFamily="2" charset="2"/>
              </a:rPr>
              <a:t> QC_report2  Fastq_trimmed3  Aligned3  Variant_calls3</a:t>
            </a:r>
            <a:endParaRPr lang="en-US" sz="2000" dirty="0"/>
          </a:p>
          <a:p>
            <a:endParaRPr lang="en-US" sz="2000" dirty="0"/>
          </a:p>
          <a:p>
            <a:pPr marL="342900" indent="-342900">
              <a:buFont typeface="Arial" panose="020B0604020202020204" pitchFamily="34" charset="0"/>
              <a:buChar char="•"/>
            </a:pPr>
            <a:r>
              <a:rPr lang="en-US" sz="2000" dirty="0"/>
              <a:t>We will need a way to select a right subset of files when running each step of the pipeline</a:t>
            </a:r>
          </a:p>
          <a:p>
            <a:endParaRPr lang="en-US" sz="2000" dirty="0"/>
          </a:p>
          <a:p>
            <a:r>
              <a:rPr lang="en-US" sz="2000" dirty="0"/>
              <a:t>Download practice files for our mock workflow based on loops and </a:t>
            </a:r>
            <a:r>
              <a:rPr lang="en-US" sz="2000" dirty="0" err="1"/>
              <a:t>globbing</a:t>
            </a:r>
            <a:r>
              <a:rPr lang="en-US" sz="2000" dirty="0"/>
              <a:t>:</a:t>
            </a:r>
          </a:p>
          <a:p>
            <a:endParaRPr lang="en-US" sz="2000" dirty="0"/>
          </a:p>
          <a:p>
            <a:r>
              <a:rPr lang="da-DK" sz="2000" dirty="0">
                <a:solidFill>
                  <a:schemeClr val="accent1"/>
                </a:solidFill>
              </a:rPr>
              <a:t>$ wget </a:t>
            </a:r>
            <a:r>
              <a:rPr lang="da-DK" sz="2000" dirty="0">
                <a:hlinkClick r:id="rId2"/>
              </a:rPr>
              <a:t>https://raw.githubusercontent.com/slavailn/bioinf_training/main/test_R1.fq</a:t>
            </a:r>
            <a:endParaRPr lang="da-DK" sz="2000" dirty="0"/>
          </a:p>
          <a:p>
            <a:endParaRPr lang="da-DK" sz="2000" dirty="0"/>
          </a:p>
          <a:p>
            <a:r>
              <a:rPr lang="da-DK" sz="2000" dirty="0">
                <a:solidFill>
                  <a:schemeClr val="accent1"/>
                </a:solidFill>
              </a:rPr>
              <a:t>$ wget </a:t>
            </a:r>
            <a:r>
              <a:rPr lang="da-DK" sz="2000" dirty="0">
                <a:hlinkClick r:id="rId3"/>
              </a:rPr>
              <a:t>https://raw.githubusercontent.com/slavailn/bioinf_training/main/test_R2.fq</a:t>
            </a:r>
            <a:endParaRPr lang="da-DK" sz="2000" dirty="0"/>
          </a:p>
          <a:p>
            <a:endParaRPr lang="en-US" sz="2000" dirty="0"/>
          </a:p>
        </p:txBody>
      </p:sp>
    </p:spTree>
    <p:extLst>
      <p:ext uri="{BB962C8B-B14F-4D97-AF65-F5344CB8AC3E}">
        <p14:creationId xmlns:p14="http://schemas.microsoft.com/office/powerpoint/2010/main" val="268306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6A61E2-5854-1C2D-E06C-7B1A9474C23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15A7367A-AEAF-7EE0-CCBC-6CF1DACA8870}"/>
              </a:ext>
            </a:extLst>
          </p:cNvPr>
          <p:cNvSpPr txBox="1"/>
          <p:nvPr/>
        </p:nvSpPr>
        <p:spPr>
          <a:xfrm>
            <a:off x="690880" y="782320"/>
            <a:ext cx="10871200" cy="3785652"/>
          </a:xfrm>
          <a:prstGeom prst="rect">
            <a:avLst/>
          </a:prstGeom>
          <a:noFill/>
        </p:spPr>
        <p:txBody>
          <a:bodyPr wrap="square" rtlCol="0">
            <a:spAutoFit/>
          </a:bodyPr>
          <a:lstStyle/>
          <a:p>
            <a:r>
              <a:rPr lang="en-US" sz="2000" dirty="0"/>
              <a:t>Create a script that will subsample </a:t>
            </a:r>
            <a:r>
              <a:rPr lang="en-US" sz="2000" dirty="0" err="1"/>
              <a:t>fastq</a:t>
            </a:r>
            <a:r>
              <a:rPr lang="en-US" sz="2000" dirty="0"/>
              <a:t> files we had just downloaded</a:t>
            </a:r>
          </a:p>
          <a:p>
            <a:endParaRPr lang="en-US" sz="2000" dirty="0"/>
          </a:p>
          <a:p>
            <a:r>
              <a:rPr lang="en-US" sz="2000" dirty="0"/>
              <a:t>The script will create 3 pairs of </a:t>
            </a:r>
            <a:r>
              <a:rPr lang="en-US" sz="2000" dirty="0" err="1"/>
              <a:t>fastq</a:t>
            </a:r>
            <a:r>
              <a:rPr lang="en-US" sz="2000" dirty="0"/>
              <a:t> files with 10,000 reads in each:</a:t>
            </a:r>
          </a:p>
          <a:p>
            <a:endParaRPr lang="en-US" sz="2000" dirty="0"/>
          </a:p>
          <a:p>
            <a:pPr marL="457200" indent="-457200">
              <a:buAutoNum type="arabicPeriod"/>
            </a:pPr>
            <a:r>
              <a:rPr lang="en-US" sz="2000" b="1" dirty="0"/>
              <a:t>s1_R1.fastq</a:t>
            </a:r>
            <a:r>
              <a:rPr lang="en-US" sz="2000" dirty="0"/>
              <a:t> AND </a:t>
            </a:r>
            <a:r>
              <a:rPr lang="en-US" sz="2000" b="1" dirty="0"/>
              <a:t>s1_R2</a:t>
            </a:r>
            <a:r>
              <a:rPr lang="en-US" sz="2000" dirty="0"/>
              <a:t>.fastq</a:t>
            </a:r>
          </a:p>
          <a:p>
            <a:pPr marL="457200" indent="-457200">
              <a:buAutoNum type="arabicPeriod"/>
            </a:pPr>
            <a:endParaRPr lang="en-US" sz="2000" dirty="0"/>
          </a:p>
          <a:p>
            <a:pPr marL="457200" indent="-457200">
              <a:buFontTx/>
              <a:buAutoNum type="arabicPeriod"/>
            </a:pPr>
            <a:r>
              <a:rPr lang="en-US" sz="2000" b="1" dirty="0"/>
              <a:t>s2_R1</a:t>
            </a:r>
            <a:r>
              <a:rPr lang="en-US" sz="2000" dirty="0"/>
              <a:t>.fastq AND </a:t>
            </a:r>
            <a:r>
              <a:rPr lang="en-US" sz="2000" b="1" dirty="0"/>
              <a:t>s2_R2</a:t>
            </a:r>
            <a:r>
              <a:rPr lang="en-US" sz="2000" dirty="0"/>
              <a:t>.fastq</a:t>
            </a:r>
          </a:p>
          <a:p>
            <a:pPr marL="457200" indent="-457200">
              <a:buFontTx/>
              <a:buAutoNum type="arabicPeriod"/>
            </a:pPr>
            <a:endParaRPr lang="en-US" sz="2000" dirty="0"/>
          </a:p>
          <a:p>
            <a:pPr marL="457200" indent="-457200">
              <a:buFontTx/>
              <a:buAutoNum type="arabicPeriod"/>
            </a:pPr>
            <a:r>
              <a:rPr lang="en-US" sz="2000" b="1" dirty="0"/>
              <a:t>s3_R1</a:t>
            </a:r>
            <a:r>
              <a:rPr lang="en-US" sz="2000" dirty="0"/>
              <a:t>.fastq AND </a:t>
            </a:r>
            <a:r>
              <a:rPr lang="en-US" sz="2000" b="1" dirty="0"/>
              <a:t>s3_R2</a:t>
            </a:r>
            <a:r>
              <a:rPr lang="en-US" sz="2000" dirty="0"/>
              <a:t>.fastq</a:t>
            </a:r>
          </a:p>
          <a:p>
            <a:r>
              <a:rPr lang="en-US" sz="2000" dirty="0"/>
              <a:t> </a:t>
            </a:r>
          </a:p>
          <a:p>
            <a:endParaRPr lang="en-US" sz="2000" dirty="0"/>
          </a:p>
          <a:p>
            <a:endParaRPr lang="en-US" sz="2000" dirty="0"/>
          </a:p>
        </p:txBody>
      </p:sp>
      <p:sp>
        <p:nvSpPr>
          <p:cNvPr id="6" name="TextBox 5">
            <a:extLst>
              <a:ext uri="{FF2B5EF4-FFF2-40B4-BE49-F238E27FC236}">
                <a16:creationId xmlns:a16="http://schemas.microsoft.com/office/drawing/2014/main" id="{8D2A578E-D34A-A2F8-9A0C-78B127347BBE}"/>
              </a:ext>
            </a:extLst>
          </p:cNvPr>
          <p:cNvSpPr txBox="1"/>
          <p:nvPr/>
        </p:nvSpPr>
        <p:spPr>
          <a:xfrm>
            <a:off x="792480" y="3931920"/>
            <a:ext cx="9494907" cy="2246769"/>
          </a:xfrm>
          <a:prstGeom prst="rect">
            <a:avLst/>
          </a:prstGeom>
          <a:noFill/>
        </p:spPr>
        <p:txBody>
          <a:bodyPr wrap="none" rtlCol="0">
            <a:spAutoFit/>
          </a:bodyPr>
          <a:lstStyle/>
          <a:p>
            <a:r>
              <a:rPr lang="en-US" sz="2000" dirty="0"/>
              <a:t>We will use </a:t>
            </a:r>
            <a:r>
              <a:rPr lang="en-US" sz="2000" b="1" dirty="0"/>
              <a:t>seqtk </a:t>
            </a:r>
            <a:r>
              <a:rPr lang="en-US" sz="2000" dirty="0"/>
              <a:t>to subsample files like this:</a:t>
            </a:r>
          </a:p>
          <a:p>
            <a:endParaRPr lang="en-US" sz="2000" dirty="0"/>
          </a:p>
          <a:p>
            <a:r>
              <a:rPr lang="en-US" sz="2000" dirty="0">
                <a:solidFill>
                  <a:schemeClr val="tx2">
                    <a:lumMod val="50000"/>
                  </a:schemeClr>
                </a:solidFill>
                <a:latin typeface="Consolas" panose="020B0609020204030204" pitchFamily="49" charset="0"/>
              </a:rPr>
              <a:t>seqtk sample -s100 &lt;test_R1.fastq&gt; &lt;NUM_READS&gt; &gt; &lt;sample_R1.fastq&gt;</a:t>
            </a:r>
          </a:p>
          <a:p>
            <a:endParaRPr lang="en-US" sz="2000" dirty="0">
              <a:solidFill>
                <a:schemeClr val="tx2">
                  <a:lumMod val="50000"/>
                </a:schemeClr>
              </a:solidFill>
              <a:latin typeface="Consolas" panose="020B0609020204030204" pitchFamily="49" charset="0"/>
            </a:endParaRPr>
          </a:p>
          <a:p>
            <a:r>
              <a:rPr lang="en-US" sz="2000" dirty="0">
                <a:solidFill>
                  <a:schemeClr val="tx2">
                    <a:lumMod val="50000"/>
                  </a:schemeClr>
                </a:solidFill>
                <a:latin typeface="Consolas" panose="020B0609020204030204" pitchFamily="49" charset="0"/>
              </a:rPr>
              <a:t>seqtk sample -s100 &lt;test_R2.fastq&gt; &lt;NUM_READS&gt; &gt; &lt;sample_R2.fastq&gt;</a:t>
            </a:r>
          </a:p>
          <a:p>
            <a:endParaRPr lang="en-US" sz="2000" dirty="0">
              <a:solidFill>
                <a:schemeClr val="tx2">
                  <a:lumMod val="50000"/>
                </a:schemeClr>
              </a:solidFill>
              <a:latin typeface="Consolas" panose="020B0609020204030204" pitchFamily="49" charset="0"/>
            </a:endParaRPr>
          </a:p>
          <a:p>
            <a:r>
              <a:rPr lang="en-US" sz="2000" dirty="0"/>
              <a:t> </a:t>
            </a:r>
          </a:p>
        </p:txBody>
      </p:sp>
    </p:spTree>
    <p:extLst>
      <p:ext uri="{BB962C8B-B14F-4D97-AF65-F5344CB8AC3E}">
        <p14:creationId xmlns:p14="http://schemas.microsoft.com/office/powerpoint/2010/main" val="269113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5CDF8-BA4F-CFA3-7EDD-47C77EC39314}"/>
              </a:ext>
            </a:extLst>
          </p:cNvPr>
          <p:cNvSpPr txBox="1"/>
          <p:nvPr/>
        </p:nvSpPr>
        <p:spPr>
          <a:xfrm>
            <a:off x="4521200" y="132080"/>
            <a:ext cx="2884123"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Write your first script</a:t>
            </a:r>
          </a:p>
        </p:txBody>
      </p:sp>
      <p:sp>
        <p:nvSpPr>
          <p:cNvPr id="5" name="TextBox 4">
            <a:extLst>
              <a:ext uri="{FF2B5EF4-FFF2-40B4-BE49-F238E27FC236}">
                <a16:creationId xmlns:a16="http://schemas.microsoft.com/office/drawing/2014/main" id="{BB323544-22CE-38B2-2C75-786D3AE3A7B8}"/>
              </a:ext>
            </a:extLst>
          </p:cNvPr>
          <p:cNvSpPr txBox="1"/>
          <p:nvPr/>
        </p:nvSpPr>
        <p:spPr>
          <a:xfrm>
            <a:off x="477520" y="894080"/>
            <a:ext cx="109220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Bash is both command line environment and script interpreter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create a file containing commands and programming language constructs that will be executed by Bash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Bash is a programming language that works great for automating bioinformatics workflows and Linux administration tasks</a:t>
            </a:r>
          </a:p>
          <a:p>
            <a:endParaRPr lang="en-US" sz="2000" dirty="0"/>
          </a:p>
          <a:p>
            <a:r>
              <a:rPr lang="en-US" sz="2000" dirty="0"/>
              <a:t>Create Hello World! Script</a:t>
            </a:r>
          </a:p>
          <a:p>
            <a:endParaRPr lang="en-US" sz="2000" dirty="0"/>
          </a:p>
          <a:p>
            <a:r>
              <a:rPr lang="en-US" sz="2000" dirty="0">
                <a:solidFill>
                  <a:schemeClr val="tx2">
                    <a:lumMod val="75000"/>
                  </a:schemeClr>
                </a:solidFill>
              </a:rPr>
              <a:t>	#! /bin/bash</a:t>
            </a:r>
          </a:p>
          <a:p>
            <a:r>
              <a:rPr lang="en-US" sz="2000" dirty="0">
                <a:solidFill>
                  <a:schemeClr val="tx2">
                    <a:lumMod val="75000"/>
                  </a:schemeClr>
                </a:solidFill>
              </a:rPr>
              <a:t>	# This is our first script</a:t>
            </a:r>
          </a:p>
          <a:p>
            <a:endParaRPr lang="en-US" sz="2000" dirty="0">
              <a:solidFill>
                <a:schemeClr val="tx2">
                  <a:lumMod val="75000"/>
                </a:schemeClr>
              </a:solidFill>
            </a:endParaRPr>
          </a:p>
          <a:p>
            <a:r>
              <a:rPr lang="en-US" sz="2000" dirty="0">
                <a:solidFill>
                  <a:schemeClr val="tx2">
                    <a:lumMod val="75000"/>
                  </a:schemeClr>
                </a:solidFill>
              </a:rPr>
              <a:t>	echo “Hello World!” </a:t>
            </a:r>
          </a:p>
          <a:p>
            <a:endParaRPr lang="en-US" sz="2000" dirty="0"/>
          </a:p>
          <a:p>
            <a:r>
              <a:rPr lang="en-US" sz="2000" dirty="0"/>
              <a:t>Save it as </a:t>
            </a:r>
            <a:r>
              <a:rPr lang="en-US" sz="2000" b="1" i="1" dirty="0"/>
              <a:t>hello_world.sh</a:t>
            </a:r>
          </a:p>
          <a:p>
            <a:endParaRPr lang="en-US" sz="2000" b="1" i="1" dirty="0"/>
          </a:p>
          <a:p>
            <a:r>
              <a:rPr lang="en-US" sz="2000" b="1" dirty="0"/>
              <a:t>Remember comments start with #, always comment your code!</a:t>
            </a:r>
          </a:p>
          <a:p>
            <a:endParaRPr lang="en-US" sz="2000" dirty="0"/>
          </a:p>
          <a:p>
            <a:endParaRPr lang="en-US" sz="2000" dirty="0"/>
          </a:p>
        </p:txBody>
      </p:sp>
    </p:spTree>
    <p:extLst>
      <p:ext uri="{BB962C8B-B14F-4D97-AF65-F5344CB8AC3E}">
        <p14:creationId xmlns:p14="http://schemas.microsoft.com/office/powerpoint/2010/main" val="163260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C514BF-D48A-5B4E-3CD4-C4BEC8E13C5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5641C2EC-4305-E27B-F75E-B4FBECE82F62}"/>
              </a:ext>
            </a:extLst>
          </p:cNvPr>
          <p:cNvSpPr txBox="1"/>
          <p:nvPr/>
        </p:nvSpPr>
        <p:spPr>
          <a:xfrm>
            <a:off x="690880" y="782320"/>
            <a:ext cx="10871200" cy="6863417"/>
          </a:xfrm>
          <a:prstGeom prst="rect">
            <a:avLst/>
          </a:prstGeom>
          <a:noFill/>
        </p:spPr>
        <p:txBody>
          <a:bodyPr wrap="square" rtlCol="0">
            <a:spAutoFit/>
          </a:bodyPr>
          <a:lstStyle/>
          <a:p>
            <a:r>
              <a:rPr lang="en-US" sz="2000" dirty="0"/>
              <a:t>Create a script </a:t>
            </a:r>
            <a:r>
              <a:rPr lang="en-US" sz="2000" b="1" i="1" dirty="0"/>
              <a:t>subsample.sh</a:t>
            </a:r>
            <a:r>
              <a:rPr lang="en-US" sz="2000" dirty="0"/>
              <a:t> that will use seqtk and subsample practice </a:t>
            </a:r>
            <a:r>
              <a:rPr lang="en-US" sz="2000" b="1" dirty="0" err="1"/>
              <a:t>fastq</a:t>
            </a:r>
            <a:r>
              <a:rPr lang="en-US" sz="2000" dirty="0"/>
              <a:t> files</a:t>
            </a:r>
          </a:p>
          <a:p>
            <a:endParaRPr lang="en-US" sz="2000"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fastq1=$1 # read 1 file to subsample</a:t>
            </a:r>
          </a:p>
          <a:p>
            <a:r>
              <a:rPr lang="en-US" sz="2000" dirty="0">
                <a:solidFill>
                  <a:schemeClr val="accent1">
                    <a:lumMod val="50000"/>
                  </a:schemeClr>
                </a:solidFill>
              </a:rPr>
              <a:t>fastq2=$2 # read 2 file to subsample</a:t>
            </a:r>
          </a:p>
          <a:p>
            <a:r>
              <a:rPr lang="en-US" sz="2000" dirty="0" err="1">
                <a:solidFill>
                  <a:schemeClr val="accent1">
                    <a:lumMod val="50000"/>
                  </a:schemeClr>
                </a:solidFill>
              </a:rPr>
              <a:t>num_reads</a:t>
            </a:r>
            <a:r>
              <a:rPr lang="en-US" sz="2000" dirty="0">
                <a:solidFill>
                  <a:schemeClr val="accent1">
                    <a:lumMod val="50000"/>
                  </a:schemeClr>
                </a:solidFill>
              </a:rPr>
              <a:t>=$3 # number of reads to subsample</a:t>
            </a:r>
          </a:p>
          <a:p>
            <a:endParaRPr lang="en-US" sz="2000" dirty="0">
              <a:solidFill>
                <a:schemeClr val="accent1">
                  <a:lumMod val="50000"/>
                </a:schemeClr>
              </a:solidFill>
            </a:endParaRPr>
          </a:p>
          <a:p>
            <a:r>
              <a:rPr lang="en-US" sz="2000" dirty="0">
                <a:solidFill>
                  <a:schemeClr val="accent1">
                    <a:lumMod val="50000"/>
                  </a:schemeClr>
                </a:solidFill>
              </a:rPr>
              <a:t># Iterate over a range of numbers</a:t>
            </a:r>
          </a:p>
          <a:p>
            <a:r>
              <a:rPr lang="en-US" sz="2000" dirty="0">
                <a:solidFill>
                  <a:schemeClr val="accent1">
                    <a:lumMod val="50000"/>
                  </a:schemeClr>
                </a:solidFill>
              </a:rPr>
              <a:t>for </a:t>
            </a:r>
            <a:r>
              <a:rPr lang="en-US" sz="2000" dirty="0" err="1">
                <a:solidFill>
                  <a:schemeClr val="accent1">
                    <a:lumMod val="50000"/>
                  </a:schemeClr>
                </a:solidFill>
              </a:rPr>
              <a:t>i</a:t>
            </a:r>
            <a:r>
              <a:rPr lang="en-US" sz="2000" dirty="0">
                <a:solidFill>
                  <a:schemeClr val="accent1">
                    <a:lumMod val="50000"/>
                  </a:schemeClr>
                </a:solidFill>
              </a:rPr>
              <a:t> in {1..3}</a:t>
            </a:r>
          </a:p>
          <a:p>
            <a:r>
              <a:rPr lang="en-US" sz="2000" dirty="0">
                <a:solidFill>
                  <a:schemeClr val="accent1">
                    <a:lumMod val="50000"/>
                  </a:schemeClr>
                </a:solidFill>
              </a:rPr>
              <a:t>do</a:t>
            </a:r>
          </a:p>
          <a:p>
            <a:r>
              <a:rPr lang="en-US" sz="2000" dirty="0">
                <a:solidFill>
                  <a:schemeClr val="accent1">
                    <a:lumMod val="50000"/>
                  </a:schemeClr>
                </a:solidFill>
              </a:rPr>
              <a:t>    seqtk sample -s100 $fastq1 $</a:t>
            </a:r>
            <a:r>
              <a:rPr lang="en-US" sz="2000" dirty="0" err="1">
                <a:solidFill>
                  <a:schemeClr val="accent1">
                    <a:lumMod val="50000"/>
                  </a:schemeClr>
                </a:solidFill>
              </a:rPr>
              <a:t>num_reads</a:t>
            </a:r>
            <a:r>
              <a:rPr lang="en-US" sz="2000" dirty="0">
                <a:solidFill>
                  <a:schemeClr val="accent1">
                    <a:lumMod val="50000"/>
                  </a:schemeClr>
                </a:solidFill>
              </a:rPr>
              <a:t> &gt; s${</a:t>
            </a:r>
            <a:r>
              <a:rPr lang="en-US" sz="2000" dirty="0" err="1">
                <a:solidFill>
                  <a:schemeClr val="accent1">
                    <a:lumMod val="50000"/>
                  </a:schemeClr>
                </a:solidFill>
              </a:rPr>
              <a:t>i</a:t>
            </a:r>
            <a:r>
              <a:rPr lang="en-US" sz="2000" dirty="0">
                <a:solidFill>
                  <a:schemeClr val="accent1">
                    <a:lumMod val="50000"/>
                  </a:schemeClr>
                </a:solidFill>
              </a:rPr>
              <a:t>}_R1.fastq</a:t>
            </a:r>
          </a:p>
          <a:p>
            <a:r>
              <a:rPr lang="en-US" sz="2000" dirty="0">
                <a:solidFill>
                  <a:schemeClr val="accent1">
                    <a:lumMod val="50000"/>
                  </a:schemeClr>
                </a:solidFill>
              </a:rPr>
              <a:t>    seqtk sample -s100 $fastq2 $</a:t>
            </a:r>
            <a:r>
              <a:rPr lang="en-US" sz="2000" dirty="0" err="1">
                <a:solidFill>
                  <a:schemeClr val="accent1">
                    <a:lumMod val="50000"/>
                  </a:schemeClr>
                </a:solidFill>
              </a:rPr>
              <a:t>num_reads</a:t>
            </a:r>
            <a:r>
              <a:rPr lang="en-US" sz="2000" dirty="0">
                <a:solidFill>
                  <a:schemeClr val="accent1">
                    <a:lumMod val="50000"/>
                  </a:schemeClr>
                </a:solidFill>
              </a:rPr>
              <a:t> &gt; s${</a:t>
            </a:r>
            <a:r>
              <a:rPr lang="en-US" sz="2000" dirty="0" err="1">
                <a:solidFill>
                  <a:schemeClr val="accent1">
                    <a:lumMod val="50000"/>
                  </a:schemeClr>
                </a:solidFill>
              </a:rPr>
              <a:t>i</a:t>
            </a:r>
            <a:r>
              <a:rPr lang="en-US" sz="2000" dirty="0">
                <a:solidFill>
                  <a:schemeClr val="accent1">
                    <a:lumMod val="50000"/>
                  </a:schemeClr>
                </a:solidFill>
              </a:rPr>
              <a:t>}_R2.fastq</a:t>
            </a:r>
          </a:p>
          <a:p>
            <a:r>
              <a:rPr lang="en-US" sz="2000" dirty="0">
                <a:solidFill>
                  <a:schemeClr val="accent1">
                    <a:lumMod val="50000"/>
                  </a:schemeClr>
                </a:solidFill>
              </a:rPr>
              <a:t>done</a:t>
            </a:r>
          </a:p>
          <a:p>
            <a:endParaRPr lang="en-US" sz="2000" dirty="0"/>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205617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93932-9C60-5C42-6186-80D0F2FB7F1C}"/>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90B72AD9-F3DF-A7DC-ADD6-5ADE71F53B64}"/>
              </a:ext>
            </a:extLst>
          </p:cNvPr>
          <p:cNvSpPr txBox="1"/>
          <p:nvPr/>
        </p:nvSpPr>
        <p:spPr>
          <a:xfrm>
            <a:off x="690880" y="782320"/>
            <a:ext cx="10871200" cy="7478970"/>
          </a:xfrm>
          <a:prstGeom prst="rect">
            <a:avLst/>
          </a:prstGeom>
          <a:noFill/>
        </p:spPr>
        <p:txBody>
          <a:bodyPr wrap="square" rtlCol="0">
            <a:spAutoFit/>
          </a:bodyPr>
          <a:lstStyle/>
          <a:p>
            <a:r>
              <a:rPr lang="en-US" sz="2000" dirty="0"/>
              <a:t>Create a script called </a:t>
            </a:r>
            <a:r>
              <a:rPr lang="en-US" sz="2000" b="1" i="1" dirty="0"/>
              <a:t>convert_to_fasta.sh </a:t>
            </a:r>
            <a:r>
              <a:rPr lang="en-US" sz="2000" dirty="0"/>
              <a:t>script the will generate summary files for the read pairs we generated with </a:t>
            </a:r>
            <a:r>
              <a:rPr lang="en-US" sz="2000" b="1" i="1" dirty="0"/>
              <a:t>subsample.sh </a:t>
            </a:r>
            <a:r>
              <a:rPr lang="en-US" sz="2000" dirty="0"/>
              <a:t>and convert them to </a:t>
            </a:r>
            <a:r>
              <a:rPr lang="en-US" sz="2000" dirty="0" err="1"/>
              <a:t>fasta</a:t>
            </a:r>
            <a:endParaRPr lang="en-US" sz="2000" dirty="0"/>
          </a:p>
          <a:p>
            <a:endParaRPr lang="en-US" sz="2000" i="1" dirty="0"/>
          </a:p>
          <a:p>
            <a:r>
              <a:rPr lang="en-US" sz="2000" dirty="0">
                <a:solidFill>
                  <a:schemeClr val="accent1">
                    <a:lumMod val="50000"/>
                  </a:schemeClr>
                </a:solidFill>
              </a:rPr>
              <a:t>#! /bin/bash</a:t>
            </a:r>
          </a:p>
          <a:p>
            <a:r>
              <a:rPr lang="en-US" sz="2000" dirty="0">
                <a:solidFill>
                  <a:schemeClr val="accent1">
                    <a:lumMod val="50000"/>
                  </a:schemeClr>
                </a:solidFill>
              </a:rPr>
              <a:t>set -e</a:t>
            </a:r>
          </a:p>
          <a:p>
            <a:r>
              <a:rPr lang="en-US" sz="2000" dirty="0">
                <a:solidFill>
                  <a:schemeClr val="accent1">
                    <a:lumMod val="50000"/>
                  </a:schemeClr>
                </a:solidFill>
              </a:rPr>
              <a:t>set -u</a:t>
            </a:r>
          </a:p>
          <a:p>
            <a:r>
              <a:rPr lang="en-US" sz="2000" dirty="0">
                <a:solidFill>
                  <a:schemeClr val="accent1">
                    <a:lumMod val="50000"/>
                  </a:schemeClr>
                </a:solidFill>
              </a:rPr>
              <a:t>set -o </a:t>
            </a:r>
            <a:r>
              <a:rPr lang="en-US" sz="2000" dirty="0" err="1">
                <a:solidFill>
                  <a:schemeClr val="accent1">
                    <a:lumMod val="50000"/>
                  </a:schemeClr>
                </a:solidFill>
              </a:rPr>
              <a:t>pipefail</a:t>
            </a:r>
            <a:endParaRPr lang="en-US" sz="2000" dirty="0">
              <a:solidFill>
                <a:schemeClr val="accent1">
                  <a:lumMod val="50000"/>
                </a:schemeClr>
              </a:solidFill>
            </a:endParaRPr>
          </a:p>
          <a:p>
            <a:endParaRPr lang="en-US" sz="2000" dirty="0">
              <a:solidFill>
                <a:schemeClr val="accent1">
                  <a:lumMod val="50000"/>
                </a:schemeClr>
              </a:solidFill>
            </a:endParaRPr>
          </a:p>
          <a:p>
            <a:r>
              <a:rPr lang="en-US" sz="2000" dirty="0">
                <a:solidFill>
                  <a:schemeClr val="accent1">
                    <a:lumMod val="50000"/>
                  </a:schemeClr>
                </a:solidFill>
              </a:rPr>
              <a:t># Glob over files in the current directory</a:t>
            </a:r>
          </a:p>
          <a:p>
            <a:r>
              <a:rPr lang="en-US" sz="2000" dirty="0">
                <a:solidFill>
                  <a:schemeClr val="accent1">
                    <a:lumMod val="50000"/>
                  </a:schemeClr>
                </a:solidFill>
              </a:rPr>
              <a:t>for file in ./*.</a:t>
            </a:r>
            <a:r>
              <a:rPr lang="en-US" sz="2000" dirty="0" err="1">
                <a:solidFill>
                  <a:schemeClr val="accent1">
                    <a:lumMod val="50000"/>
                  </a:schemeClr>
                </a:solidFill>
              </a:rPr>
              <a:t>fastq</a:t>
            </a:r>
            <a:endParaRPr lang="en-US" sz="2000" dirty="0">
              <a:solidFill>
                <a:schemeClr val="accent1">
                  <a:lumMod val="50000"/>
                </a:schemeClr>
              </a:solidFill>
            </a:endParaRPr>
          </a:p>
          <a:p>
            <a:r>
              <a:rPr lang="en-US" sz="2000" dirty="0">
                <a:solidFill>
                  <a:schemeClr val="accent1">
                    <a:lumMod val="50000"/>
                  </a:schemeClr>
                </a:solidFill>
              </a:rPr>
              <a:t>do</a:t>
            </a:r>
          </a:p>
          <a:p>
            <a:r>
              <a:rPr lang="en-US" sz="2000" dirty="0">
                <a:solidFill>
                  <a:schemeClr val="accent1">
                    <a:lumMod val="50000"/>
                  </a:schemeClr>
                </a:solidFill>
              </a:rPr>
              <a:t>    filename=`</a:t>
            </a:r>
            <a:r>
              <a:rPr lang="en-US" sz="2000" dirty="0" err="1">
                <a:solidFill>
                  <a:schemeClr val="accent1">
                    <a:lumMod val="50000"/>
                  </a:schemeClr>
                </a:solidFill>
              </a:rPr>
              <a:t>basename</a:t>
            </a:r>
            <a:r>
              <a:rPr lang="en-US" sz="2000" dirty="0">
                <a:solidFill>
                  <a:schemeClr val="accent1">
                    <a:lumMod val="50000"/>
                  </a:schemeClr>
                </a:solidFill>
              </a:rPr>
              <a:t> $file`</a:t>
            </a:r>
          </a:p>
          <a:p>
            <a:r>
              <a:rPr lang="en-US" sz="2000" dirty="0">
                <a:solidFill>
                  <a:schemeClr val="accent1">
                    <a:lumMod val="50000"/>
                  </a:schemeClr>
                </a:solidFill>
              </a:rPr>
              <a:t>    </a:t>
            </a:r>
            <a:r>
              <a:rPr lang="en-US" sz="2000" dirty="0" err="1">
                <a:solidFill>
                  <a:schemeClr val="accent1">
                    <a:lumMod val="50000"/>
                  </a:schemeClr>
                </a:solidFill>
              </a:rPr>
              <a:t>sample_name</a:t>
            </a:r>
            <a:r>
              <a:rPr lang="en-US" sz="2000" dirty="0">
                <a:solidFill>
                  <a:schemeClr val="accent1">
                    <a:lumMod val="50000"/>
                  </a:schemeClr>
                </a:solidFill>
              </a:rPr>
              <a:t>=${filename%.*}</a:t>
            </a:r>
          </a:p>
          <a:p>
            <a:r>
              <a:rPr lang="en-US" sz="2000" dirty="0">
                <a:solidFill>
                  <a:schemeClr val="accent1">
                    <a:lumMod val="50000"/>
                  </a:schemeClr>
                </a:solidFill>
              </a:rPr>
              <a:t>    echo Processing $</a:t>
            </a:r>
            <a:r>
              <a:rPr lang="en-US" sz="2000" dirty="0" err="1">
                <a:solidFill>
                  <a:schemeClr val="accent1">
                    <a:lumMod val="50000"/>
                  </a:schemeClr>
                </a:solidFill>
              </a:rPr>
              <a:t>sample_name</a:t>
            </a:r>
            <a:endParaRPr lang="en-US" sz="2000" dirty="0">
              <a:solidFill>
                <a:schemeClr val="accent1">
                  <a:lumMod val="50000"/>
                </a:schemeClr>
              </a:solidFill>
            </a:endParaRPr>
          </a:p>
          <a:p>
            <a:r>
              <a:rPr lang="en-US" sz="2000" dirty="0">
                <a:solidFill>
                  <a:schemeClr val="accent1">
                    <a:lumMod val="50000"/>
                  </a:schemeClr>
                </a:solidFill>
              </a:rPr>
              <a:t>    </a:t>
            </a:r>
            <a:r>
              <a:rPr lang="en-US" sz="2000" dirty="0" err="1">
                <a:solidFill>
                  <a:schemeClr val="accent1">
                    <a:lumMod val="50000"/>
                  </a:schemeClr>
                </a:solidFill>
              </a:rPr>
              <a:t>seqkit</a:t>
            </a:r>
            <a:r>
              <a:rPr lang="en-US" sz="2000" dirty="0">
                <a:solidFill>
                  <a:schemeClr val="accent1">
                    <a:lumMod val="50000"/>
                  </a:schemeClr>
                </a:solidFill>
              </a:rPr>
              <a:t> stats $file &gt; ${</a:t>
            </a:r>
            <a:r>
              <a:rPr lang="en-US" sz="2000" dirty="0" err="1">
                <a:solidFill>
                  <a:schemeClr val="accent1">
                    <a:lumMod val="50000"/>
                  </a:schemeClr>
                </a:solidFill>
              </a:rPr>
              <a:t>sample_name</a:t>
            </a:r>
            <a:r>
              <a:rPr lang="en-US" sz="2000" dirty="0">
                <a:solidFill>
                  <a:schemeClr val="accent1">
                    <a:lumMod val="50000"/>
                  </a:schemeClr>
                </a:solidFill>
              </a:rPr>
              <a:t>}.stats</a:t>
            </a:r>
          </a:p>
          <a:p>
            <a:r>
              <a:rPr lang="en-US" sz="2000" dirty="0">
                <a:solidFill>
                  <a:schemeClr val="accent1">
                    <a:lumMod val="50000"/>
                  </a:schemeClr>
                </a:solidFill>
              </a:rPr>
              <a:t>    seqtk seq -a $file &gt; ${</a:t>
            </a:r>
            <a:r>
              <a:rPr lang="en-US" sz="2000" dirty="0" err="1">
                <a:solidFill>
                  <a:schemeClr val="accent1">
                    <a:lumMod val="50000"/>
                  </a:schemeClr>
                </a:solidFill>
              </a:rPr>
              <a:t>sample_name</a:t>
            </a:r>
            <a:r>
              <a:rPr lang="en-US" sz="2000" dirty="0">
                <a:solidFill>
                  <a:schemeClr val="accent1">
                    <a:lumMod val="50000"/>
                  </a:schemeClr>
                </a:solidFill>
              </a:rPr>
              <a:t>}.</a:t>
            </a:r>
            <a:r>
              <a:rPr lang="en-US" sz="2000" dirty="0" err="1">
                <a:solidFill>
                  <a:schemeClr val="accent1">
                    <a:lumMod val="50000"/>
                  </a:schemeClr>
                </a:solidFill>
              </a:rPr>
              <a:t>fasta</a:t>
            </a:r>
            <a:endParaRPr lang="en-US" sz="2000" dirty="0">
              <a:solidFill>
                <a:schemeClr val="accent1">
                  <a:lumMod val="50000"/>
                </a:schemeClr>
              </a:solidFill>
            </a:endParaRPr>
          </a:p>
          <a:p>
            <a:r>
              <a:rPr lang="en-US" sz="2000" dirty="0">
                <a:solidFill>
                  <a:schemeClr val="accent1">
                    <a:lumMod val="50000"/>
                  </a:schemeClr>
                </a:solidFill>
              </a:rPr>
              <a:t>done</a:t>
            </a:r>
          </a:p>
          <a:p>
            <a:endParaRPr lang="en-US" sz="2000" i="1" dirty="0"/>
          </a:p>
          <a:p>
            <a:endParaRPr lang="en-US" sz="2000" dirty="0"/>
          </a:p>
          <a:p>
            <a:endParaRPr lang="en-US" sz="2000" dirty="0"/>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80166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496FA1-6F1C-F806-DEEF-D64BC3DA4175}"/>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78E18FDC-489F-27F8-DA50-7CD7CA538C99}"/>
              </a:ext>
            </a:extLst>
          </p:cNvPr>
          <p:cNvSpPr txBox="1"/>
          <p:nvPr/>
        </p:nvSpPr>
        <p:spPr>
          <a:xfrm>
            <a:off x="690880" y="782320"/>
            <a:ext cx="10871200" cy="6247864"/>
          </a:xfrm>
          <a:prstGeom prst="rect">
            <a:avLst/>
          </a:prstGeom>
          <a:noFill/>
        </p:spPr>
        <p:txBody>
          <a:bodyPr wrap="square" rtlCol="0">
            <a:spAutoFit/>
          </a:bodyPr>
          <a:lstStyle/>
          <a:p>
            <a:r>
              <a:rPr lang="en-US" sz="2000" dirty="0"/>
              <a:t>Create a script called </a:t>
            </a:r>
            <a:r>
              <a:rPr lang="en-US" sz="2000" b="1" i="1" dirty="0"/>
              <a:t>create_interleaved.sh. </a:t>
            </a:r>
          </a:p>
          <a:p>
            <a:endParaRPr lang="en-US" sz="2000" b="1" i="1" dirty="0"/>
          </a:p>
          <a:p>
            <a:r>
              <a:rPr lang="en-US" sz="2000" dirty="0"/>
              <a:t>This script will combine read 1 and read 2 files into a single interleaved file</a:t>
            </a:r>
          </a:p>
          <a:p>
            <a:endParaRPr lang="en-US" sz="2000" dirty="0"/>
          </a:p>
          <a:p>
            <a:r>
              <a:rPr lang="en-US" sz="2000" dirty="0"/>
              <a:t>Download this script first: </a:t>
            </a:r>
          </a:p>
          <a:p>
            <a:r>
              <a:rPr lang="en-US" sz="2000" dirty="0">
                <a:solidFill>
                  <a:schemeClr val="accent1"/>
                </a:solidFill>
              </a:rPr>
              <a:t>$</a:t>
            </a:r>
            <a:r>
              <a:rPr lang="en-US" sz="2000" dirty="0"/>
              <a:t> </a:t>
            </a:r>
            <a:r>
              <a:rPr lang="en-US" sz="2000" dirty="0" err="1">
                <a:solidFill>
                  <a:schemeClr val="accent1"/>
                </a:solidFill>
              </a:rPr>
              <a:t>wget</a:t>
            </a:r>
            <a:r>
              <a:rPr lang="en-US" sz="2000" dirty="0"/>
              <a:t> </a:t>
            </a:r>
            <a:r>
              <a:rPr lang="en-US" sz="2000" dirty="0">
                <a:hlinkClick r:id="rId2"/>
              </a:rPr>
              <a:t>https://gist.githubusercontent.com/nathanhaigh/4544979/raw/1a3f6932e9a02c19faa086457a1a6dea7146ab8f/interleave_fastq.sh</a:t>
            </a:r>
            <a:endParaRPr lang="en-US" sz="2000" dirty="0"/>
          </a:p>
          <a:p>
            <a:endParaRPr lang="en-US" sz="2000" dirty="0"/>
          </a:p>
          <a:p>
            <a:r>
              <a:rPr lang="en-US" sz="2000" dirty="0"/>
              <a:t>Change permissions</a:t>
            </a:r>
          </a:p>
          <a:p>
            <a:r>
              <a:rPr lang="en-US" sz="2000" dirty="0">
                <a:solidFill>
                  <a:schemeClr val="accent1"/>
                </a:solidFill>
              </a:rPr>
              <a:t>$ </a:t>
            </a:r>
            <a:r>
              <a:rPr lang="en-US" sz="2000" dirty="0" err="1">
                <a:solidFill>
                  <a:schemeClr val="accent1"/>
                </a:solidFill>
              </a:rPr>
              <a:t>chmod</a:t>
            </a:r>
            <a:r>
              <a:rPr lang="en-US" sz="2000" dirty="0">
                <a:solidFill>
                  <a:schemeClr val="accent1"/>
                </a:solidFill>
              </a:rPr>
              <a:t> 755 interleave_fastq.sh</a:t>
            </a:r>
            <a:r>
              <a:rPr lang="en-US" sz="2000" dirty="0"/>
              <a:t>   </a:t>
            </a:r>
          </a:p>
          <a:p>
            <a:endParaRPr lang="en-US" sz="2000" dirty="0"/>
          </a:p>
          <a:p>
            <a:r>
              <a:rPr lang="en-US" sz="2000" dirty="0"/>
              <a:t>We will use interleave_fastq.sh internally in our script to create interleaved files</a:t>
            </a:r>
          </a:p>
          <a:p>
            <a:endParaRPr lang="en-US" sz="2000" dirty="0"/>
          </a:p>
          <a:p>
            <a:r>
              <a:rPr lang="en-US" sz="2000" dirty="0"/>
              <a:t>The usage of </a:t>
            </a:r>
            <a:r>
              <a:rPr lang="en-US" sz="2000" b="1" i="1" dirty="0"/>
              <a:t>interleave_fastq.sh</a:t>
            </a:r>
          </a:p>
          <a:p>
            <a:endParaRPr lang="en-US" sz="2000" b="1" i="1" dirty="0"/>
          </a:p>
          <a:p>
            <a:r>
              <a:rPr lang="en-US" sz="2000" dirty="0">
                <a:solidFill>
                  <a:schemeClr val="accent1">
                    <a:lumMod val="50000"/>
                  </a:schemeClr>
                </a:solidFill>
                <a:latin typeface="Consolas" panose="020B0609020204030204" pitchFamily="49" charset="0"/>
              </a:rPr>
              <a:t>Usage: interleave_fastq.sh R1.fastq R2.fastq &gt; </a:t>
            </a:r>
            <a:r>
              <a:rPr lang="en-US" sz="2000" dirty="0" err="1">
                <a:solidFill>
                  <a:schemeClr val="accent1">
                    <a:lumMod val="50000"/>
                  </a:schemeClr>
                </a:solidFill>
                <a:latin typeface="Consolas" panose="020B0609020204030204" pitchFamily="49" charset="0"/>
              </a:rPr>
              <a:t>interleaved.fastq</a:t>
            </a:r>
            <a:endParaRPr lang="en-US" sz="2000" dirty="0">
              <a:solidFill>
                <a:schemeClr val="accent1">
                  <a:lumMod val="50000"/>
                </a:schemeClr>
              </a:solidFill>
              <a:latin typeface="Consolas" panose="020B0609020204030204" pitchFamily="49" charset="0"/>
            </a:endParaRPr>
          </a:p>
          <a:p>
            <a:r>
              <a:rPr lang="en-US" sz="2000" dirty="0"/>
              <a:t> </a:t>
            </a:r>
          </a:p>
          <a:p>
            <a:endParaRPr lang="en-US" sz="2000" dirty="0"/>
          </a:p>
          <a:p>
            <a:endParaRPr lang="en-US" sz="2000" dirty="0"/>
          </a:p>
        </p:txBody>
      </p:sp>
    </p:spTree>
    <p:extLst>
      <p:ext uri="{BB962C8B-B14F-4D97-AF65-F5344CB8AC3E}">
        <p14:creationId xmlns:p14="http://schemas.microsoft.com/office/powerpoint/2010/main" val="359566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8766C-59AD-C4B8-B0EF-51C20E44CD3B}"/>
              </a:ext>
            </a:extLst>
          </p:cNvPr>
          <p:cNvSpPr txBox="1"/>
          <p:nvPr/>
        </p:nvSpPr>
        <p:spPr>
          <a:xfrm>
            <a:off x="4886960" y="142240"/>
            <a:ext cx="2581156" cy="461665"/>
          </a:xfrm>
          <a:prstGeom prst="rect">
            <a:avLst/>
          </a:prstGeom>
          <a:noFill/>
        </p:spPr>
        <p:txBody>
          <a:bodyPr wrap="none" rtlCol="0">
            <a:spAutoFit/>
          </a:bodyPr>
          <a:lstStyle/>
          <a:p>
            <a:r>
              <a:rPr lang="en-US" sz="2400" dirty="0" err="1">
                <a:latin typeface="Amiri" panose="00000500000000000000" pitchFamily="2" charset="-78"/>
                <a:ea typeface="Amiri" panose="00000500000000000000" pitchFamily="2" charset="-78"/>
                <a:cs typeface="Amiri" panose="00000500000000000000" pitchFamily="2" charset="-78"/>
              </a:rPr>
              <a:t>Globbing</a:t>
            </a:r>
            <a:r>
              <a:rPr lang="en-US" sz="2400" dirty="0">
                <a:latin typeface="Amiri" panose="00000500000000000000" pitchFamily="2" charset="-78"/>
                <a:ea typeface="Amiri" panose="00000500000000000000" pitchFamily="2" charset="-78"/>
                <a:cs typeface="Amiri" panose="00000500000000000000" pitchFamily="2" charset="-78"/>
              </a:rPr>
              <a:t> and loops</a:t>
            </a:r>
          </a:p>
        </p:txBody>
      </p:sp>
      <p:sp>
        <p:nvSpPr>
          <p:cNvPr id="5" name="TextBox 4">
            <a:extLst>
              <a:ext uri="{FF2B5EF4-FFF2-40B4-BE49-F238E27FC236}">
                <a16:creationId xmlns:a16="http://schemas.microsoft.com/office/drawing/2014/main" id="{F32CBE17-ED9A-6B98-591D-E8BB7D10C4EE}"/>
              </a:ext>
            </a:extLst>
          </p:cNvPr>
          <p:cNvSpPr txBox="1"/>
          <p:nvPr/>
        </p:nvSpPr>
        <p:spPr>
          <a:xfrm>
            <a:off x="690880" y="782320"/>
            <a:ext cx="10871200" cy="707886"/>
          </a:xfrm>
          <a:prstGeom prst="rect">
            <a:avLst/>
          </a:prstGeom>
          <a:noFill/>
        </p:spPr>
        <p:txBody>
          <a:bodyPr wrap="square" rtlCol="0">
            <a:spAutoFit/>
          </a:bodyPr>
          <a:lstStyle/>
          <a:p>
            <a:endParaRPr lang="en-US" sz="2000" dirty="0"/>
          </a:p>
          <a:p>
            <a:endParaRPr lang="en-US" sz="2000" dirty="0"/>
          </a:p>
        </p:txBody>
      </p:sp>
      <p:sp>
        <p:nvSpPr>
          <p:cNvPr id="7" name="TextBox 6">
            <a:extLst>
              <a:ext uri="{FF2B5EF4-FFF2-40B4-BE49-F238E27FC236}">
                <a16:creationId xmlns:a16="http://schemas.microsoft.com/office/drawing/2014/main" id="{BB813478-8160-80A6-EC69-14544571E8FF}"/>
              </a:ext>
            </a:extLst>
          </p:cNvPr>
          <p:cNvSpPr txBox="1"/>
          <p:nvPr/>
        </p:nvSpPr>
        <p:spPr>
          <a:xfrm>
            <a:off x="731520" y="625128"/>
            <a:ext cx="9144000" cy="6001643"/>
          </a:xfrm>
          <a:prstGeom prst="rect">
            <a:avLst/>
          </a:prstGeom>
          <a:noFill/>
        </p:spPr>
        <p:txBody>
          <a:bodyPr wrap="square">
            <a:spAutoFit/>
          </a:bodyPr>
          <a:lstStyle/>
          <a:p>
            <a:r>
              <a:rPr lang="en-US" sz="1600" dirty="0">
                <a:solidFill>
                  <a:schemeClr val="accent1">
                    <a:lumMod val="50000"/>
                  </a:schemeClr>
                </a:solidFill>
              </a:rPr>
              <a:t>#! /bin/bash</a:t>
            </a:r>
          </a:p>
          <a:p>
            <a:r>
              <a:rPr lang="en-US" sz="1600" dirty="0">
                <a:solidFill>
                  <a:schemeClr val="accent1">
                    <a:lumMod val="50000"/>
                  </a:schemeClr>
                </a:solidFill>
              </a:rPr>
              <a:t>set -e</a:t>
            </a:r>
          </a:p>
          <a:p>
            <a:r>
              <a:rPr lang="en-US" sz="1600" dirty="0">
                <a:solidFill>
                  <a:schemeClr val="accent1">
                    <a:lumMod val="50000"/>
                  </a:schemeClr>
                </a:solidFill>
              </a:rPr>
              <a:t>set -u</a:t>
            </a:r>
          </a:p>
          <a:p>
            <a:r>
              <a:rPr lang="en-US" sz="1600" dirty="0">
                <a:solidFill>
                  <a:schemeClr val="accent1">
                    <a:lumMod val="50000"/>
                  </a:schemeClr>
                </a:solidFill>
              </a:rPr>
              <a:t>set -o </a:t>
            </a:r>
            <a:r>
              <a:rPr lang="en-US" sz="1600" dirty="0" err="1">
                <a:solidFill>
                  <a:schemeClr val="accent1">
                    <a:lumMod val="50000"/>
                  </a:schemeClr>
                </a:solidFill>
              </a:rPr>
              <a:t>pipefail</a:t>
            </a:r>
            <a:endParaRPr lang="en-US" sz="1600" dirty="0">
              <a:solidFill>
                <a:schemeClr val="accent1">
                  <a:lumMod val="50000"/>
                </a:schemeClr>
              </a:solidFill>
            </a:endParaRPr>
          </a:p>
          <a:p>
            <a:endParaRPr lang="en-US" sz="1600" dirty="0">
              <a:solidFill>
                <a:schemeClr val="accent1">
                  <a:lumMod val="50000"/>
                </a:schemeClr>
              </a:solidFill>
            </a:endParaRPr>
          </a:p>
          <a:p>
            <a:r>
              <a:rPr lang="en-US" sz="1600" dirty="0">
                <a:solidFill>
                  <a:schemeClr val="accent1">
                    <a:lumMod val="50000"/>
                  </a:schemeClr>
                </a:solidFill>
              </a:rPr>
              <a:t># Populate array using for loop</a:t>
            </a:r>
          </a:p>
          <a:p>
            <a:r>
              <a:rPr lang="en-US" sz="1600" dirty="0" err="1">
                <a:solidFill>
                  <a:schemeClr val="accent1">
                    <a:lumMod val="50000"/>
                  </a:schemeClr>
                </a:solidFill>
              </a:rPr>
              <a:t>i</a:t>
            </a:r>
            <a:r>
              <a:rPr lang="en-US" sz="1600" dirty="0">
                <a:solidFill>
                  <a:schemeClr val="accent1">
                    <a:lumMod val="50000"/>
                  </a:schemeClr>
                </a:solidFill>
              </a:rPr>
              <a:t>=0</a:t>
            </a:r>
          </a:p>
          <a:p>
            <a:r>
              <a:rPr lang="en-US" sz="1600" dirty="0" err="1">
                <a:solidFill>
                  <a:schemeClr val="accent1">
                    <a:lumMod val="50000"/>
                  </a:schemeClr>
                </a:solidFill>
              </a:rPr>
              <a:t>sample_array</a:t>
            </a:r>
            <a:r>
              <a:rPr lang="en-US" sz="1600" dirty="0">
                <a:solidFill>
                  <a:schemeClr val="accent1">
                    <a:lumMod val="50000"/>
                  </a:schemeClr>
                </a:solidFill>
              </a:rPr>
              <a:t>=() # create empty array</a:t>
            </a:r>
          </a:p>
          <a:p>
            <a:endParaRPr lang="en-US" sz="1600" dirty="0">
              <a:solidFill>
                <a:schemeClr val="accent1">
                  <a:lumMod val="50000"/>
                </a:schemeClr>
              </a:solidFill>
            </a:endParaRPr>
          </a:p>
          <a:p>
            <a:r>
              <a:rPr lang="en-US" sz="1600" dirty="0">
                <a:solidFill>
                  <a:schemeClr val="accent1">
                    <a:lumMod val="50000"/>
                  </a:schemeClr>
                </a:solidFill>
              </a:rPr>
              <a:t>for file in *R1.fastq</a:t>
            </a:r>
          </a:p>
          <a:p>
            <a:r>
              <a:rPr lang="en-US" sz="1600" dirty="0">
                <a:solidFill>
                  <a:schemeClr val="accent1">
                    <a:lumMod val="50000"/>
                  </a:schemeClr>
                </a:solidFill>
              </a:rPr>
              <a:t>do</a:t>
            </a:r>
          </a:p>
          <a:p>
            <a:r>
              <a:rPr lang="en-US" sz="1600" dirty="0">
                <a:solidFill>
                  <a:schemeClr val="accent1">
                    <a:lumMod val="50000"/>
                  </a:schemeClr>
                </a:solidFill>
              </a:rPr>
              <a:t>    filename=`</a:t>
            </a:r>
            <a:r>
              <a:rPr lang="en-US" sz="1600" dirty="0" err="1">
                <a:solidFill>
                  <a:schemeClr val="accent1">
                    <a:lumMod val="50000"/>
                  </a:schemeClr>
                </a:solidFill>
              </a:rPr>
              <a:t>basename</a:t>
            </a:r>
            <a:r>
              <a:rPr lang="en-US" sz="1600" dirty="0">
                <a:solidFill>
                  <a:schemeClr val="accent1">
                    <a:lumMod val="50000"/>
                  </a:schemeClr>
                </a:solidFill>
              </a:rPr>
              <a:t> $file`</a:t>
            </a:r>
          </a:p>
          <a:p>
            <a:r>
              <a:rPr lang="en-US" sz="1600" dirty="0">
                <a:solidFill>
                  <a:schemeClr val="accent1">
                    <a:lumMod val="50000"/>
                  </a:schemeClr>
                </a:solidFill>
              </a:rPr>
              <a:t>    </a:t>
            </a:r>
            <a:r>
              <a:rPr lang="en-US" sz="1600" dirty="0" err="1">
                <a:solidFill>
                  <a:schemeClr val="accent1">
                    <a:lumMod val="50000"/>
                  </a:schemeClr>
                </a:solidFill>
              </a:rPr>
              <a:t>sample_name</a:t>
            </a:r>
            <a:r>
              <a:rPr lang="en-US" sz="1600" dirty="0">
                <a:solidFill>
                  <a:schemeClr val="accent1">
                    <a:lumMod val="50000"/>
                  </a:schemeClr>
                </a:solidFill>
              </a:rPr>
              <a:t>=${filename%.*}</a:t>
            </a:r>
          </a:p>
          <a:p>
            <a:r>
              <a:rPr lang="en-US" sz="1600" dirty="0">
                <a:solidFill>
                  <a:schemeClr val="accent1">
                    <a:lumMod val="50000"/>
                  </a:schemeClr>
                </a:solidFill>
              </a:rPr>
              <a:t>    </a:t>
            </a:r>
            <a:r>
              <a:rPr lang="en-US" sz="1600" dirty="0" err="1">
                <a:solidFill>
                  <a:schemeClr val="accent1">
                    <a:lumMod val="50000"/>
                  </a:schemeClr>
                </a:solidFill>
              </a:rPr>
              <a:t>sample_name</a:t>
            </a:r>
            <a:r>
              <a:rPr lang="en-US" sz="1600" dirty="0">
                <a:solidFill>
                  <a:schemeClr val="accent1">
                    <a:lumMod val="50000"/>
                  </a:schemeClr>
                </a:solidFill>
              </a:rPr>
              <a:t>=${</a:t>
            </a:r>
            <a:r>
              <a:rPr lang="en-US" sz="1600" dirty="0" err="1">
                <a:solidFill>
                  <a:schemeClr val="accent1">
                    <a:lumMod val="50000"/>
                  </a:schemeClr>
                </a:solidFill>
              </a:rPr>
              <a:t>sample_name</a:t>
            </a:r>
            <a:r>
              <a:rPr lang="en-US" sz="1600" dirty="0">
                <a:solidFill>
                  <a:schemeClr val="accent1">
                    <a:lumMod val="50000"/>
                  </a:schemeClr>
                </a:solidFill>
              </a:rPr>
              <a:t>%_*} # remove suffix starting with _</a:t>
            </a:r>
          </a:p>
          <a:p>
            <a:r>
              <a:rPr lang="en-US" sz="1600" dirty="0">
                <a:solidFill>
                  <a:schemeClr val="accent1">
                    <a:lumMod val="50000"/>
                  </a:schemeClr>
                </a:solidFill>
              </a:rPr>
              <a:t>    </a:t>
            </a:r>
            <a:r>
              <a:rPr lang="en-US" sz="1600" dirty="0" err="1">
                <a:solidFill>
                  <a:schemeClr val="accent1">
                    <a:lumMod val="50000"/>
                  </a:schemeClr>
                </a:solidFill>
              </a:rPr>
              <a:t>sample_array</a:t>
            </a:r>
            <a:r>
              <a:rPr lang="en-US" sz="1600" dirty="0">
                <a:solidFill>
                  <a:schemeClr val="accent1">
                    <a:lumMod val="50000"/>
                  </a:schemeClr>
                </a:solidFill>
              </a:rPr>
              <a:t>[$</a:t>
            </a:r>
            <a:r>
              <a:rPr lang="en-US" sz="1600" dirty="0" err="1">
                <a:solidFill>
                  <a:schemeClr val="accent1">
                    <a:lumMod val="50000"/>
                  </a:schemeClr>
                </a:solidFill>
              </a:rPr>
              <a:t>i</a:t>
            </a:r>
            <a:r>
              <a:rPr lang="en-US" sz="1600" dirty="0">
                <a:solidFill>
                  <a:schemeClr val="accent1">
                    <a:lumMod val="50000"/>
                  </a:schemeClr>
                </a:solidFill>
              </a:rPr>
              <a:t>]=$</a:t>
            </a:r>
            <a:r>
              <a:rPr lang="en-US" sz="1600" dirty="0" err="1">
                <a:solidFill>
                  <a:schemeClr val="accent1">
                    <a:lumMod val="50000"/>
                  </a:schemeClr>
                </a:solidFill>
              </a:rPr>
              <a:t>sample_name</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i</a:t>
            </a:r>
            <a:r>
              <a:rPr lang="en-US" sz="1600" dirty="0">
                <a:solidFill>
                  <a:schemeClr val="accent1">
                    <a:lumMod val="50000"/>
                  </a:schemeClr>
                </a:solidFill>
              </a:rPr>
              <a:t>=$i+1</a:t>
            </a:r>
          </a:p>
          <a:p>
            <a:r>
              <a:rPr lang="en-US" sz="1600" dirty="0">
                <a:solidFill>
                  <a:schemeClr val="accent1">
                    <a:lumMod val="50000"/>
                  </a:schemeClr>
                </a:solidFill>
              </a:rPr>
              <a:t>done</a:t>
            </a:r>
          </a:p>
          <a:p>
            <a:r>
              <a:rPr lang="en-US" sz="1600" dirty="0">
                <a:solidFill>
                  <a:schemeClr val="accent1">
                    <a:lumMod val="50000"/>
                  </a:schemeClr>
                </a:solidFill>
              </a:rPr>
              <a:t>echo  ${</a:t>
            </a:r>
            <a:r>
              <a:rPr lang="en-US" sz="1600" dirty="0" err="1">
                <a:solidFill>
                  <a:schemeClr val="accent1">
                    <a:lumMod val="50000"/>
                  </a:schemeClr>
                </a:solidFill>
              </a:rPr>
              <a:t>sample_array</a:t>
            </a:r>
            <a:r>
              <a:rPr lang="en-US" sz="1600" dirty="0">
                <a:solidFill>
                  <a:schemeClr val="accent1">
                    <a:lumMod val="50000"/>
                  </a:schemeClr>
                </a:solidFill>
              </a:rPr>
              <a:t>[@]} # print array</a:t>
            </a:r>
          </a:p>
          <a:p>
            <a:endParaRPr lang="en-US" sz="1600" dirty="0">
              <a:solidFill>
                <a:schemeClr val="accent1">
                  <a:lumMod val="50000"/>
                </a:schemeClr>
              </a:solidFill>
            </a:endParaRPr>
          </a:p>
          <a:p>
            <a:r>
              <a:rPr lang="en-US" sz="1600" dirty="0">
                <a:solidFill>
                  <a:schemeClr val="accent1">
                    <a:lumMod val="50000"/>
                  </a:schemeClr>
                </a:solidFill>
              </a:rPr>
              <a:t>for sample in ${</a:t>
            </a:r>
            <a:r>
              <a:rPr lang="en-US" sz="1600" dirty="0" err="1">
                <a:solidFill>
                  <a:schemeClr val="accent1">
                    <a:lumMod val="50000"/>
                  </a:schemeClr>
                </a:solidFill>
              </a:rPr>
              <a:t>sample_array</a:t>
            </a:r>
            <a:r>
              <a:rPr lang="en-US" sz="1600" dirty="0">
                <a:solidFill>
                  <a:schemeClr val="accent1">
                    <a:lumMod val="50000"/>
                  </a:schemeClr>
                </a:solidFill>
              </a:rPr>
              <a:t>[@]}</a:t>
            </a:r>
          </a:p>
          <a:p>
            <a:r>
              <a:rPr lang="en-US" sz="1600" dirty="0">
                <a:solidFill>
                  <a:schemeClr val="accent1">
                    <a:lumMod val="50000"/>
                  </a:schemeClr>
                </a:solidFill>
              </a:rPr>
              <a:t>do</a:t>
            </a:r>
          </a:p>
          <a:p>
            <a:r>
              <a:rPr lang="en-US" sz="1600" dirty="0">
                <a:solidFill>
                  <a:schemeClr val="accent1">
                    <a:lumMod val="50000"/>
                  </a:schemeClr>
                </a:solidFill>
              </a:rPr>
              <a:t>    interleaved=${sample}.</a:t>
            </a:r>
            <a:r>
              <a:rPr lang="en-US" sz="1600" dirty="0" err="1">
                <a:solidFill>
                  <a:schemeClr val="accent1">
                    <a:lumMod val="50000"/>
                  </a:schemeClr>
                </a:solidFill>
              </a:rPr>
              <a:t>interleaved.fq</a:t>
            </a:r>
            <a:endParaRPr lang="en-US" sz="1600" dirty="0">
              <a:solidFill>
                <a:schemeClr val="accent1">
                  <a:lumMod val="50000"/>
                </a:schemeClr>
              </a:solidFill>
            </a:endParaRPr>
          </a:p>
          <a:p>
            <a:r>
              <a:rPr lang="en-US" sz="1600" dirty="0">
                <a:solidFill>
                  <a:schemeClr val="accent1">
                    <a:lumMod val="50000"/>
                  </a:schemeClr>
                </a:solidFill>
              </a:rPr>
              <a:t>    ./interleave_fastq.sh ${sample}_R1.fastq ${sample}_R2.fastq &gt; ${sample}_</a:t>
            </a:r>
            <a:r>
              <a:rPr lang="en-US" sz="1600" dirty="0" err="1">
                <a:solidFill>
                  <a:schemeClr val="accent1">
                    <a:lumMod val="50000"/>
                  </a:schemeClr>
                </a:solidFill>
              </a:rPr>
              <a:t>interleaved.fastq</a:t>
            </a:r>
            <a:endParaRPr lang="en-US" sz="1600" dirty="0">
              <a:solidFill>
                <a:schemeClr val="accent1">
                  <a:lumMod val="50000"/>
                </a:schemeClr>
              </a:solidFill>
            </a:endParaRPr>
          </a:p>
          <a:p>
            <a:r>
              <a:rPr lang="en-US" sz="1600" dirty="0">
                <a:solidFill>
                  <a:schemeClr val="accent1">
                    <a:lumMod val="50000"/>
                  </a:schemeClr>
                </a:solidFill>
              </a:rPr>
              <a:t>done</a:t>
            </a:r>
          </a:p>
        </p:txBody>
      </p:sp>
    </p:spTree>
    <p:extLst>
      <p:ext uri="{BB962C8B-B14F-4D97-AF65-F5344CB8AC3E}">
        <p14:creationId xmlns:p14="http://schemas.microsoft.com/office/powerpoint/2010/main" val="36267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6FA79-D843-AB23-C903-17A58C9FE512}"/>
              </a:ext>
            </a:extLst>
          </p:cNvPr>
          <p:cNvSpPr txBox="1"/>
          <p:nvPr/>
        </p:nvSpPr>
        <p:spPr>
          <a:xfrm>
            <a:off x="4521200" y="132080"/>
            <a:ext cx="2884123"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Write your first script</a:t>
            </a:r>
          </a:p>
        </p:txBody>
      </p:sp>
      <p:sp>
        <p:nvSpPr>
          <p:cNvPr id="5" name="TextBox 4">
            <a:extLst>
              <a:ext uri="{FF2B5EF4-FFF2-40B4-BE49-F238E27FC236}">
                <a16:creationId xmlns:a16="http://schemas.microsoft.com/office/drawing/2014/main" id="{410BE167-7A69-278B-842B-173A17F6AE9E}"/>
              </a:ext>
            </a:extLst>
          </p:cNvPr>
          <p:cNvSpPr txBox="1"/>
          <p:nvPr/>
        </p:nvSpPr>
        <p:spPr>
          <a:xfrm>
            <a:off x="477520" y="690880"/>
            <a:ext cx="10922000" cy="5940088"/>
          </a:xfrm>
          <a:prstGeom prst="rect">
            <a:avLst/>
          </a:prstGeom>
          <a:noFill/>
        </p:spPr>
        <p:txBody>
          <a:bodyPr wrap="square" rtlCol="0">
            <a:spAutoFit/>
          </a:bodyPr>
          <a:lstStyle/>
          <a:p>
            <a:r>
              <a:rPr lang="en-US" sz="2000" dirty="0"/>
              <a:t>Give yourselves control over the file with permission to execute</a:t>
            </a:r>
          </a:p>
          <a:p>
            <a:r>
              <a:rPr lang="en-US" sz="2000" dirty="0">
                <a:solidFill>
                  <a:schemeClr val="accent1"/>
                </a:solidFill>
              </a:rPr>
              <a:t>$ </a:t>
            </a:r>
            <a:r>
              <a:rPr lang="en-US" sz="2000" dirty="0" err="1">
                <a:solidFill>
                  <a:schemeClr val="accent1"/>
                </a:solidFill>
              </a:rPr>
              <a:t>chmod</a:t>
            </a:r>
            <a:r>
              <a:rPr lang="en-US" sz="2000" dirty="0">
                <a:solidFill>
                  <a:schemeClr val="accent1"/>
                </a:solidFill>
              </a:rPr>
              <a:t> 755 hello_world.sh</a:t>
            </a:r>
            <a:r>
              <a:rPr lang="en-US" sz="2000" dirty="0"/>
              <a:t> </a:t>
            </a:r>
          </a:p>
          <a:p>
            <a:endParaRPr lang="en-US" sz="2000" dirty="0"/>
          </a:p>
          <a:p>
            <a:r>
              <a:rPr lang="en-US" sz="2000" dirty="0"/>
              <a:t>Run the script</a:t>
            </a:r>
          </a:p>
          <a:p>
            <a:r>
              <a:rPr lang="en-US" sz="2000" dirty="0">
                <a:solidFill>
                  <a:schemeClr val="accent1"/>
                </a:solidFill>
              </a:rPr>
              <a:t>$ ./hello_world.sh</a:t>
            </a:r>
          </a:p>
          <a:p>
            <a:endParaRPr lang="en-US" sz="2000" dirty="0">
              <a:solidFill>
                <a:schemeClr val="accent1"/>
              </a:solidFill>
            </a:endParaRPr>
          </a:p>
          <a:p>
            <a:r>
              <a:rPr lang="en-US" sz="2000" b="1" dirty="0">
                <a:solidFill>
                  <a:schemeClr val="tx2">
                    <a:lumMod val="75000"/>
                  </a:schemeClr>
                </a:solidFill>
              </a:rPr>
              <a:t>#! /bin/bash</a:t>
            </a:r>
            <a:r>
              <a:rPr lang="en-US" sz="2000" dirty="0">
                <a:solidFill>
                  <a:schemeClr val="accent1"/>
                </a:solidFill>
              </a:rPr>
              <a:t> </a:t>
            </a:r>
            <a:r>
              <a:rPr lang="en-US" sz="2000" dirty="0">
                <a:solidFill>
                  <a:schemeClr val="tx2">
                    <a:lumMod val="75000"/>
                  </a:schemeClr>
                </a:solidFill>
              </a:rPr>
              <a:t>– every script should start with this line, it points Bash to the executive that will interpret this script. In our case this is Bash itself, but can be any interpreted programming language, line </a:t>
            </a:r>
            <a:r>
              <a:rPr lang="en-US" sz="2000" dirty="0" err="1">
                <a:solidFill>
                  <a:schemeClr val="tx2">
                    <a:lumMod val="75000"/>
                  </a:schemeClr>
                </a:solidFill>
              </a:rPr>
              <a:t>perl</a:t>
            </a:r>
            <a:r>
              <a:rPr lang="en-US" sz="2000" dirty="0">
                <a:solidFill>
                  <a:schemeClr val="tx2">
                    <a:lumMod val="75000"/>
                  </a:schemeClr>
                </a:solidFill>
              </a:rPr>
              <a:t> or python</a:t>
            </a:r>
          </a:p>
          <a:p>
            <a:endParaRPr lang="en-US" sz="2000" dirty="0">
              <a:solidFill>
                <a:schemeClr val="tx2">
                  <a:lumMod val="75000"/>
                </a:schemeClr>
              </a:solidFill>
            </a:endParaRPr>
          </a:p>
          <a:p>
            <a:r>
              <a:rPr lang="en-US" sz="2000" dirty="0"/>
              <a:t>This line is also called </a:t>
            </a:r>
            <a:r>
              <a:rPr lang="en-US" sz="2000" b="1" i="1" dirty="0"/>
              <a:t>shebang</a:t>
            </a:r>
          </a:p>
          <a:p>
            <a:endParaRPr lang="en-US" sz="2000" dirty="0">
              <a:solidFill>
                <a:schemeClr val="tx2">
                  <a:lumMod val="75000"/>
                </a:schemeClr>
              </a:solidFill>
            </a:endParaRPr>
          </a:p>
          <a:p>
            <a:r>
              <a:rPr lang="en-US" sz="2000" dirty="0">
                <a:solidFill>
                  <a:schemeClr val="accent1"/>
                </a:solidFill>
              </a:rPr>
              <a:t>$ which bash </a:t>
            </a:r>
            <a:r>
              <a:rPr lang="en-US" sz="2000" dirty="0"/>
              <a:t># Gives us the location of the interpreter</a:t>
            </a:r>
          </a:p>
          <a:p>
            <a:endParaRPr lang="en-US" sz="2000" dirty="0">
              <a:solidFill>
                <a:schemeClr val="accent1"/>
              </a:solidFill>
            </a:endParaRPr>
          </a:p>
          <a:p>
            <a:r>
              <a:rPr lang="en-US" sz="2000" b="1" i="1" dirty="0"/>
              <a:t>bin/</a:t>
            </a:r>
            <a:r>
              <a:rPr lang="en-US" sz="2000" dirty="0">
                <a:solidFill>
                  <a:schemeClr val="accent1"/>
                </a:solidFill>
              </a:rPr>
              <a:t> </a:t>
            </a:r>
            <a:r>
              <a:rPr lang="en-US" sz="2000" dirty="0"/>
              <a:t>directory is in our PATH, so the system knows where to look, if the path to interpreter is wrong or the executable directory in not in our path the script will not work</a:t>
            </a:r>
          </a:p>
          <a:p>
            <a:endParaRPr lang="en-US" sz="2000" dirty="0"/>
          </a:p>
          <a:p>
            <a:r>
              <a:rPr lang="en-US" sz="2000" dirty="0"/>
              <a:t>Modify </a:t>
            </a:r>
            <a:r>
              <a:rPr lang="en-US" sz="2000" b="1" i="1" dirty="0"/>
              <a:t>hello_world.sh</a:t>
            </a:r>
            <a:r>
              <a:rPr lang="en-US" sz="2000" dirty="0"/>
              <a:t> by changing </a:t>
            </a:r>
            <a:r>
              <a:rPr lang="en-US" sz="2000" b="1" dirty="0"/>
              <a:t>/bin/bash</a:t>
            </a:r>
            <a:r>
              <a:rPr lang="en-US" sz="2000" dirty="0"/>
              <a:t> to </a:t>
            </a:r>
            <a:r>
              <a:rPr lang="en-US" sz="2000" b="1" dirty="0"/>
              <a:t>/</a:t>
            </a:r>
            <a:r>
              <a:rPr lang="en-US" sz="2000" b="1" dirty="0" err="1"/>
              <a:t>usr</a:t>
            </a:r>
            <a:r>
              <a:rPr lang="en-US" sz="2000" b="1" dirty="0"/>
              <a:t>/bin/bash</a:t>
            </a:r>
            <a:r>
              <a:rPr lang="en-US" sz="2000" dirty="0"/>
              <a:t> and try to run it again</a:t>
            </a:r>
          </a:p>
          <a:p>
            <a:endParaRPr lang="en-US" sz="2000" dirty="0"/>
          </a:p>
        </p:txBody>
      </p:sp>
    </p:spTree>
    <p:extLst>
      <p:ext uri="{BB962C8B-B14F-4D97-AF65-F5344CB8AC3E}">
        <p14:creationId xmlns:p14="http://schemas.microsoft.com/office/powerpoint/2010/main" val="214613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5208DD-3165-25B4-8A6C-F5BBD06B0582}"/>
              </a:ext>
            </a:extLst>
          </p:cNvPr>
          <p:cNvSpPr txBox="1"/>
          <p:nvPr/>
        </p:nvSpPr>
        <p:spPr>
          <a:xfrm>
            <a:off x="4521200" y="132080"/>
            <a:ext cx="2279791"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Script readability</a:t>
            </a:r>
          </a:p>
        </p:txBody>
      </p:sp>
      <p:sp>
        <p:nvSpPr>
          <p:cNvPr id="5" name="TextBox 4">
            <a:extLst>
              <a:ext uri="{FF2B5EF4-FFF2-40B4-BE49-F238E27FC236}">
                <a16:creationId xmlns:a16="http://schemas.microsoft.com/office/drawing/2014/main" id="{CFE8A1A6-4BF7-88D0-1873-C26392A75335}"/>
              </a:ext>
            </a:extLst>
          </p:cNvPr>
          <p:cNvSpPr txBox="1"/>
          <p:nvPr/>
        </p:nvSpPr>
        <p:spPr>
          <a:xfrm>
            <a:off x="447040" y="609600"/>
            <a:ext cx="10922000" cy="6247864"/>
          </a:xfrm>
          <a:prstGeom prst="rect">
            <a:avLst/>
          </a:prstGeom>
          <a:noFill/>
        </p:spPr>
        <p:txBody>
          <a:bodyPr wrap="square" rtlCol="0">
            <a:spAutoFit/>
          </a:bodyPr>
          <a:lstStyle/>
          <a:p>
            <a:r>
              <a:rPr lang="en-US" sz="2000" dirty="0"/>
              <a:t>Use long options </a:t>
            </a:r>
            <a:r>
              <a:rPr lang="en-US" sz="2000" b="1" dirty="0"/>
              <a:t>--threads</a:t>
            </a:r>
            <a:r>
              <a:rPr lang="en-US" sz="2000" dirty="0"/>
              <a:t> as opposed to </a:t>
            </a:r>
            <a:r>
              <a:rPr lang="en-US" sz="2000" b="1" dirty="0"/>
              <a:t>-t</a:t>
            </a:r>
          </a:p>
          <a:p>
            <a:endParaRPr lang="en-US" sz="2000" dirty="0"/>
          </a:p>
          <a:p>
            <a:r>
              <a:rPr lang="en-US" sz="2000" dirty="0"/>
              <a:t>Split long command or pipelines over multiple lines and use indentation, for example instead of:</a:t>
            </a:r>
          </a:p>
          <a:p>
            <a:r>
              <a:rPr lang="en-US" sz="2000" dirty="0"/>
              <a:t>	</a:t>
            </a:r>
            <a:r>
              <a:rPr lang="en-US" sz="2000" dirty="0">
                <a:solidFill>
                  <a:schemeClr val="tx2">
                    <a:lumMod val="75000"/>
                  </a:schemeClr>
                </a:solidFill>
              </a:rPr>
              <a:t>command1 -A -B  -C  &lt;file&gt; | command2 -A | command -C</a:t>
            </a:r>
          </a:p>
          <a:p>
            <a:endParaRPr lang="en-US" sz="2000" dirty="0"/>
          </a:p>
          <a:p>
            <a:r>
              <a:rPr lang="en-US" sz="2000" dirty="0"/>
              <a:t>We can use brackets to split the commands over multiple lines:</a:t>
            </a:r>
          </a:p>
          <a:p>
            <a:r>
              <a:rPr lang="en-US" sz="2000" dirty="0"/>
              <a:t>                ( </a:t>
            </a:r>
            <a:r>
              <a:rPr lang="en-US" sz="2000" dirty="0">
                <a:solidFill>
                  <a:schemeClr val="tx2">
                    <a:lumMod val="75000"/>
                  </a:schemeClr>
                </a:solidFill>
              </a:rPr>
              <a:t>command1 -A -B  -C  &lt;file&gt; | </a:t>
            </a:r>
          </a:p>
          <a:p>
            <a:r>
              <a:rPr lang="en-US" sz="2000" dirty="0">
                <a:solidFill>
                  <a:schemeClr val="tx2">
                    <a:lumMod val="75000"/>
                  </a:schemeClr>
                </a:solidFill>
              </a:rPr>
              <a:t>                      command2 -A | </a:t>
            </a:r>
          </a:p>
          <a:p>
            <a:r>
              <a:rPr lang="en-US" sz="2000" dirty="0">
                <a:solidFill>
                  <a:schemeClr val="tx2">
                    <a:lumMod val="75000"/>
                  </a:schemeClr>
                </a:solidFill>
              </a:rPr>
              <a:t>                      command -C )</a:t>
            </a:r>
          </a:p>
          <a:p>
            <a:endParaRPr lang="en-US" sz="2000" dirty="0">
              <a:solidFill>
                <a:schemeClr val="tx2">
                  <a:lumMod val="75000"/>
                </a:schemeClr>
              </a:solidFill>
            </a:endParaRPr>
          </a:p>
          <a:p>
            <a:r>
              <a:rPr lang="en-US" sz="2000" dirty="0"/>
              <a:t>Use backslashes:</a:t>
            </a:r>
          </a:p>
          <a:p>
            <a:r>
              <a:rPr lang="en-US" sz="2000" dirty="0">
                <a:solidFill>
                  <a:schemeClr val="tx2">
                    <a:lumMod val="75000"/>
                  </a:schemeClr>
                </a:solidFill>
              </a:rPr>
              <a:t>                 command1 -A -B  -C  &lt;file&gt; | \ </a:t>
            </a:r>
          </a:p>
          <a:p>
            <a:r>
              <a:rPr lang="en-US" sz="2000" dirty="0">
                <a:solidFill>
                  <a:schemeClr val="tx2">
                    <a:lumMod val="75000"/>
                  </a:schemeClr>
                </a:solidFill>
              </a:rPr>
              <a:t>                      command2 -A |  \</a:t>
            </a:r>
          </a:p>
          <a:p>
            <a:r>
              <a:rPr lang="en-US" sz="2000" dirty="0">
                <a:solidFill>
                  <a:schemeClr val="tx2">
                    <a:lumMod val="75000"/>
                  </a:schemeClr>
                </a:solidFill>
              </a:rPr>
              <a:t>                      command -C </a:t>
            </a:r>
          </a:p>
          <a:p>
            <a:endParaRPr lang="en-US" sz="2000" dirty="0"/>
          </a:p>
          <a:p>
            <a:r>
              <a:rPr lang="en-US" sz="2000" dirty="0"/>
              <a:t>Split options over multiple lines:</a:t>
            </a:r>
          </a:p>
          <a:p>
            <a:r>
              <a:rPr lang="en-US" sz="2000" dirty="0">
                <a:solidFill>
                  <a:schemeClr val="tx2">
                    <a:lumMod val="75000"/>
                  </a:schemeClr>
                </a:solidFill>
              </a:rPr>
              <a:t>                 command1 -A \ </a:t>
            </a:r>
          </a:p>
          <a:p>
            <a:r>
              <a:rPr lang="en-US" sz="2000" dirty="0">
                <a:solidFill>
                  <a:schemeClr val="tx2">
                    <a:lumMod val="75000"/>
                  </a:schemeClr>
                </a:solidFill>
              </a:rPr>
              <a:t>                     -B  \ </a:t>
            </a:r>
          </a:p>
          <a:p>
            <a:r>
              <a:rPr lang="en-US" sz="2000" dirty="0">
                <a:solidFill>
                  <a:schemeClr val="tx2">
                    <a:lumMod val="75000"/>
                  </a:schemeClr>
                </a:solidFill>
              </a:rPr>
              <a:t>                     -C  &lt;file&gt;</a:t>
            </a:r>
            <a:endParaRPr lang="en-US" sz="2000" dirty="0"/>
          </a:p>
          <a:p>
            <a:r>
              <a:rPr lang="en-US" sz="2000" dirty="0"/>
              <a:t> </a:t>
            </a:r>
          </a:p>
        </p:txBody>
      </p:sp>
    </p:spTree>
    <p:extLst>
      <p:ext uri="{BB962C8B-B14F-4D97-AF65-F5344CB8AC3E}">
        <p14:creationId xmlns:p14="http://schemas.microsoft.com/office/powerpoint/2010/main" val="44659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59337-85CE-8012-013D-42FDF517A3DD}"/>
              </a:ext>
            </a:extLst>
          </p:cNvPr>
          <p:cNvSpPr txBox="1"/>
          <p:nvPr/>
        </p:nvSpPr>
        <p:spPr>
          <a:xfrm>
            <a:off x="4521200" y="-10160"/>
            <a:ext cx="2279791"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Script readability</a:t>
            </a:r>
          </a:p>
        </p:txBody>
      </p:sp>
      <p:sp>
        <p:nvSpPr>
          <p:cNvPr id="5" name="TextBox 4">
            <a:extLst>
              <a:ext uri="{FF2B5EF4-FFF2-40B4-BE49-F238E27FC236}">
                <a16:creationId xmlns:a16="http://schemas.microsoft.com/office/drawing/2014/main" id="{89BA0B86-6435-4B13-52DF-5F87B67BCE20}"/>
              </a:ext>
            </a:extLst>
          </p:cNvPr>
          <p:cNvSpPr txBox="1"/>
          <p:nvPr/>
        </p:nvSpPr>
        <p:spPr>
          <a:xfrm>
            <a:off x="436880" y="284480"/>
            <a:ext cx="11358880" cy="6863417"/>
          </a:xfrm>
          <a:prstGeom prst="rect">
            <a:avLst/>
          </a:prstGeom>
          <a:noFill/>
        </p:spPr>
        <p:txBody>
          <a:bodyPr wrap="square" rtlCol="0">
            <a:spAutoFit/>
          </a:bodyPr>
          <a:lstStyle/>
          <a:p>
            <a:r>
              <a:rPr lang="en-US" sz="2000" dirty="0"/>
              <a:t>Various ways to combine commands</a:t>
            </a:r>
          </a:p>
          <a:p>
            <a:endParaRPr lang="en-US" sz="2000" dirty="0"/>
          </a:p>
          <a:p>
            <a:r>
              <a:rPr lang="en-US" sz="2000" dirty="0"/>
              <a:t> </a:t>
            </a:r>
            <a:r>
              <a:rPr lang="en-US" sz="2000" b="1" dirty="0"/>
              <a:t>&amp;&amp;</a:t>
            </a:r>
            <a:r>
              <a:rPr lang="en-US" sz="2000" dirty="0"/>
              <a:t> - command2 runs if command command1 succeeds, </a:t>
            </a:r>
            <a:r>
              <a:rPr lang="en-US" sz="2000" dirty="0" err="1"/>
              <a:t>etc</a:t>
            </a:r>
            <a:endParaRPr lang="en-US" sz="2000" dirty="0"/>
          </a:p>
          <a:p>
            <a:r>
              <a:rPr lang="en-US" sz="2000" dirty="0">
                <a:solidFill>
                  <a:schemeClr val="tx2">
                    <a:lumMod val="50000"/>
                  </a:schemeClr>
                </a:solidFill>
              </a:rPr>
              <a:t>command1 &amp;&amp; command2 &amp;&amp; command3</a:t>
            </a:r>
          </a:p>
          <a:p>
            <a:endParaRPr lang="en-US" sz="2000" dirty="0"/>
          </a:p>
          <a:p>
            <a:r>
              <a:rPr lang="en-US" sz="2000" b="1" dirty="0"/>
              <a:t>||</a:t>
            </a:r>
            <a:r>
              <a:rPr lang="en-US" sz="2000" dirty="0"/>
              <a:t> - if command1 fails, run command2</a:t>
            </a:r>
          </a:p>
          <a:p>
            <a:r>
              <a:rPr lang="en-US" sz="2000" dirty="0">
                <a:solidFill>
                  <a:schemeClr val="tx2">
                    <a:lumMod val="50000"/>
                  </a:schemeClr>
                </a:solidFill>
              </a:rPr>
              <a:t>command1 || command2</a:t>
            </a:r>
          </a:p>
          <a:p>
            <a:endParaRPr lang="en-US" sz="2000" dirty="0"/>
          </a:p>
          <a:p>
            <a:r>
              <a:rPr lang="en-US" sz="2000" b="1" dirty="0"/>
              <a:t>{}</a:t>
            </a:r>
            <a:r>
              <a:rPr lang="en-US" sz="2000" dirty="0"/>
              <a:t> – create a block of commands with curly braces with a name and than address it by that name</a:t>
            </a:r>
          </a:p>
          <a:p>
            <a:r>
              <a:rPr lang="en-US" sz="2000" dirty="0" err="1">
                <a:solidFill>
                  <a:schemeClr val="tx2">
                    <a:lumMod val="50000"/>
                  </a:schemeClr>
                </a:solidFill>
              </a:rPr>
              <a:t>run_block</a:t>
            </a:r>
            <a:r>
              <a:rPr lang="en-US" sz="2000" dirty="0">
                <a:solidFill>
                  <a:schemeClr val="tx2">
                    <a:lumMod val="50000"/>
                  </a:schemeClr>
                </a:solidFill>
              </a:rPr>
              <a:t>() {</a:t>
            </a:r>
          </a:p>
          <a:p>
            <a:r>
              <a:rPr lang="en-US" sz="2000" dirty="0">
                <a:solidFill>
                  <a:schemeClr val="tx2">
                    <a:lumMod val="50000"/>
                  </a:schemeClr>
                </a:solidFill>
              </a:rPr>
              <a:t>    command1</a:t>
            </a:r>
          </a:p>
          <a:p>
            <a:r>
              <a:rPr lang="en-US" sz="2000" dirty="0">
                <a:solidFill>
                  <a:schemeClr val="tx2">
                    <a:lumMod val="50000"/>
                  </a:schemeClr>
                </a:solidFill>
              </a:rPr>
              <a:t>    command2</a:t>
            </a:r>
          </a:p>
          <a:p>
            <a:r>
              <a:rPr lang="en-US" sz="2000" dirty="0">
                <a:solidFill>
                  <a:schemeClr val="tx2">
                    <a:lumMod val="50000"/>
                  </a:schemeClr>
                </a:solidFill>
              </a:rPr>
              <a:t>    command3</a:t>
            </a:r>
          </a:p>
          <a:p>
            <a:r>
              <a:rPr lang="en-US" sz="2000" dirty="0">
                <a:solidFill>
                  <a:schemeClr val="tx2">
                    <a:lumMod val="50000"/>
                  </a:schemeClr>
                </a:solidFill>
              </a:rPr>
              <a:t>}</a:t>
            </a:r>
          </a:p>
          <a:p>
            <a:endParaRPr lang="en-US" sz="2000" dirty="0"/>
          </a:p>
          <a:p>
            <a:r>
              <a:rPr lang="en-US" sz="2000" dirty="0" err="1"/>
              <a:t>run_block</a:t>
            </a:r>
            <a:r>
              <a:rPr lang="en-US" sz="2000" dirty="0"/>
              <a:t> # run commands between curly braces</a:t>
            </a:r>
          </a:p>
          <a:p>
            <a:endParaRPr lang="en-US" sz="2000" dirty="0"/>
          </a:p>
          <a:p>
            <a:r>
              <a:rPr lang="en-US" sz="2000" b="1" dirty="0"/>
              <a:t>;</a:t>
            </a:r>
            <a:r>
              <a:rPr lang="en-US" sz="2000" dirty="0"/>
              <a:t> - run commands one after another</a:t>
            </a:r>
          </a:p>
          <a:p>
            <a:r>
              <a:rPr lang="en-US" sz="2000" dirty="0">
                <a:solidFill>
                  <a:schemeClr val="tx2">
                    <a:lumMod val="50000"/>
                  </a:schemeClr>
                </a:solidFill>
              </a:rPr>
              <a:t>command1; command2; command3  </a:t>
            </a:r>
          </a:p>
          <a:p>
            <a:endParaRPr lang="en-US" sz="800" b="1" dirty="0"/>
          </a:p>
          <a:p>
            <a:r>
              <a:rPr lang="en-US" sz="2000" b="1" dirty="0"/>
              <a:t>Much more: </a:t>
            </a:r>
            <a:r>
              <a:rPr lang="en-US" sz="2000" b="1" dirty="0">
                <a:hlinkClick r:id="rId2"/>
              </a:rPr>
              <a:t>https://tinyurl.com/y3na77w5</a:t>
            </a:r>
            <a:endParaRPr lang="en-US" sz="2000" b="1" dirty="0"/>
          </a:p>
          <a:p>
            <a:endParaRPr lang="en-US" sz="2000" b="1" dirty="0"/>
          </a:p>
        </p:txBody>
      </p:sp>
    </p:spTree>
    <p:extLst>
      <p:ext uri="{BB962C8B-B14F-4D97-AF65-F5344CB8AC3E}">
        <p14:creationId xmlns:p14="http://schemas.microsoft.com/office/powerpoint/2010/main" val="265187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5ECC8-59AF-32A0-CCDE-47BC4FFC6159}"/>
              </a:ext>
            </a:extLst>
          </p:cNvPr>
          <p:cNvSpPr txBox="1"/>
          <p:nvPr/>
        </p:nvSpPr>
        <p:spPr>
          <a:xfrm>
            <a:off x="5100320" y="19304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6" name="TextBox 5">
            <a:extLst>
              <a:ext uri="{FF2B5EF4-FFF2-40B4-BE49-F238E27FC236}">
                <a16:creationId xmlns:a16="http://schemas.microsoft.com/office/drawing/2014/main" id="{7F0924D4-8BD8-4DAC-26BD-D724370CA627}"/>
              </a:ext>
            </a:extLst>
          </p:cNvPr>
          <p:cNvSpPr txBox="1"/>
          <p:nvPr/>
        </p:nvSpPr>
        <p:spPr>
          <a:xfrm>
            <a:off x="436880" y="792480"/>
            <a:ext cx="11358880" cy="5632311"/>
          </a:xfrm>
          <a:prstGeom prst="rect">
            <a:avLst/>
          </a:prstGeom>
          <a:noFill/>
        </p:spPr>
        <p:txBody>
          <a:bodyPr wrap="square" rtlCol="0">
            <a:spAutoFit/>
          </a:bodyPr>
          <a:lstStyle/>
          <a:p>
            <a:r>
              <a:rPr lang="en-US" sz="2000" dirty="0"/>
              <a:t>Robust script header:</a:t>
            </a:r>
          </a:p>
          <a:p>
            <a:endParaRPr lang="en-US" sz="2000" dirty="0"/>
          </a:p>
          <a:p>
            <a:r>
              <a:rPr lang="en-US" sz="2000" dirty="0">
                <a:solidFill>
                  <a:schemeClr val="tx2">
                    <a:lumMod val="50000"/>
                  </a:schemeClr>
                </a:solidFill>
              </a:rPr>
              <a:t>#! /bin/bash</a:t>
            </a:r>
          </a:p>
          <a:p>
            <a:r>
              <a:rPr lang="en-US" sz="2000" dirty="0">
                <a:solidFill>
                  <a:schemeClr val="tx2">
                    <a:lumMod val="50000"/>
                  </a:schemeClr>
                </a:solidFill>
              </a:rPr>
              <a:t>set -e</a:t>
            </a:r>
          </a:p>
          <a:p>
            <a:r>
              <a:rPr lang="en-US" sz="2000" dirty="0">
                <a:solidFill>
                  <a:schemeClr val="tx2">
                    <a:lumMod val="50000"/>
                  </a:schemeClr>
                </a:solidFill>
              </a:rPr>
              <a:t>set -u</a:t>
            </a:r>
          </a:p>
          <a:p>
            <a:r>
              <a:rPr lang="en-US" sz="2000" dirty="0">
                <a:solidFill>
                  <a:schemeClr val="tx2">
                    <a:lumMod val="50000"/>
                  </a:schemeClr>
                </a:solidFill>
              </a:rPr>
              <a:t>set -o </a:t>
            </a:r>
            <a:r>
              <a:rPr lang="en-US" sz="2000" dirty="0" err="1">
                <a:solidFill>
                  <a:schemeClr val="tx2">
                    <a:lumMod val="50000"/>
                  </a:schemeClr>
                </a:solidFill>
              </a:rPr>
              <a:t>pipefail</a:t>
            </a:r>
            <a:endParaRPr lang="en-US" sz="2000" dirty="0">
              <a:solidFill>
                <a:schemeClr val="tx2">
                  <a:lumMod val="50000"/>
                </a:schemeClr>
              </a:solidFill>
            </a:endParaRPr>
          </a:p>
          <a:p>
            <a:endParaRPr lang="en-US" sz="2000" dirty="0"/>
          </a:p>
          <a:p>
            <a:r>
              <a:rPr lang="en-US" sz="2000" dirty="0"/>
              <a:t>Add this header to every script we will be creating!</a:t>
            </a:r>
          </a:p>
          <a:p>
            <a:endParaRPr lang="en-US" sz="2000" dirty="0"/>
          </a:p>
          <a:p>
            <a:r>
              <a:rPr lang="en-US" sz="2000" dirty="0"/>
              <a:t>Let’s take a closer look at this statement</a:t>
            </a:r>
          </a:p>
          <a:p>
            <a:endParaRPr lang="en-US" sz="2000" dirty="0"/>
          </a:p>
          <a:p>
            <a:r>
              <a:rPr lang="en-US" sz="2000" b="1" dirty="0">
                <a:solidFill>
                  <a:schemeClr val="tx2">
                    <a:lumMod val="50000"/>
                  </a:schemeClr>
                </a:solidFill>
              </a:rPr>
              <a:t>set -e :</a:t>
            </a:r>
          </a:p>
          <a:p>
            <a:r>
              <a:rPr lang="en-US" sz="2000" dirty="0"/>
              <a:t>By default, if a command in the script fails, the script proceeds as if nothing happened!</a:t>
            </a:r>
          </a:p>
          <a:p>
            <a:endParaRPr lang="en-US" sz="2000" dirty="0"/>
          </a:p>
          <a:p>
            <a:r>
              <a:rPr lang="en-US" sz="2000" dirty="0"/>
              <a:t>We don’t want this behavior</a:t>
            </a:r>
          </a:p>
          <a:p>
            <a:endParaRPr lang="en-US" sz="2000" dirty="0"/>
          </a:p>
          <a:p>
            <a:r>
              <a:rPr lang="en-US" sz="2000" dirty="0"/>
              <a:t>We want the script to fail entirely with explicit message if any command fails!</a:t>
            </a:r>
          </a:p>
          <a:p>
            <a:r>
              <a:rPr lang="en-US" sz="2000" dirty="0"/>
              <a:t> </a:t>
            </a:r>
            <a:endParaRPr lang="en-US" sz="2000" b="1" dirty="0"/>
          </a:p>
        </p:txBody>
      </p:sp>
    </p:spTree>
    <p:extLst>
      <p:ext uri="{BB962C8B-B14F-4D97-AF65-F5344CB8AC3E}">
        <p14:creationId xmlns:p14="http://schemas.microsoft.com/office/powerpoint/2010/main" val="251716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3248E0-4DC7-304A-00FF-0C1E8DFA2D5B}"/>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26A07661-18DE-7127-3F13-531029019928}"/>
              </a:ext>
            </a:extLst>
          </p:cNvPr>
          <p:cNvSpPr txBox="1"/>
          <p:nvPr/>
        </p:nvSpPr>
        <p:spPr>
          <a:xfrm>
            <a:off x="436880" y="711200"/>
            <a:ext cx="11358880" cy="5632311"/>
          </a:xfrm>
          <a:prstGeom prst="rect">
            <a:avLst/>
          </a:prstGeom>
          <a:noFill/>
        </p:spPr>
        <p:txBody>
          <a:bodyPr wrap="square" rtlCol="0">
            <a:spAutoFit/>
          </a:bodyPr>
          <a:lstStyle/>
          <a:p>
            <a:r>
              <a:rPr lang="en-US" sz="2000" dirty="0"/>
              <a:t>Robust script header:</a:t>
            </a:r>
          </a:p>
          <a:p>
            <a:endParaRPr lang="en-US" sz="2000" dirty="0"/>
          </a:p>
          <a:p>
            <a:r>
              <a:rPr lang="en-US" sz="2000" dirty="0"/>
              <a:t>Let’s test </a:t>
            </a:r>
            <a:r>
              <a:rPr lang="en-US" sz="2000" b="1" dirty="0"/>
              <a:t>set -e</a:t>
            </a:r>
          </a:p>
          <a:p>
            <a:r>
              <a:rPr lang="en-US" sz="2000" dirty="0"/>
              <a:t>Create the following script called </a:t>
            </a:r>
            <a:r>
              <a:rPr lang="en-US" sz="2000" b="1" i="1" dirty="0"/>
              <a:t>test_e.sh</a:t>
            </a:r>
            <a:r>
              <a:rPr lang="en-US" sz="2000" dirty="0"/>
              <a:t>:</a:t>
            </a:r>
          </a:p>
          <a:p>
            <a:endParaRPr lang="en-US" sz="2000" dirty="0"/>
          </a:p>
          <a:p>
            <a:r>
              <a:rPr lang="en-US" sz="2000" dirty="0">
                <a:solidFill>
                  <a:schemeClr val="accent1">
                    <a:lumMod val="50000"/>
                  </a:schemeClr>
                </a:solidFill>
              </a:rPr>
              <a:t>	#! /bin/bash</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a:t>
            </a:r>
          </a:p>
          <a:p>
            <a:endParaRPr lang="en-US" sz="2000" dirty="0">
              <a:solidFill>
                <a:schemeClr val="accent1">
                  <a:lumMod val="50000"/>
                </a:schemeClr>
              </a:solidFill>
            </a:endParaRPr>
          </a:p>
          <a:p>
            <a:r>
              <a:rPr lang="en-US" sz="2000" dirty="0">
                <a:solidFill>
                  <a:schemeClr val="accent1">
                    <a:lumMod val="50000"/>
                  </a:schemeClr>
                </a:solidFill>
              </a:rPr>
              <a:t>	echo "first command worked"</a:t>
            </a:r>
          </a:p>
          <a:p>
            <a:endParaRPr lang="en-US" sz="2000" dirty="0">
              <a:solidFill>
                <a:schemeClr val="accent1">
                  <a:lumMod val="50000"/>
                </a:schemeClr>
              </a:solidFill>
            </a:endParaRPr>
          </a:p>
          <a:p>
            <a:r>
              <a:rPr lang="en-US" sz="2000" dirty="0">
                <a:solidFill>
                  <a:schemeClr val="accent1">
                    <a:lumMod val="50000"/>
                  </a:schemeClr>
                </a:solidFill>
              </a:rPr>
              <a:t>	ls -</a:t>
            </a:r>
            <a:r>
              <a:rPr lang="en-US" sz="2000" dirty="0" err="1">
                <a:solidFill>
                  <a:schemeClr val="accent1">
                    <a:lumMod val="50000"/>
                  </a:schemeClr>
                </a:solidFill>
              </a:rPr>
              <a:t>lh</a:t>
            </a:r>
            <a:r>
              <a:rPr lang="en-US" sz="2000" dirty="0">
                <a:solidFill>
                  <a:schemeClr val="accent1">
                    <a:lumMod val="50000"/>
                  </a:schemeClr>
                </a:solidFill>
              </a:rPr>
              <a:t> . | greps '</a:t>
            </a:r>
            <a:r>
              <a:rPr lang="en-US" sz="2000" dirty="0" err="1">
                <a:solidFill>
                  <a:schemeClr val="accent1">
                    <a:lumMod val="50000"/>
                  </a:schemeClr>
                </a:solidFill>
              </a:rPr>
              <a:t>some_file</a:t>
            </a:r>
            <a:r>
              <a:rPr lang="en-US" sz="2000" dirty="0">
                <a:solidFill>
                  <a:schemeClr val="accent1">
                    <a:lumMod val="50000"/>
                  </a:schemeClr>
                </a:solidFill>
              </a:rPr>
              <a:t>’ # this command contains an error</a:t>
            </a:r>
          </a:p>
          <a:p>
            <a:endParaRPr lang="en-US" sz="2000" dirty="0">
              <a:solidFill>
                <a:schemeClr val="accent1">
                  <a:lumMod val="50000"/>
                </a:schemeClr>
              </a:solidFill>
            </a:endParaRPr>
          </a:p>
          <a:p>
            <a:r>
              <a:rPr lang="en-US" sz="2000" dirty="0">
                <a:solidFill>
                  <a:schemeClr val="accent1">
                    <a:lumMod val="50000"/>
                  </a:schemeClr>
                </a:solidFill>
              </a:rPr>
              <a:t>	echo "the third command did not work"</a:t>
            </a:r>
          </a:p>
          <a:p>
            <a:endParaRPr lang="en-US" sz="2000" dirty="0"/>
          </a:p>
          <a:p>
            <a:r>
              <a:rPr lang="en-US" sz="2000" dirty="0">
                <a:solidFill>
                  <a:schemeClr val="tx1">
                    <a:lumMod val="95000"/>
                    <a:lumOff val="5000"/>
                  </a:schemeClr>
                </a:solidFill>
              </a:rPr>
              <a:t>Now add </a:t>
            </a:r>
            <a:r>
              <a:rPr lang="en-US" sz="2000" b="1" dirty="0">
                <a:solidFill>
                  <a:schemeClr val="tx1">
                    <a:lumMod val="95000"/>
                    <a:lumOff val="5000"/>
                  </a:schemeClr>
                </a:solidFill>
              </a:rPr>
              <a:t>set -e</a:t>
            </a:r>
            <a:r>
              <a:rPr lang="en-US" sz="2000" dirty="0">
                <a:solidFill>
                  <a:schemeClr val="tx1">
                    <a:lumMod val="95000"/>
                    <a:lumOff val="5000"/>
                  </a:schemeClr>
                </a:solidFill>
              </a:rPr>
              <a:t> to the header and re-run this script</a:t>
            </a:r>
          </a:p>
          <a:p>
            <a:r>
              <a:rPr lang="en-US" sz="2000" dirty="0">
                <a:solidFill>
                  <a:schemeClr val="tx1">
                    <a:lumMod val="95000"/>
                    <a:lumOff val="5000"/>
                  </a:schemeClr>
                </a:solidFill>
              </a:rPr>
              <a:t>What is the difference?</a:t>
            </a:r>
          </a:p>
          <a:p>
            <a:endParaRPr lang="en-US" sz="2000" dirty="0"/>
          </a:p>
        </p:txBody>
      </p:sp>
    </p:spTree>
    <p:extLst>
      <p:ext uri="{BB962C8B-B14F-4D97-AF65-F5344CB8AC3E}">
        <p14:creationId xmlns:p14="http://schemas.microsoft.com/office/powerpoint/2010/main" val="4684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75222-3A45-2BBE-D0FB-141C3A06CC30}"/>
              </a:ext>
            </a:extLst>
          </p:cNvPr>
          <p:cNvSpPr txBox="1"/>
          <p:nvPr/>
        </p:nvSpPr>
        <p:spPr>
          <a:xfrm>
            <a:off x="5100320" y="101600"/>
            <a:ext cx="1802096" cy="461665"/>
          </a:xfrm>
          <a:prstGeom prst="rect">
            <a:avLst/>
          </a:prstGeom>
          <a:noFill/>
        </p:spPr>
        <p:txBody>
          <a:bodyPr wrap="none" rtlCol="0">
            <a:spAutoFit/>
          </a:bodyPr>
          <a:lstStyle/>
          <a:p>
            <a:r>
              <a:rPr lang="en-US" sz="2400" dirty="0">
                <a:latin typeface="Amiri" panose="00000500000000000000" pitchFamily="2" charset="-78"/>
                <a:ea typeface="Amiri" panose="00000500000000000000" pitchFamily="2" charset="-78"/>
                <a:cs typeface="Amiri" panose="00000500000000000000" pitchFamily="2" charset="-78"/>
              </a:rPr>
              <a:t>Robust script</a:t>
            </a:r>
          </a:p>
        </p:txBody>
      </p:sp>
      <p:sp>
        <p:nvSpPr>
          <p:cNvPr id="5" name="TextBox 4">
            <a:extLst>
              <a:ext uri="{FF2B5EF4-FFF2-40B4-BE49-F238E27FC236}">
                <a16:creationId xmlns:a16="http://schemas.microsoft.com/office/drawing/2014/main" id="{4F98B980-F174-6669-B52E-F888EB483C70}"/>
              </a:ext>
            </a:extLst>
          </p:cNvPr>
          <p:cNvSpPr txBox="1"/>
          <p:nvPr/>
        </p:nvSpPr>
        <p:spPr>
          <a:xfrm>
            <a:off x="436880" y="711200"/>
            <a:ext cx="11358880" cy="5324535"/>
          </a:xfrm>
          <a:prstGeom prst="rect">
            <a:avLst/>
          </a:prstGeom>
          <a:noFill/>
        </p:spPr>
        <p:txBody>
          <a:bodyPr wrap="square" rtlCol="0">
            <a:spAutoFit/>
          </a:bodyPr>
          <a:lstStyle/>
          <a:p>
            <a:r>
              <a:rPr lang="en-US" sz="2000" dirty="0"/>
              <a:t>Robust script header:</a:t>
            </a:r>
          </a:p>
          <a:p>
            <a:endParaRPr lang="en-US" sz="2000" dirty="0"/>
          </a:p>
          <a:p>
            <a:r>
              <a:rPr lang="en-US" sz="2000" dirty="0"/>
              <a:t>Let’s take a look at </a:t>
            </a:r>
            <a:r>
              <a:rPr lang="en-US" sz="2000" b="1" dirty="0"/>
              <a:t>set -u</a:t>
            </a:r>
          </a:p>
          <a:p>
            <a:endParaRPr lang="en-US" sz="2000" dirty="0"/>
          </a:p>
          <a:p>
            <a:r>
              <a:rPr lang="en-US" sz="2000" dirty="0"/>
              <a:t>By default, any command containing reference to unset variable will still run</a:t>
            </a:r>
          </a:p>
          <a:p>
            <a:endParaRPr lang="en-US" sz="2000" dirty="0"/>
          </a:p>
          <a:p>
            <a:r>
              <a:rPr lang="en-US" sz="2000" dirty="0"/>
              <a:t>For example: (</a:t>
            </a:r>
            <a:r>
              <a:rPr lang="en-US" sz="2000" b="1" dirty="0">
                <a:solidFill>
                  <a:srgbClr val="FF0000"/>
                </a:solidFill>
              </a:rPr>
              <a:t>!!!DO NOT RUN THIS CODE</a:t>
            </a:r>
            <a:r>
              <a:rPr lang="en-US" sz="2000" dirty="0"/>
              <a:t>): </a:t>
            </a:r>
          </a:p>
          <a:p>
            <a:r>
              <a:rPr lang="en-US" sz="2000" dirty="0"/>
              <a:t>	if the variable $TEMP is not set, and we try to run</a:t>
            </a:r>
          </a:p>
          <a:p>
            <a:r>
              <a:rPr lang="en-US" sz="2000" dirty="0"/>
              <a:t>	</a:t>
            </a:r>
          </a:p>
          <a:p>
            <a:r>
              <a:rPr lang="en-US" sz="2000" dirty="0"/>
              <a:t>	rm -rf $TEMP/*</a:t>
            </a:r>
          </a:p>
          <a:p>
            <a:r>
              <a:rPr lang="en-US" sz="2000" dirty="0"/>
              <a:t>	</a:t>
            </a:r>
          </a:p>
          <a:p>
            <a:r>
              <a:rPr lang="en-US" sz="2000" dirty="0"/>
              <a:t>By default, bash will substitute $TEMP with nothing, resulting in disastrous command that will remove all of file system</a:t>
            </a:r>
          </a:p>
          <a:p>
            <a:endParaRPr lang="en-US" sz="2000" dirty="0"/>
          </a:p>
          <a:p>
            <a:r>
              <a:rPr lang="en-US" sz="2000" dirty="0"/>
              <a:t>	rm -rf /*</a:t>
            </a:r>
          </a:p>
          <a:p>
            <a:endParaRPr lang="en-US" sz="2000" dirty="0"/>
          </a:p>
          <a:p>
            <a:r>
              <a:rPr lang="en-US" sz="2000" b="1" dirty="0"/>
              <a:t>set -u </a:t>
            </a:r>
            <a:r>
              <a:rPr lang="en-US" sz="2000" dirty="0"/>
              <a:t>will disable this undesirable behavior   </a:t>
            </a:r>
          </a:p>
        </p:txBody>
      </p:sp>
    </p:spTree>
    <p:extLst>
      <p:ext uri="{BB962C8B-B14F-4D97-AF65-F5344CB8AC3E}">
        <p14:creationId xmlns:p14="http://schemas.microsoft.com/office/powerpoint/2010/main" val="224346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3505</Words>
  <Application>Microsoft Office PowerPoint</Application>
  <PresentationFormat>Widescreen</PresentationFormat>
  <Paragraphs>632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Amiri</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1</cp:revision>
  <dcterms:created xsi:type="dcterms:W3CDTF">2023-05-01T17:15:55Z</dcterms:created>
  <dcterms:modified xsi:type="dcterms:W3CDTF">2023-05-08T21:28:48Z</dcterms:modified>
</cp:coreProperties>
</file>