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6DBB7-A61D-41EE-9501-0B359FEEE219}" v="52" dt="2023-05-03T01:29:0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D316DBB7-A61D-41EE-9501-0B359FEEE219}"/>
    <pc:docChg chg="undo custSel addSld modSld">
      <pc:chgData name="Ilnytskyy, Slava" userId="6c9a36ec-2177-4c71-9d2b-b4582c7eea5e" providerId="ADAL" clId="{D316DBB7-A61D-41EE-9501-0B359FEEE219}" dt="2023-05-03T01:33:45.275" v="9999" actId="207"/>
      <pc:docMkLst>
        <pc:docMk/>
      </pc:docMkLst>
      <pc:sldChg chg="addSp modSp mod">
        <pc:chgData name="Ilnytskyy, Slava" userId="6c9a36ec-2177-4c71-9d2b-b4582c7eea5e" providerId="ADAL" clId="{D316DBB7-A61D-41EE-9501-0B359FEEE219}" dt="2023-05-02T16:49:26.903" v="1002" actId="1037"/>
        <pc:sldMkLst>
          <pc:docMk/>
          <pc:sldMk cId="1073765074" sldId="257"/>
        </pc:sldMkLst>
        <pc:spChg chg="add mod">
          <ac:chgData name="Ilnytskyy, Slava" userId="6c9a36ec-2177-4c71-9d2b-b4582c7eea5e" providerId="ADAL" clId="{D316DBB7-A61D-41EE-9501-0B359FEEE219}" dt="2023-05-02T16:35:19.998" v="56" actId="2711"/>
          <ac:spMkLst>
            <pc:docMk/>
            <pc:sldMk cId="1073765074" sldId="257"/>
            <ac:spMk id="4" creationId="{A7DEF8B9-168B-16BC-C7F6-45FF2B078FE4}"/>
          </ac:spMkLst>
        </pc:spChg>
        <pc:spChg chg="add mod">
          <ac:chgData name="Ilnytskyy, Slava" userId="6c9a36ec-2177-4c71-9d2b-b4582c7eea5e" providerId="ADAL" clId="{D316DBB7-A61D-41EE-9501-0B359FEEE219}" dt="2023-05-02T16:49:26.903" v="1002" actId="1037"/>
          <ac:spMkLst>
            <pc:docMk/>
            <pc:sldMk cId="1073765074" sldId="257"/>
            <ac:spMk id="5" creationId="{8D94FD2E-2A2C-17AE-B176-CD2AE259E641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2T19:33:21.153" v="2091" actId="1036"/>
        <pc:sldMkLst>
          <pc:docMk/>
          <pc:sldMk cId="2003143717" sldId="258"/>
        </pc:sldMkLst>
        <pc:spChg chg="del">
          <ac:chgData name="Ilnytskyy, Slava" userId="6c9a36ec-2177-4c71-9d2b-b4582c7eea5e" providerId="ADAL" clId="{D316DBB7-A61D-41EE-9501-0B359FEEE219}" dt="2023-05-02T16:51:34.610" v="1004" actId="478"/>
          <ac:spMkLst>
            <pc:docMk/>
            <pc:sldMk cId="2003143717" sldId="258"/>
            <ac:spMk id="2" creationId="{B83735E9-8A91-C026-C822-5F0A1391914D}"/>
          </ac:spMkLst>
        </pc:spChg>
        <pc:spChg chg="del">
          <ac:chgData name="Ilnytskyy, Slava" userId="6c9a36ec-2177-4c71-9d2b-b4582c7eea5e" providerId="ADAL" clId="{D316DBB7-A61D-41EE-9501-0B359FEEE219}" dt="2023-05-02T16:51:37.378" v="1005" actId="478"/>
          <ac:spMkLst>
            <pc:docMk/>
            <pc:sldMk cId="2003143717" sldId="258"/>
            <ac:spMk id="3" creationId="{49D92CB0-DDD8-2518-F4E5-CD5C81F59F9A}"/>
          </ac:spMkLst>
        </pc:spChg>
        <pc:spChg chg="add mod">
          <ac:chgData name="Ilnytskyy, Slava" userId="6c9a36ec-2177-4c71-9d2b-b4582c7eea5e" providerId="ADAL" clId="{D316DBB7-A61D-41EE-9501-0B359FEEE219}" dt="2023-05-02T19:33:16.639" v="2076" actId="1038"/>
          <ac:spMkLst>
            <pc:docMk/>
            <pc:sldMk cId="2003143717" sldId="258"/>
            <ac:spMk id="4" creationId="{A6047135-5BF2-F5B5-1478-D9713159FC41}"/>
          </ac:spMkLst>
        </pc:spChg>
        <pc:spChg chg="add mod">
          <ac:chgData name="Ilnytskyy, Slava" userId="6c9a36ec-2177-4c71-9d2b-b4582c7eea5e" providerId="ADAL" clId="{D316DBB7-A61D-41EE-9501-0B359FEEE219}" dt="2023-05-02T19:33:21.153" v="2091" actId="1036"/>
          <ac:spMkLst>
            <pc:docMk/>
            <pc:sldMk cId="2003143717" sldId="258"/>
            <ac:spMk id="5" creationId="{90E24FB2-14FA-410B-A602-987851C57620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2T19:54:50.315" v="2457" actId="1035"/>
        <pc:sldMkLst>
          <pc:docMk/>
          <pc:sldMk cId="3977651284" sldId="259"/>
        </pc:sldMkLst>
        <pc:spChg chg="del">
          <ac:chgData name="Ilnytskyy, Slava" userId="6c9a36ec-2177-4c71-9d2b-b4582c7eea5e" providerId="ADAL" clId="{D316DBB7-A61D-41EE-9501-0B359FEEE219}" dt="2023-05-02T19:27:16.787" v="1994" actId="478"/>
          <ac:spMkLst>
            <pc:docMk/>
            <pc:sldMk cId="3977651284" sldId="259"/>
            <ac:spMk id="2" creationId="{3F0C043D-355B-7EF1-5617-87D4AFC0C583}"/>
          </ac:spMkLst>
        </pc:spChg>
        <pc:spChg chg="del">
          <ac:chgData name="Ilnytskyy, Slava" userId="6c9a36ec-2177-4c71-9d2b-b4582c7eea5e" providerId="ADAL" clId="{D316DBB7-A61D-41EE-9501-0B359FEEE219}" dt="2023-05-02T19:27:19.495" v="1995" actId="478"/>
          <ac:spMkLst>
            <pc:docMk/>
            <pc:sldMk cId="3977651284" sldId="259"/>
            <ac:spMk id="3" creationId="{7F0BDD31-7AA9-94E8-0CEE-2E13AB166D3C}"/>
          </ac:spMkLst>
        </pc:spChg>
        <pc:spChg chg="add del mod">
          <ac:chgData name="Ilnytskyy, Slava" userId="6c9a36ec-2177-4c71-9d2b-b4582c7eea5e" providerId="ADAL" clId="{D316DBB7-A61D-41EE-9501-0B359FEEE219}" dt="2023-05-02T19:33:26.204" v="2092" actId="478"/>
          <ac:spMkLst>
            <pc:docMk/>
            <pc:sldMk cId="3977651284" sldId="259"/>
            <ac:spMk id="4" creationId="{7371D7AA-F1E8-7D84-8FB5-81F981E6AEBB}"/>
          </ac:spMkLst>
        </pc:spChg>
        <pc:spChg chg="add mod">
          <ac:chgData name="Ilnytskyy, Slava" userId="6c9a36ec-2177-4c71-9d2b-b4582c7eea5e" providerId="ADAL" clId="{D316DBB7-A61D-41EE-9501-0B359FEEE219}" dt="2023-05-02T19:52:50.906" v="2419" actId="20577"/>
          <ac:spMkLst>
            <pc:docMk/>
            <pc:sldMk cId="3977651284" sldId="259"/>
            <ac:spMk id="5" creationId="{806B019A-F764-C840-88A3-D5B57BCD6F60}"/>
          </ac:spMkLst>
        </pc:spChg>
        <pc:spChg chg="add mod">
          <ac:chgData name="Ilnytskyy, Slava" userId="6c9a36ec-2177-4c71-9d2b-b4582c7eea5e" providerId="ADAL" clId="{D316DBB7-A61D-41EE-9501-0B359FEEE219}" dt="2023-05-02T19:54:50.315" v="2457" actId="1035"/>
          <ac:spMkLst>
            <pc:docMk/>
            <pc:sldMk cId="3977651284" sldId="259"/>
            <ac:spMk id="6" creationId="{F88B4908-0519-3B76-4252-02D414411D59}"/>
          </ac:spMkLst>
        </pc:spChg>
        <pc:picChg chg="add mod">
          <ac:chgData name="Ilnytskyy, Slava" userId="6c9a36ec-2177-4c71-9d2b-b4582c7eea5e" providerId="ADAL" clId="{D316DBB7-A61D-41EE-9501-0B359FEEE219}" dt="2023-05-02T19:53:46.728" v="2448" actId="1035"/>
          <ac:picMkLst>
            <pc:docMk/>
            <pc:sldMk cId="3977651284" sldId="259"/>
            <ac:picMk id="8" creationId="{38A1A527-9626-03BD-E488-24BF91D9D0CA}"/>
          </ac:picMkLst>
        </pc:picChg>
        <pc:inkChg chg="add">
          <ac:chgData name="Ilnytskyy, Slava" userId="6c9a36ec-2177-4c71-9d2b-b4582c7eea5e" providerId="ADAL" clId="{D316DBB7-A61D-41EE-9501-0B359FEEE219}" dt="2023-05-02T19:54:00.944" v="2449" actId="9405"/>
          <ac:inkMkLst>
            <pc:docMk/>
            <pc:sldMk cId="3977651284" sldId="259"/>
            <ac:inkMk id="9" creationId="{78A1BDE3-7ADA-69AD-2239-0B484F7DF958}"/>
          </ac:inkMkLst>
        </pc:inkChg>
      </pc:sldChg>
      <pc:sldChg chg="addSp delSp modSp new mod">
        <pc:chgData name="Ilnytskyy, Slava" userId="6c9a36ec-2177-4c71-9d2b-b4582c7eea5e" providerId="ADAL" clId="{D316DBB7-A61D-41EE-9501-0B359FEEE219}" dt="2023-05-02T19:58:14.827" v="2724" actId="1036"/>
        <pc:sldMkLst>
          <pc:docMk/>
          <pc:sldMk cId="3214308175" sldId="260"/>
        </pc:sldMkLst>
        <pc:spChg chg="del">
          <ac:chgData name="Ilnytskyy, Slava" userId="6c9a36ec-2177-4c71-9d2b-b4582c7eea5e" providerId="ADAL" clId="{D316DBB7-A61D-41EE-9501-0B359FEEE219}" dt="2023-05-02T19:54:22.428" v="2451" actId="478"/>
          <ac:spMkLst>
            <pc:docMk/>
            <pc:sldMk cId="3214308175" sldId="260"/>
            <ac:spMk id="2" creationId="{CDA10775-4A27-7697-8C1E-7B9EEF2C0FED}"/>
          </ac:spMkLst>
        </pc:spChg>
        <pc:spChg chg="del">
          <ac:chgData name="Ilnytskyy, Slava" userId="6c9a36ec-2177-4c71-9d2b-b4582c7eea5e" providerId="ADAL" clId="{D316DBB7-A61D-41EE-9501-0B359FEEE219}" dt="2023-05-02T19:54:40.792" v="2452" actId="478"/>
          <ac:spMkLst>
            <pc:docMk/>
            <pc:sldMk cId="3214308175" sldId="260"/>
            <ac:spMk id="3" creationId="{25F56D56-B826-C5C3-9E9A-4A7B5D08923B}"/>
          </ac:spMkLst>
        </pc:spChg>
        <pc:spChg chg="add mod">
          <ac:chgData name="Ilnytskyy, Slava" userId="6c9a36ec-2177-4c71-9d2b-b4582c7eea5e" providerId="ADAL" clId="{D316DBB7-A61D-41EE-9501-0B359FEEE219}" dt="2023-05-02T19:55:01.720" v="2475" actId="1036"/>
          <ac:spMkLst>
            <pc:docMk/>
            <pc:sldMk cId="3214308175" sldId="260"/>
            <ac:spMk id="4" creationId="{3B12D087-D1E9-1A82-05D2-94858426E980}"/>
          </ac:spMkLst>
        </pc:spChg>
        <pc:spChg chg="add mod">
          <ac:chgData name="Ilnytskyy, Slava" userId="6c9a36ec-2177-4c71-9d2b-b4582c7eea5e" providerId="ADAL" clId="{D316DBB7-A61D-41EE-9501-0B359FEEE219}" dt="2023-05-02T19:56:12.376" v="2559" actId="20577"/>
          <ac:spMkLst>
            <pc:docMk/>
            <pc:sldMk cId="3214308175" sldId="260"/>
            <ac:spMk id="5" creationId="{14ED8B6A-F227-235B-07C3-62167545061A}"/>
          </ac:spMkLst>
        </pc:spChg>
        <pc:spChg chg="add mod">
          <ac:chgData name="Ilnytskyy, Slava" userId="6c9a36ec-2177-4c71-9d2b-b4582c7eea5e" providerId="ADAL" clId="{D316DBB7-A61D-41EE-9501-0B359FEEE219}" dt="2023-05-02T19:58:14.827" v="2724" actId="1036"/>
          <ac:spMkLst>
            <pc:docMk/>
            <pc:sldMk cId="3214308175" sldId="260"/>
            <ac:spMk id="12" creationId="{E3524374-F66B-1AF5-DD6E-43BA5BEFB5D7}"/>
          </ac:spMkLst>
        </pc:spChg>
        <pc:grpChg chg="mod">
          <ac:chgData name="Ilnytskyy, Slava" userId="6c9a36ec-2177-4c71-9d2b-b4582c7eea5e" providerId="ADAL" clId="{D316DBB7-A61D-41EE-9501-0B359FEEE219}" dt="2023-05-02T19:57:29.354" v="2626"/>
          <ac:grpSpMkLst>
            <pc:docMk/>
            <pc:sldMk cId="3214308175" sldId="260"/>
            <ac:grpSpMk id="11" creationId="{593C8C1F-37A5-4488-0527-9914FE05F9FD}"/>
          </ac:grpSpMkLst>
        </pc:grpChg>
        <pc:picChg chg="add mod">
          <ac:chgData name="Ilnytskyy, Slava" userId="6c9a36ec-2177-4c71-9d2b-b4582c7eea5e" providerId="ADAL" clId="{D316DBB7-A61D-41EE-9501-0B359FEEE219}" dt="2023-05-02T19:57:16.612" v="2622" actId="1035"/>
          <ac:picMkLst>
            <pc:docMk/>
            <pc:sldMk cId="3214308175" sldId="260"/>
            <ac:picMk id="7" creationId="{3CDEE95E-CB0D-3F83-8703-F3EB0769601F}"/>
          </ac:picMkLst>
        </pc:picChg>
        <pc:inkChg chg="add mod">
          <ac:chgData name="Ilnytskyy, Slava" userId="6c9a36ec-2177-4c71-9d2b-b4582c7eea5e" providerId="ADAL" clId="{D316DBB7-A61D-41EE-9501-0B359FEEE219}" dt="2023-05-02T19:57:29.354" v="2626"/>
          <ac:inkMkLst>
            <pc:docMk/>
            <pc:sldMk cId="3214308175" sldId="260"/>
            <ac:inkMk id="8" creationId="{2F432AB4-3A09-3EBD-D736-B1D2E4D9BBF9}"/>
          </ac:inkMkLst>
        </pc:inkChg>
        <pc:inkChg chg="add mod">
          <ac:chgData name="Ilnytskyy, Slava" userId="6c9a36ec-2177-4c71-9d2b-b4582c7eea5e" providerId="ADAL" clId="{D316DBB7-A61D-41EE-9501-0B359FEEE219}" dt="2023-05-02T19:57:29.354" v="2626"/>
          <ac:inkMkLst>
            <pc:docMk/>
            <pc:sldMk cId="3214308175" sldId="260"/>
            <ac:inkMk id="9" creationId="{38C894CF-0409-B897-9B2F-AA6DA2470D94}"/>
          </ac:inkMkLst>
        </pc:inkChg>
        <pc:inkChg chg="add mod">
          <ac:chgData name="Ilnytskyy, Slava" userId="6c9a36ec-2177-4c71-9d2b-b4582c7eea5e" providerId="ADAL" clId="{D316DBB7-A61D-41EE-9501-0B359FEEE219}" dt="2023-05-02T19:57:29.354" v="2626"/>
          <ac:inkMkLst>
            <pc:docMk/>
            <pc:sldMk cId="3214308175" sldId="260"/>
            <ac:inkMk id="10" creationId="{042703B4-3AD4-C75B-1D01-D6A68DF63D34}"/>
          </ac:inkMkLst>
        </pc:inkChg>
      </pc:sldChg>
      <pc:sldChg chg="addSp delSp modSp new mod">
        <pc:chgData name="Ilnytskyy, Slava" userId="6c9a36ec-2177-4c71-9d2b-b4582c7eea5e" providerId="ADAL" clId="{D316DBB7-A61D-41EE-9501-0B359FEEE219}" dt="2023-05-02T20:06:12.681" v="3076" actId="207"/>
        <pc:sldMkLst>
          <pc:docMk/>
          <pc:sldMk cId="3486506105" sldId="261"/>
        </pc:sldMkLst>
        <pc:spChg chg="del">
          <ac:chgData name="Ilnytskyy, Slava" userId="6c9a36ec-2177-4c71-9d2b-b4582c7eea5e" providerId="ADAL" clId="{D316DBB7-A61D-41EE-9501-0B359FEEE219}" dt="2023-05-02T19:58:43.423" v="2726" actId="478"/>
          <ac:spMkLst>
            <pc:docMk/>
            <pc:sldMk cId="3486506105" sldId="261"/>
            <ac:spMk id="2" creationId="{02403F46-2E84-08B0-E382-FBCD9E50FC57}"/>
          </ac:spMkLst>
        </pc:spChg>
        <pc:spChg chg="del">
          <ac:chgData name="Ilnytskyy, Slava" userId="6c9a36ec-2177-4c71-9d2b-b4582c7eea5e" providerId="ADAL" clId="{D316DBB7-A61D-41EE-9501-0B359FEEE219}" dt="2023-05-02T19:58:46.256" v="2727" actId="478"/>
          <ac:spMkLst>
            <pc:docMk/>
            <pc:sldMk cId="3486506105" sldId="261"/>
            <ac:spMk id="3" creationId="{8A993CAE-9F86-8E24-3493-0AD5F85C9031}"/>
          </ac:spMkLst>
        </pc:spChg>
        <pc:spChg chg="add mod">
          <ac:chgData name="Ilnytskyy, Slava" userId="6c9a36ec-2177-4c71-9d2b-b4582c7eea5e" providerId="ADAL" clId="{D316DBB7-A61D-41EE-9501-0B359FEEE219}" dt="2023-05-02T19:58:53.568" v="2728"/>
          <ac:spMkLst>
            <pc:docMk/>
            <pc:sldMk cId="3486506105" sldId="261"/>
            <ac:spMk id="4" creationId="{C3D843E4-0DAD-E4E0-2D18-17185B0DC3EB}"/>
          </ac:spMkLst>
        </pc:spChg>
        <pc:spChg chg="add mod">
          <ac:chgData name="Ilnytskyy, Slava" userId="6c9a36ec-2177-4c71-9d2b-b4582c7eea5e" providerId="ADAL" clId="{D316DBB7-A61D-41EE-9501-0B359FEEE219}" dt="2023-05-02T20:06:12.681" v="3076" actId="207"/>
          <ac:spMkLst>
            <pc:docMk/>
            <pc:sldMk cId="3486506105" sldId="261"/>
            <ac:spMk id="5" creationId="{2B85EA18-FF0A-85D4-A1D2-46C9CA4F1173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2T20:12:14.970" v="3192" actId="1036"/>
        <pc:sldMkLst>
          <pc:docMk/>
          <pc:sldMk cId="4114810765" sldId="262"/>
        </pc:sldMkLst>
        <pc:spChg chg="del">
          <ac:chgData name="Ilnytskyy, Slava" userId="6c9a36ec-2177-4c71-9d2b-b4582c7eea5e" providerId="ADAL" clId="{D316DBB7-A61D-41EE-9501-0B359FEEE219}" dt="2023-05-02T20:06:43.353" v="3078" actId="478"/>
          <ac:spMkLst>
            <pc:docMk/>
            <pc:sldMk cId="4114810765" sldId="262"/>
            <ac:spMk id="2" creationId="{D61F0BC4-3A3D-CCFB-13D4-F440DE27D609}"/>
          </ac:spMkLst>
        </pc:spChg>
        <pc:spChg chg="del">
          <ac:chgData name="Ilnytskyy, Slava" userId="6c9a36ec-2177-4c71-9d2b-b4582c7eea5e" providerId="ADAL" clId="{D316DBB7-A61D-41EE-9501-0B359FEEE219}" dt="2023-05-02T20:06:46.039" v="3079" actId="478"/>
          <ac:spMkLst>
            <pc:docMk/>
            <pc:sldMk cId="4114810765" sldId="262"/>
            <ac:spMk id="3" creationId="{2D85B720-2987-7A5C-1A92-37F7748FA63C}"/>
          </ac:spMkLst>
        </pc:spChg>
        <pc:spChg chg="add mod">
          <ac:chgData name="Ilnytskyy, Slava" userId="6c9a36ec-2177-4c71-9d2b-b4582c7eea5e" providerId="ADAL" clId="{D316DBB7-A61D-41EE-9501-0B359FEEE219}" dt="2023-05-02T20:12:10.564" v="3177" actId="1035"/>
          <ac:spMkLst>
            <pc:docMk/>
            <pc:sldMk cId="4114810765" sldId="262"/>
            <ac:spMk id="4" creationId="{DB6D9ADF-7B30-078D-4406-FD814D138D2F}"/>
          </ac:spMkLst>
        </pc:spChg>
        <pc:spChg chg="add mod">
          <ac:chgData name="Ilnytskyy, Slava" userId="6c9a36ec-2177-4c71-9d2b-b4582c7eea5e" providerId="ADAL" clId="{D316DBB7-A61D-41EE-9501-0B359FEEE219}" dt="2023-05-02T20:12:14.970" v="3192" actId="1036"/>
          <ac:spMkLst>
            <pc:docMk/>
            <pc:sldMk cId="4114810765" sldId="262"/>
            <ac:spMk id="5" creationId="{DE65054B-AE97-A8B3-199C-2EB936C22874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2T21:29:06.408" v="4311" actId="12"/>
        <pc:sldMkLst>
          <pc:docMk/>
          <pc:sldMk cId="813136701" sldId="263"/>
        </pc:sldMkLst>
        <pc:spChg chg="del">
          <ac:chgData name="Ilnytskyy, Slava" userId="6c9a36ec-2177-4c71-9d2b-b4582c7eea5e" providerId="ADAL" clId="{D316DBB7-A61D-41EE-9501-0B359FEEE219}" dt="2023-05-02T20:12:39.306" v="3194" actId="478"/>
          <ac:spMkLst>
            <pc:docMk/>
            <pc:sldMk cId="813136701" sldId="263"/>
            <ac:spMk id="2" creationId="{D0ADF522-1F35-BB6D-947F-344EF7BE5920}"/>
          </ac:spMkLst>
        </pc:spChg>
        <pc:spChg chg="del">
          <ac:chgData name="Ilnytskyy, Slava" userId="6c9a36ec-2177-4c71-9d2b-b4582c7eea5e" providerId="ADAL" clId="{D316DBB7-A61D-41EE-9501-0B359FEEE219}" dt="2023-05-02T20:12:42.831" v="3195" actId="478"/>
          <ac:spMkLst>
            <pc:docMk/>
            <pc:sldMk cId="813136701" sldId="263"/>
            <ac:spMk id="3" creationId="{BAF34BF4-B95D-04F8-6DA1-85E794C97362}"/>
          </ac:spMkLst>
        </pc:spChg>
        <pc:spChg chg="add mod">
          <ac:chgData name="Ilnytskyy, Slava" userId="6c9a36ec-2177-4c71-9d2b-b4582c7eea5e" providerId="ADAL" clId="{D316DBB7-A61D-41EE-9501-0B359FEEE219}" dt="2023-05-02T20:12:50.331" v="3196"/>
          <ac:spMkLst>
            <pc:docMk/>
            <pc:sldMk cId="813136701" sldId="263"/>
            <ac:spMk id="4" creationId="{1B306883-FDB3-DF59-6177-7E1957E510F6}"/>
          </ac:spMkLst>
        </pc:spChg>
        <pc:spChg chg="add mod">
          <ac:chgData name="Ilnytskyy, Slava" userId="6c9a36ec-2177-4c71-9d2b-b4582c7eea5e" providerId="ADAL" clId="{D316DBB7-A61D-41EE-9501-0B359FEEE219}" dt="2023-05-02T21:29:06.408" v="4311" actId="12"/>
          <ac:spMkLst>
            <pc:docMk/>
            <pc:sldMk cId="813136701" sldId="263"/>
            <ac:spMk id="5" creationId="{B596D04A-3A4D-34E7-78E6-9D0289C11E2D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2T21:51:49.108" v="5279" actId="1035"/>
        <pc:sldMkLst>
          <pc:docMk/>
          <pc:sldMk cId="2726327547" sldId="264"/>
        </pc:sldMkLst>
        <pc:spChg chg="del">
          <ac:chgData name="Ilnytskyy, Slava" userId="6c9a36ec-2177-4c71-9d2b-b4582c7eea5e" providerId="ADAL" clId="{D316DBB7-A61D-41EE-9501-0B359FEEE219}" dt="2023-05-02T21:29:12.531" v="4313" actId="478"/>
          <ac:spMkLst>
            <pc:docMk/>
            <pc:sldMk cId="2726327547" sldId="264"/>
            <ac:spMk id="2" creationId="{3F57FEF5-1955-EEE3-92C7-70D61EA0CB80}"/>
          </ac:spMkLst>
        </pc:spChg>
        <pc:spChg chg="del">
          <ac:chgData name="Ilnytskyy, Slava" userId="6c9a36ec-2177-4c71-9d2b-b4582c7eea5e" providerId="ADAL" clId="{D316DBB7-A61D-41EE-9501-0B359FEEE219}" dt="2023-05-02T21:29:17.966" v="4314" actId="478"/>
          <ac:spMkLst>
            <pc:docMk/>
            <pc:sldMk cId="2726327547" sldId="264"/>
            <ac:spMk id="3" creationId="{6422B666-2F37-2C89-3AA7-7F4BAA9C8829}"/>
          </ac:spMkLst>
        </pc:spChg>
        <pc:spChg chg="add mod">
          <ac:chgData name="Ilnytskyy, Slava" userId="6c9a36ec-2177-4c71-9d2b-b4582c7eea5e" providerId="ADAL" clId="{D316DBB7-A61D-41EE-9501-0B359FEEE219}" dt="2023-05-02T21:51:49.108" v="5279" actId="1035"/>
          <ac:spMkLst>
            <pc:docMk/>
            <pc:sldMk cId="2726327547" sldId="264"/>
            <ac:spMk id="4" creationId="{54B49519-6087-2704-8E37-3C8A397CD1EB}"/>
          </ac:spMkLst>
        </pc:spChg>
        <pc:spChg chg="add mod">
          <ac:chgData name="Ilnytskyy, Slava" userId="6c9a36ec-2177-4c71-9d2b-b4582c7eea5e" providerId="ADAL" clId="{D316DBB7-A61D-41EE-9501-0B359FEEE219}" dt="2023-05-02T21:51:42.655" v="5274" actId="12"/>
          <ac:spMkLst>
            <pc:docMk/>
            <pc:sldMk cId="2726327547" sldId="264"/>
            <ac:spMk id="5" creationId="{9E28684B-3EC6-5A60-8A9C-39BDE267FA16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2T22:09:09.563" v="5543" actId="207"/>
        <pc:sldMkLst>
          <pc:docMk/>
          <pc:sldMk cId="1750437392" sldId="265"/>
        </pc:sldMkLst>
        <pc:spChg chg="del">
          <ac:chgData name="Ilnytskyy, Slava" userId="6c9a36ec-2177-4c71-9d2b-b4582c7eea5e" providerId="ADAL" clId="{D316DBB7-A61D-41EE-9501-0B359FEEE219}" dt="2023-05-02T21:51:53.886" v="5280" actId="478"/>
          <ac:spMkLst>
            <pc:docMk/>
            <pc:sldMk cId="1750437392" sldId="265"/>
            <ac:spMk id="2" creationId="{A27F6A89-8FC1-1459-C224-9E6234F86057}"/>
          </ac:spMkLst>
        </pc:spChg>
        <pc:spChg chg="del">
          <ac:chgData name="Ilnytskyy, Slava" userId="6c9a36ec-2177-4c71-9d2b-b4582c7eea5e" providerId="ADAL" clId="{D316DBB7-A61D-41EE-9501-0B359FEEE219}" dt="2023-05-02T21:51:56.219" v="5281" actId="478"/>
          <ac:spMkLst>
            <pc:docMk/>
            <pc:sldMk cId="1750437392" sldId="265"/>
            <ac:spMk id="3" creationId="{4F418F0E-724F-70D8-4F2F-1B82C815E950}"/>
          </ac:spMkLst>
        </pc:spChg>
        <pc:spChg chg="add mod">
          <ac:chgData name="Ilnytskyy, Slava" userId="6c9a36ec-2177-4c71-9d2b-b4582c7eea5e" providerId="ADAL" clId="{D316DBB7-A61D-41EE-9501-0B359FEEE219}" dt="2023-05-02T21:51:58.219" v="5282"/>
          <ac:spMkLst>
            <pc:docMk/>
            <pc:sldMk cId="1750437392" sldId="265"/>
            <ac:spMk id="4" creationId="{B282F71C-3F09-7909-4D00-8014F29CF259}"/>
          </ac:spMkLst>
        </pc:spChg>
        <pc:spChg chg="add mod">
          <ac:chgData name="Ilnytskyy, Slava" userId="6c9a36ec-2177-4c71-9d2b-b4582c7eea5e" providerId="ADAL" clId="{D316DBB7-A61D-41EE-9501-0B359FEEE219}" dt="2023-05-02T22:09:09.563" v="5543" actId="207"/>
          <ac:spMkLst>
            <pc:docMk/>
            <pc:sldMk cId="1750437392" sldId="265"/>
            <ac:spMk id="5" creationId="{BD0894D8-CB7E-4409-B9AC-C1ED765CBFA9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2T22:20:00.622" v="6078" actId="1037"/>
        <pc:sldMkLst>
          <pc:docMk/>
          <pc:sldMk cId="3317805918" sldId="266"/>
        </pc:sldMkLst>
        <pc:spChg chg="del">
          <ac:chgData name="Ilnytskyy, Slava" userId="6c9a36ec-2177-4c71-9d2b-b4582c7eea5e" providerId="ADAL" clId="{D316DBB7-A61D-41EE-9501-0B359FEEE219}" dt="2023-05-02T22:10:05.187" v="5545" actId="478"/>
          <ac:spMkLst>
            <pc:docMk/>
            <pc:sldMk cId="3317805918" sldId="266"/>
            <ac:spMk id="2" creationId="{B461A5A9-063F-2A06-3867-3B8D8DCFE18E}"/>
          </ac:spMkLst>
        </pc:spChg>
        <pc:spChg chg="del">
          <ac:chgData name="Ilnytskyy, Slava" userId="6c9a36ec-2177-4c71-9d2b-b4582c7eea5e" providerId="ADAL" clId="{D316DBB7-A61D-41EE-9501-0B359FEEE219}" dt="2023-05-02T22:10:07.705" v="5546" actId="478"/>
          <ac:spMkLst>
            <pc:docMk/>
            <pc:sldMk cId="3317805918" sldId="266"/>
            <ac:spMk id="3" creationId="{9D17BE2C-2838-2FE2-205B-EC273592193D}"/>
          </ac:spMkLst>
        </pc:spChg>
        <pc:spChg chg="add mod">
          <ac:chgData name="Ilnytskyy, Slava" userId="6c9a36ec-2177-4c71-9d2b-b4582c7eea5e" providerId="ADAL" clId="{D316DBB7-A61D-41EE-9501-0B359FEEE219}" dt="2023-05-02T22:10:16.184" v="5547"/>
          <ac:spMkLst>
            <pc:docMk/>
            <pc:sldMk cId="3317805918" sldId="266"/>
            <ac:spMk id="4" creationId="{0758C78E-5189-1720-2B03-13FCFB34EEDA}"/>
          </ac:spMkLst>
        </pc:spChg>
        <pc:spChg chg="add mod">
          <ac:chgData name="Ilnytskyy, Slava" userId="6c9a36ec-2177-4c71-9d2b-b4582c7eea5e" providerId="ADAL" clId="{D316DBB7-A61D-41EE-9501-0B359FEEE219}" dt="2023-05-02T22:19:44.847" v="6052" actId="12"/>
          <ac:spMkLst>
            <pc:docMk/>
            <pc:sldMk cId="3317805918" sldId="266"/>
            <ac:spMk id="5" creationId="{F1C622AA-2880-A7F9-1D8C-F2806ED4CD7A}"/>
          </ac:spMkLst>
        </pc:spChg>
        <pc:picChg chg="add mod">
          <ac:chgData name="Ilnytskyy, Slava" userId="6c9a36ec-2177-4c71-9d2b-b4582c7eea5e" providerId="ADAL" clId="{D316DBB7-A61D-41EE-9501-0B359FEEE219}" dt="2023-05-02T22:20:00.622" v="6078" actId="1037"/>
          <ac:picMkLst>
            <pc:docMk/>
            <pc:sldMk cId="3317805918" sldId="266"/>
            <ac:picMk id="7" creationId="{B3AFAF37-EB9D-3C3B-B046-51EA88E615A7}"/>
          </ac:picMkLst>
        </pc:picChg>
      </pc:sldChg>
      <pc:sldChg chg="addSp delSp modSp new mod">
        <pc:chgData name="Ilnytskyy, Slava" userId="6c9a36ec-2177-4c71-9d2b-b4582c7eea5e" providerId="ADAL" clId="{D316DBB7-A61D-41EE-9501-0B359FEEE219}" dt="2023-05-02T22:40:34.300" v="6569" actId="20577"/>
        <pc:sldMkLst>
          <pc:docMk/>
          <pc:sldMk cId="2378035096" sldId="267"/>
        </pc:sldMkLst>
        <pc:spChg chg="del">
          <ac:chgData name="Ilnytskyy, Slava" userId="6c9a36ec-2177-4c71-9d2b-b4582c7eea5e" providerId="ADAL" clId="{D316DBB7-A61D-41EE-9501-0B359FEEE219}" dt="2023-05-02T22:20:31.348" v="6080" actId="478"/>
          <ac:spMkLst>
            <pc:docMk/>
            <pc:sldMk cId="2378035096" sldId="267"/>
            <ac:spMk id="2" creationId="{E0873F3A-8621-3BC4-2B8C-FB2345B750D6}"/>
          </ac:spMkLst>
        </pc:spChg>
        <pc:spChg chg="del">
          <ac:chgData name="Ilnytskyy, Slava" userId="6c9a36ec-2177-4c71-9d2b-b4582c7eea5e" providerId="ADAL" clId="{D316DBB7-A61D-41EE-9501-0B359FEEE219}" dt="2023-05-02T22:20:33.941" v="6081" actId="478"/>
          <ac:spMkLst>
            <pc:docMk/>
            <pc:sldMk cId="2378035096" sldId="267"/>
            <ac:spMk id="3" creationId="{68F7D28A-EBB5-0607-94A0-2FC948AFC1F5}"/>
          </ac:spMkLst>
        </pc:spChg>
        <pc:spChg chg="add mod">
          <ac:chgData name="Ilnytskyy, Slava" userId="6c9a36ec-2177-4c71-9d2b-b4582c7eea5e" providerId="ADAL" clId="{D316DBB7-A61D-41EE-9501-0B359FEEE219}" dt="2023-05-02T22:20:42.143" v="6082"/>
          <ac:spMkLst>
            <pc:docMk/>
            <pc:sldMk cId="2378035096" sldId="267"/>
            <ac:spMk id="4" creationId="{69FF4E70-206D-9A2C-5488-08D8403D4D97}"/>
          </ac:spMkLst>
        </pc:spChg>
        <pc:spChg chg="add mod">
          <ac:chgData name="Ilnytskyy, Slava" userId="6c9a36ec-2177-4c71-9d2b-b4582c7eea5e" providerId="ADAL" clId="{D316DBB7-A61D-41EE-9501-0B359FEEE219}" dt="2023-05-02T22:40:34.300" v="6569" actId="20577"/>
          <ac:spMkLst>
            <pc:docMk/>
            <pc:sldMk cId="2378035096" sldId="267"/>
            <ac:spMk id="5" creationId="{48C1BE17-CC18-8E50-A13D-4AEA1BD0AE9B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2T22:49:25.332" v="6717" actId="20577"/>
        <pc:sldMkLst>
          <pc:docMk/>
          <pc:sldMk cId="4178269180" sldId="268"/>
        </pc:sldMkLst>
        <pc:spChg chg="del">
          <ac:chgData name="Ilnytskyy, Slava" userId="6c9a36ec-2177-4c71-9d2b-b4582c7eea5e" providerId="ADAL" clId="{D316DBB7-A61D-41EE-9501-0B359FEEE219}" dt="2023-05-02T22:40:47.248" v="6571" actId="478"/>
          <ac:spMkLst>
            <pc:docMk/>
            <pc:sldMk cId="4178269180" sldId="268"/>
            <ac:spMk id="2" creationId="{1BE6E0BE-591C-E725-023A-5D88E896EC10}"/>
          </ac:spMkLst>
        </pc:spChg>
        <pc:spChg chg="del">
          <ac:chgData name="Ilnytskyy, Slava" userId="6c9a36ec-2177-4c71-9d2b-b4582c7eea5e" providerId="ADAL" clId="{D316DBB7-A61D-41EE-9501-0B359FEEE219}" dt="2023-05-02T22:40:49.977" v="6572" actId="478"/>
          <ac:spMkLst>
            <pc:docMk/>
            <pc:sldMk cId="4178269180" sldId="268"/>
            <ac:spMk id="3" creationId="{C0B7A3FB-7867-5223-7F5C-348DD734AC14}"/>
          </ac:spMkLst>
        </pc:spChg>
        <pc:spChg chg="add mod">
          <ac:chgData name="Ilnytskyy, Slava" userId="6c9a36ec-2177-4c71-9d2b-b4582c7eea5e" providerId="ADAL" clId="{D316DBB7-A61D-41EE-9501-0B359FEEE219}" dt="2023-05-02T22:40:52.378" v="6573"/>
          <ac:spMkLst>
            <pc:docMk/>
            <pc:sldMk cId="4178269180" sldId="268"/>
            <ac:spMk id="4" creationId="{01A06D5E-DCA8-C11A-F228-51C1ACF3E40A}"/>
          </ac:spMkLst>
        </pc:spChg>
        <pc:spChg chg="add mod">
          <ac:chgData name="Ilnytskyy, Slava" userId="6c9a36ec-2177-4c71-9d2b-b4582c7eea5e" providerId="ADAL" clId="{D316DBB7-A61D-41EE-9501-0B359FEEE219}" dt="2023-05-02T22:49:25.332" v="6717" actId="20577"/>
          <ac:spMkLst>
            <pc:docMk/>
            <pc:sldMk cId="4178269180" sldId="268"/>
            <ac:spMk id="5" creationId="{E0FE1ECE-4692-1E91-C61F-2F38FBF89E17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3T00:20:45.976" v="7851" actId="1076"/>
        <pc:sldMkLst>
          <pc:docMk/>
          <pc:sldMk cId="2318596933" sldId="269"/>
        </pc:sldMkLst>
        <pc:spChg chg="del">
          <ac:chgData name="Ilnytskyy, Slava" userId="6c9a36ec-2177-4c71-9d2b-b4582c7eea5e" providerId="ADAL" clId="{D316DBB7-A61D-41EE-9501-0B359FEEE219}" dt="2023-05-02T22:50:28.354" v="6719" actId="478"/>
          <ac:spMkLst>
            <pc:docMk/>
            <pc:sldMk cId="2318596933" sldId="269"/>
            <ac:spMk id="2" creationId="{73E4A5A8-950D-3367-9067-7CB47B1CE2B7}"/>
          </ac:spMkLst>
        </pc:spChg>
        <pc:spChg chg="del">
          <ac:chgData name="Ilnytskyy, Slava" userId="6c9a36ec-2177-4c71-9d2b-b4582c7eea5e" providerId="ADAL" clId="{D316DBB7-A61D-41EE-9501-0B359FEEE219}" dt="2023-05-02T22:50:30.693" v="6720" actId="478"/>
          <ac:spMkLst>
            <pc:docMk/>
            <pc:sldMk cId="2318596933" sldId="269"/>
            <ac:spMk id="3" creationId="{4770A2BE-AAEF-053E-A8A5-0896EA520CE5}"/>
          </ac:spMkLst>
        </pc:spChg>
        <pc:spChg chg="add mod">
          <ac:chgData name="Ilnytskyy, Slava" userId="6c9a36ec-2177-4c71-9d2b-b4582c7eea5e" providerId="ADAL" clId="{D316DBB7-A61D-41EE-9501-0B359FEEE219}" dt="2023-05-03T00:19:45.811" v="7847" actId="1036"/>
          <ac:spMkLst>
            <pc:docMk/>
            <pc:sldMk cId="2318596933" sldId="269"/>
            <ac:spMk id="4" creationId="{E3649B37-8E6A-1D0E-5264-B9D48D9395B1}"/>
          </ac:spMkLst>
        </pc:spChg>
        <pc:spChg chg="add mod">
          <ac:chgData name="Ilnytskyy, Slava" userId="6c9a36ec-2177-4c71-9d2b-b4582c7eea5e" providerId="ADAL" clId="{D316DBB7-A61D-41EE-9501-0B359FEEE219}" dt="2023-05-03T00:20:45.976" v="7851" actId="1076"/>
          <ac:spMkLst>
            <pc:docMk/>
            <pc:sldMk cId="2318596933" sldId="269"/>
            <ac:spMk id="5" creationId="{BE19C573-EDC9-FB1D-6737-A6772063B185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3T00:48:46.336" v="9232" actId="20577"/>
        <pc:sldMkLst>
          <pc:docMk/>
          <pc:sldMk cId="1286921132" sldId="270"/>
        </pc:sldMkLst>
        <pc:spChg chg="del">
          <ac:chgData name="Ilnytskyy, Slava" userId="6c9a36ec-2177-4c71-9d2b-b4582c7eea5e" providerId="ADAL" clId="{D316DBB7-A61D-41EE-9501-0B359FEEE219}" dt="2023-05-03T00:19:31.047" v="7812" actId="478"/>
          <ac:spMkLst>
            <pc:docMk/>
            <pc:sldMk cId="1286921132" sldId="270"/>
            <ac:spMk id="2" creationId="{39934FF0-668D-9D06-6063-8556771D3393}"/>
          </ac:spMkLst>
        </pc:spChg>
        <pc:spChg chg="del">
          <ac:chgData name="Ilnytskyy, Slava" userId="6c9a36ec-2177-4c71-9d2b-b4582c7eea5e" providerId="ADAL" clId="{D316DBB7-A61D-41EE-9501-0B359FEEE219}" dt="2023-05-03T00:19:34.089" v="7813" actId="478"/>
          <ac:spMkLst>
            <pc:docMk/>
            <pc:sldMk cId="1286921132" sldId="270"/>
            <ac:spMk id="3" creationId="{51E41BE9-5237-E7EF-525F-EA7CE7C1DCBD}"/>
          </ac:spMkLst>
        </pc:spChg>
        <pc:spChg chg="add del mod">
          <ac:chgData name="Ilnytskyy, Slava" userId="6c9a36ec-2177-4c71-9d2b-b4582c7eea5e" providerId="ADAL" clId="{D316DBB7-A61D-41EE-9501-0B359FEEE219}" dt="2023-05-03T00:20:30.972" v="7849" actId="478"/>
          <ac:spMkLst>
            <pc:docMk/>
            <pc:sldMk cId="1286921132" sldId="270"/>
            <ac:spMk id="4" creationId="{4A606930-2361-8683-20F1-459C182E9171}"/>
          </ac:spMkLst>
        </pc:spChg>
        <pc:spChg chg="add mod">
          <ac:chgData name="Ilnytskyy, Slava" userId="6c9a36ec-2177-4c71-9d2b-b4582c7eea5e" providerId="ADAL" clId="{D316DBB7-A61D-41EE-9501-0B359FEEE219}" dt="2023-05-03T00:20:40.136" v="7850"/>
          <ac:spMkLst>
            <pc:docMk/>
            <pc:sldMk cId="1286921132" sldId="270"/>
            <ac:spMk id="5" creationId="{6BC1FDDE-45A5-5452-B994-BE2ACDD1D56F}"/>
          </ac:spMkLst>
        </pc:spChg>
        <pc:spChg chg="add mod">
          <ac:chgData name="Ilnytskyy, Slava" userId="6c9a36ec-2177-4c71-9d2b-b4582c7eea5e" providerId="ADAL" clId="{D316DBB7-A61D-41EE-9501-0B359FEEE219}" dt="2023-05-03T00:48:46.336" v="9232" actId="20577"/>
          <ac:spMkLst>
            <pc:docMk/>
            <pc:sldMk cId="1286921132" sldId="270"/>
            <ac:spMk id="6" creationId="{71F5D452-F29C-8566-AB6C-B73D27D3CBB8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3T00:56:30.139" v="9371" actId="20577"/>
        <pc:sldMkLst>
          <pc:docMk/>
          <pc:sldMk cId="414093794" sldId="271"/>
        </pc:sldMkLst>
        <pc:spChg chg="del">
          <ac:chgData name="Ilnytskyy, Slava" userId="6c9a36ec-2177-4c71-9d2b-b4582c7eea5e" providerId="ADAL" clId="{D316DBB7-A61D-41EE-9501-0B359FEEE219}" dt="2023-05-03T00:31:01.108" v="8712" actId="478"/>
          <ac:spMkLst>
            <pc:docMk/>
            <pc:sldMk cId="414093794" sldId="271"/>
            <ac:spMk id="2" creationId="{2B66BE11-59F5-0A7E-35D9-84927B46C782}"/>
          </ac:spMkLst>
        </pc:spChg>
        <pc:spChg chg="del">
          <ac:chgData name="Ilnytskyy, Slava" userId="6c9a36ec-2177-4c71-9d2b-b4582c7eea5e" providerId="ADAL" clId="{D316DBB7-A61D-41EE-9501-0B359FEEE219}" dt="2023-05-03T00:31:03.600" v="8713" actId="478"/>
          <ac:spMkLst>
            <pc:docMk/>
            <pc:sldMk cId="414093794" sldId="271"/>
            <ac:spMk id="3" creationId="{634D0B39-DACA-7ADA-ED5D-008B81CF15CA}"/>
          </ac:spMkLst>
        </pc:spChg>
        <pc:spChg chg="add mod">
          <ac:chgData name="Ilnytskyy, Slava" userId="6c9a36ec-2177-4c71-9d2b-b4582c7eea5e" providerId="ADAL" clId="{D316DBB7-A61D-41EE-9501-0B359FEEE219}" dt="2023-05-03T00:31:13.071" v="8714"/>
          <ac:spMkLst>
            <pc:docMk/>
            <pc:sldMk cId="414093794" sldId="271"/>
            <ac:spMk id="4" creationId="{8B5867ED-7D45-8382-D95F-A2F8A6D4F517}"/>
          </ac:spMkLst>
        </pc:spChg>
        <pc:spChg chg="add del mod">
          <ac:chgData name="Ilnytskyy, Slava" userId="6c9a36ec-2177-4c71-9d2b-b4582c7eea5e" providerId="ADAL" clId="{D316DBB7-A61D-41EE-9501-0B359FEEE219}" dt="2023-05-03T00:56:30.139" v="9371" actId="20577"/>
          <ac:spMkLst>
            <pc:docMk/>
            <pc:sldMk cId="414093794" sldId="271"/>
            <ac:spMk id="5" creationId="{E783100C-608C-48B8-A38C-AD97C9AD31D5}"/>
          </ac:spMkLst>
        </pc:spChg>
        <pc:spChg chg="add del mod">
          <ac:chgData name="Ilnytskyy, Slava" userId="6c9a36ec-2177-4c71-9d2b-b4582c7eea5e" providerId="ADAL" clId="{D316DBB7-A61D-41EE-9501-0B359FEEE219}" dt="2023-05-03T00:33:26.534" v="8770" actId="478"/>
          <ac:spMkLst>
            <pc:docMk/>
            <pc:sldMk cId="414093794" sldId="271"/>
            <ac:spMk id="6" creationId="{5E750E5E-A181-EF77-C511-2B36A8C98C30}"/>
          </ac:spMkLst>
        </pc:spChg>
        <pc:spChg chg="add del">
          <ac:chgData name="Ilnytskyy, Slava" userId="6c9a36ec-2177-4c71-9d2b-b4582c7eea5e" providerId="ADAL" clId="{D316DBB7-A61D-41EE-9501-0B359FEEE219}" dt="2023-05-03T00:33:41.400" v="8772"/>
          <ac:spMkLst>
            <pc:docMk/>
            <pc:sldMk cId="414093794" sldId="271"/>
            <ac:spMk id="7" creationId="{25F8C809-9ABD-9DC4-6ED9-D3ED4045024B}"/>
          </ac:spMkLst>
        </pc:spChg>
        <pc:spChg chg="add mod">
          <ac:chgData name="Ilnytskyy, Slava" userId="6c9a36ec-2177-4c71-9d2b-b4582c7eea5e" providerId="ADAL" clId="{D316DBB7-A61D-41EE-9501-0B359FEEE219}" dt="2023-05-03T00:34:06.122" v="8774" actId="21"/>
          <ac:spMkLst>
            <pc:docMk/>
            <pc:sldMk cId="414093794" sldId="271"/>
            <ac:spMk id="8" creationId="{3E3DAEA5-F807-E289-43D3-DEC846886C0A}"/>
          </ac:spMkLst>
        </pc:spChg>
      </pc:sldChg>
      <pc:sldChg chg="addSp delSp modSp new mod">
        <pc:chgData name="Ilnytskyy, Slava" userId="6c9a36ec-2177-4c71-9d2b-b4582c7eea5e" providerId="ADAL" clId="{D316DBB7-A61D-41EE-9501-0B359FEEE219}" dt="2023-05-03T01:18:43.898" v="9810"/>
        <pc:sldMkLst>
          <pc:docMk/>
          <pc:sldMk cId="3237876088" sldId="272"/>
        </pc:sldMkLst>
        <pc:spChg chg="del">
          <ac:chgData name="Ilnytskyy, Slava" userId="6c9a36ec-2177-4c71-9d2b-b4582c7eea5e" providerId="ADAL" clId="{D316DBB7-A61D-41EE-9501-0B359FEEE219}" dt="2023-05-03T00:56:37.547" v="9373" actId="478"/>
          <ac:spMkLst>
            <pc:docMk/>
            <pc:sldMk cId="3237876088" sldId="272"/>
            <ac:spMk id="2" creationId="{DE5E61B7-7D9E-43B5-B047-A75005B1AA91}"/>
          </ac:spMkLst>
        </pc:spChg>
        <pc:spChg chg="del">
          <ac:chgData name="Ilnytskyy, Slava" userId="6c9a36ec-2177-4c71-9d2b-b4582c7eea5e" providerId="ADAL" clId="{D316DBB7-A61D-41EE-9501-0B359FEEE219}" dt="2023-05-03T00:56:39.991" v="9374" actId="478"/>
          <ac:spMkLst>
            <pc:docMk/>
            <pc:sldMk cId="3237876088" sldId="272"/>
            <ac:spMk id="3" creationId="{1A4BEB90-5BE3-4545-FB87-31F20533BAE0}"/>
          </ac:spMkLst>
        </pc:spChg>
        <pc:spChg chg="add mod">
          <ac:chgData name="Ilnytskyy, Slava" userId="6c9a36ec-2177-4c71-9d2b-b4582c7eea5e" providerId="ADAL" clId="{D316DBB7-A61D-41EE-9501-0B359FEEE219}" dt="2023-05-03T00:56:49.944" v="9375"/>
          <ac:spMkLst>
            <pc:docMk/>
            <pc:sldMk cId="3237876088" sldId="272"/>
            <ac:spMk id="4" creationId="{6DE4C565-6514-5005-B7AF-C8C47E4CAAED}"/>
          </ac:spMkLst>
        </pc:spChg>
        <pc:spChg chg="add mod">
          <ac:chgData name="Ilnytskyy, Slava" userId="6c9a36ec-2177-4c71-9d2b-b4582c7eea5e" providerId="ADAL" clId="{D316DBB7-A61D-41EE-9501-0B359FEEE219}" dt="2023-05-03T01:12:03.129" v="9803" actId="20577"/>
          <ac:spMkLst>
            <pc:docMk/>
            <pc:sldMk cId="3237876088" sldId="272"/>
            <ac:spMk id="5" creationId="{31D31A37-AEC3-5786-4FA5-ABC2FF414A8E}"/>
          </ac:spMkLst>
        </pc:spChg>
        <pc:grpChg chg="mod">
          <ac:chgData name="Ilnytskyy, Slava" userId="6c9a36ec-2177-4c71-9d2b-b4582c7eea5e" providerId="ADAL" clId="{D316DBB7-A61D-41EE-9501-0B359FEEE219}" dt="2023-05-03T01:18:43.898" v="9810"/>
          <ac:grpSpMkLst>
            <pc:docMk/>
            <pc:sldMk cId="3237876088" sldId="272"/>
            <ac:grpSpMk id="11" creationId="{5AC4963D-22CC-1AE1-4AF1-EF2C5C68F636}"/>
          </ac:grpSpMkLst>
        </pc:grpChg>
        <pc:picChg chg="add mod">
          <ac:chgData name="Ilnytskyy, Slava" userId="6c9a36ec-2177-4c71-9d2b-b4582c7eea5e" providerId="ADAL" clId="{D316DBB7-A61D-41EE-9501-0B359FEEE219}" dt="2023-05-03T01:12:42.278" v="9806" actId="14100"/>
          <ac:picMkLst>
            <pc:docMk/>
            <pc:sldMk cId="3237876088" sldId="272"/>
            <ac:picMk id="7" creationId="{7823D387-9CAF-D9D8-EDA5-B65BF4457AF4}"/>
          </ac:picMkLst>
        </pc:picChg>
        <pc:inkChg chg="add mod">
          <ac:chgData name="Ilnytskyy, Slava" userId="6c9a36ec-2177-4c71-9d2b-b4582c7eea5e" providerId="ADAL" clId="{D316DBB7-A61D-41EE-9501-0B359FEEE219}" dt="2023-05-03T01:18:43.898" v="9810"/>
          <ac:inkMkLst>
            <pc:docMk/>
            <pc:sldMk cId="3237876088" sldId="272"/>
            <ac:inkMk id="8" creationId="{F248FFA6-2E7E-F71C-4C1A-DBEA3E06C5EF}"/>
          </ac:inkMkLst>
        </pc:inkChg>
        <pc:inkChg chg="add mod">
          <ac:chgData name="Ilnytskyy, Slava" userId="6c9a36ec-2177-4c71-9d2b-b4582c7eea5e" providerId="ADAL" clId="{D316DBB7-A61D-41EE-9501-0B359FEEE219}" dt="2023-05-03T01:18:43.898" v="9810"/>
          <ac:inkMkLst>
            <pc:docMk/>
            <pc:sldMk cId="3237876088" sldId="272"/>
            <ac:inkMk id="9" creationId="{48582E94-B3A0-06FF-CFE7-175B1330D780}"/>
          </ac:inkMkLst>
        </pc:inkChg>
        <pc:inkChg chg="add mod">
          <ac:chgData name="Ilnytskyy, Slava" userId="6c9a36ec-2177-4c71-9d2b-b4582c7eea5e" providerId="ADAL" clId="{D316DBB7-A61D-41EE-9501-0B359FEEE219}" dt="2023-05-03T01:18:43.898" v="9810"/>
          <ac:inkMkLst>
            <pc:docMk/>
            <pc:sldMk cId="3237876088" sldId="272"/>
            <ac:inkMk id="10" creationId="{C7C11C7F-B362-FA82-081A-B08CD4657EF8}"/>
          </ac:inkMkLst>
        </pc:inkChg>
      </pc:sldChg>
      <pc:sldChg chg="addSp delSp modSp new mod">
        <pc:chgData name="Ilnytskyy, Slava" userId="6c9a36ec-2177-4c71-9d2b-b4582c7eea5e" providerId="ADAL" clId="{D316DBB7-A61D-41EE-9501-0B359FEEE219}" dt="2023-05-03T01:33:45.275" v="9999" actId="207"/>
        <pc:sldMkLst>
          <pc:docMk/>
          <pc:sldMk cId="4095647127" sldId="273"/>
        </pc:sldMkLst>
        <pc:spChg chg="del">
          <ac:chgData name="Ilnytskyy, Slava" userId="6c9a36ec-2177-4c71-9d2b-b4582c7eea5e" providerId="ADAL" clId="{D316DBB7-A61D-41EE-9501-0B359FEEE219}" dt="2023-05-03T01:28:23.170" v="9812" actId="478"/>
          <ac:spMkLst>
            <pc:docMk/>
            <pc:sldMk cId="4095647127" sldId="273"/>
            <ac:spMk id="2" creationId="{E3F3973D-3763-1FEF-41BC-AA50981BA218}"/>
          </ac:spMkLst>
        </pc:spChg>
        <pc:spChg chg="mod">
          <ac:chgData name="Ilnytskyy, Slava" userId="6c9a36ec-2177-4c71-9d2b-b4582c7eea5e" providerId="ADAL" clId="{D316DBB7-A61D-41EE-9501-0B359FEEE219}" dt="2023-05-03T01:33:45.275" v="9999" actId="207"/>
          <ac:spMkLst>
            <pc:docMk/>
            <pc:sldMk cId="4095647127" sldId="273"/>
            <ac:spMk id="3" creationId="{579A61A4-4F19-0221-9B96-2FD73D0D056B}"/>
          </ac:spMkLst>
        </pc:spChg>
        <pc:spChg chg="add mod">
          <ac:chgData name="Ilnytskyy, Slava" userId="6c9a36ec-2177-4c71-9d2b-b4582c7eea5e" providerId="ADAL" clId="{D316DBB7-A61D-41EE-9501-0B359FEEE219}" dt="2023-05-03T01:29:02.077" v="9864"/>
          <ac:spMkLst>
            <pc:docMk/>
            <pc:sldMk cId="4095647127" sldId="273"/>
            <ac:spMk id="4" creationId="{ABD83D0B-7EED-6B2C-FB14-6F57CF63028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9:54:0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6830 1272 24575,'0'-3'0,"-1"0"0,1-1 0,-1 1 0,0 0 0,0 0 0,0 0 0,0-1 0,-1 1 0,1 0 0,-1 0 0,0 1 0,0-1 0,0 0 0,0 1 0,0-1 0,0 1 0,-1-1 0,1 1 0,-1 0 0,-6-3 0,-6-4 0,0 1 0,-33-13 0,24 11 0,-218-102 0,-138-55 0,305 138 0,-95-31 0,138 51 0,1 2 0,-1 1 0,-51-3 0,11 2 0,-132-29 0,197 34 0,-48-8 0,24 4 0,0 0 0,-58-22 0,-108-42 0,27 11 0,-249-135 0,358 167 0,-95-29 0,153 54 0,-66-20 0,-2 3 0,1 3 0,-2 3 0,0 3 0,-105-1 0,-37 14 0,-404-4 0,422-13 0,-57-1 0,229 14 0,0-1 0,-31-7 0,-24-3 0,27 9 0,-15-1 0,-96-19 0,-70-9 0,229 32 0,-119-17 0,82 10 0,-27-5 0,36 5 0,-1 2 0,-37-2 0,42 6 0,-169 4 0,118 10 0,52-7 0,-36 2 0,46-6 0,1 0 0,0 1 0,0 0 0,1 1 0,-1 1 0,-19 9 0,-83 51 0,113-62 0,-30 16 0,0-2 0,-40 13 0,48-21 0,0 2 0,1 1 0,0 1 0,1 0 0,-33 26 0,14-6 0,30-23 0,-1 1 0,2 0 0,0 1 0,-16 18 0,14-12 0,1 2 0,1-1 0,-20 41 0,27-47 0,1 0 0,1 1 0,0 0 0,1 0 0,0 0 0,1 0 0,-1 25 0,3-15 0,1 0 0,-2 0 0,-7 45 0,0-18 0,3 1 0,2-1 0,4 65 0,-3 65 0,-11-93 0,7-57 0,-3 48 0,9-69 0,2 170 0,0-161 0,2-1 0,0 0 0,13 33 0,-10-33 0,-1 1 0,-1-1 0,3 25 0,-2 4 0,2-1 0,17 60 0,-14-64 0,6 50 0,-7-29 0,-8-54 0,-1 0 0,1 0 0,1-1 0,0 1 0,0-1 0,1 0 0,0 0 0,0 0 0,1 0 0,8 10 0,1 2 0,0 1 0,-2 0 0,20 43 0,-1 1 0,-23-47 0,0 1 0,-1 0 0,7 36 0,10 27 0,0-23 0,41 73 0,-55-113 0,10 18 0,1-1 0,46 59 0,-43-67 0,114 123 0,-121-136 0,26 17 0,-23-19 0,22 21 0,7 13 0,-18-15 0,1-2 0,2-2 0,62 41 0,-63-51 0,2-1 0,0-2 0,1-2 0,0-1 0,58 12 0,64 5 0,264 16 0,163-37 0,2-52 0,-505 35 0,-69 8 0,1-1 0,0 0 0,-1-1 0,1-1 0,-1 0 0,0 0 0,0-1 0,0-1 0,-1 0 0,0-1 0,15-11 0,12-13 0,72-41 0,-91 61 0,0 1 0,0 2 0,1 0 0,0 1 0,0 1 0,28-4 0,32 2 0,140 3 0,25-1 0,-2-28 0,-49 5 0,53-6 0,-171 20 0,90-29 0,569-233 0,-533 192 0,145-73 0,-130 24 0,-190 113 0,0-1 0,-2-1 0,0-2 0,-2-1 0,27-35 0,-5-4 0,45-84 0,-82 131 0,0-2 0,-2 1 0,0-1 0,-1 0 0,-2-1 0,5-35 0,-4-125 0,-5 142 0,-1 14 0,-2 1 0,0 0 0,-1 0 0,-11-34 0,-40-91 0,31 87 0,16 41 0,2 6 0,0 0 0,1 0 0,1 0 0,0-1 0,-2-29 0,6 39 0,-1 0 0,1 0 0,-1 1 0,0-1 0,0 1 0,-1-1 0,-3-8 0,4 12 0,0 0 0,-1 0 0,1 0 0,-1 0 0,0 0 0,1 0 0,-1 0 0,0 1 0,0-1 0,0 1 0,0-1 0,-1 1 0,1 0 0,0 0 0,0 0 0,-1 0 0,1 0 0,-1 0 0,-4 0 0,-92-12 0,0-12-1365,75 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9:57:2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0 620 24575,'89'0'0,"373"-18"0,-411 12 0,119-19 0,-145 19 0,0-1 0,-1 0 0,-1-2 0,42-22 0,-52 23 0,0 0 0,12-13 0,-19 15 0,1 0 0,0 1 0,1 0 0,-1 0 0,1 0 0,0 1 0,0 0 0,0 1 0,17-6 0,1 3 0,0-2 0,-1-1 0,0-1 0,31-17 0,-44 21 0,47-24 0,105-45 0,-127 60 0,0-1 0,0-2 0,-2-1 0,51-36 0,-70 45 0,0 0 0,21-8 0,-21 11 0,0-1 0,-1-1 0,14-10 0,-18 11 133,-8 6-240,0 0 0,0 1 0,0-1 0,0-1 0,0 1 0,-1 0 0,1-1 0,-1 1 0,0-1 0,0 0 0,0 0 0,0 1 0,2-7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9:57:2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1 453 24575,'1'-4'0,"0"1"0,0-1 0,0 1 0,0-1 0,1 1 0,-1 0 0,1 0 0,0-1 0,0 1 0,1 0 0,-1 1 0,0-1 0,4-3 0,1-2 0,35-38 0,-23 27 0,25-35 0,47-55 0,-27 34 0,-35 48 266,-25 24-383,0 0 1,0 0-1,-1 0 1,1 0-1,-1-1 1,0 0-1,0 1 1,0-1-1,0 0 1,-1 0-1,1-1 1,-1 1-1,2-6 1,-5 0-6710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9:57:2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24575,'23'0'0,"40"5"0,-53-4 0,0 2 0,0-1 0,-1 1 0,1 1 0,-1 0 0,14 8 0,2 4 0,42 35 0,-31-21 0,-22-20 0,0-1 0,18 8 0,-18-10 0,0 1 0,22 17 0,16 25 0,-44-40 0,0-1 0,1 0 0,1 0 0,-1-1 0,1 0 0,1-1 0,17 10 0,22 7 0,68 46 0,-103-58-1365,-9-4-5461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1:18:4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0 875 24575,'11'-8'0,"0"-1"0,0 2 0,1-1 0,0 2 0,0 0 0,16-6 0,-6 2 0,111-46-702,2 7 0,220-51 0,289-20-3004,-115 26 2218,15-49 1357,-314 72 3477,-114 34 689,-83 27-4028,36-10 7,-2-3 1,83-42-1,-129 53-1379,-12 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1:18:4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0 727 24575,'38'-40'0,"-2"-3"0,38-58 0,46-103 0,-31 64 0,-27 48 0,-13 8 0,-48 84 19,-1-1 0,0 0 0,1 0 0,-1 1 0,1-1 0,-1 0 0,0 0 0,1 0 0,-1 1 0,0-1 0,0 0 0,0 0 0,0 0 0,0 0 0,0 1 0,0-1 0,0-1 0,0 1-94,-1 1 1,1-1 0,-1 1 0,1-1 0,-1 1-1,1-1 1,-1 1 0,1-1 0,-1 1 0,1 0-1,-1-1 1,1 1 0,-1 0 0,1 0 0,-1 0-1,0-1 1,1 1 0,-1 0 0,0 0 0,1 0-1,-1 0 1,0 0 0,-22 0-6752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1:18:4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24575,'5'1'0,"-1"-1"0,1 1 0,-1 0 0,0 0 0,1 0 0,6 4 0,10 2 0,1 0 0,368 119 0,47 54 0,-167-54-1365,-240-113-5461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2EDD-EBD3-840B-9C7A-9895FE51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AD12-B070-DECA-1AD8-A4CF61778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25CF-A161-2EEA-5866-03540C55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FAD6-201F-7BB7-A0D3-C66FA0D7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42E0-1480-B8A7-BF5A-D140004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447D-A87F-6F8D-2B4D-E2B30F86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55749-B842-D9B0-CE22-300B06267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6E8E9-A3C7-D898-C25C-732317C0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0217-7F1A-A70C-16B1-D39C8813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D1D2-5455-1B79-D7EE-C7FE7F5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2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285C2-377F-8A62-A214-E10B5C48B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5D2F0-4EFC-08BE-2F2C-AC1150539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5846-29F1-C9BD-13F3-B7226382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039A-A7A2-F84B-70BB-9C92A84F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50F1-5DC2-3A25-9721-9C9A2344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86AF-19CA-DB88-C20E-234E786D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3AB9-6179-D849-D6A0-CDEE0901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084C-2DEB-06CB-9231-F01AF590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5429-D147-EEC5-4313-B6C5DDF5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E1E1-CC8B-73FC-B42B-79C5163D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564C-A225-E042-9DFA-01B57551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89F70-E3C4-013E-ED9D-1D52687D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F869-003F-18C5-4980-F82FA695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202F-43C4-B4E0-B402-2B6480EE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B48F-3BDE-ED08-AC59-AF3CDF4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3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0529-83E3-10F3-2318-3404B154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9C12-2EA1-BCA2-A20C-A3E0FA58B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DC3C7-0504-97F9-CB97-6DA33ECD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F108-CAED-9F1F-C323-AE73B109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59834-3A07-89E6-8B19-4100E5BF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CA1F6-8AF6-CBFE-6F50-D2895528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383A-F1D8-42F7-6AC8-692D72F6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82199-79BB-E315-4D3B-58E95212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1605A-06C1-DDDB-47DF-3CFD8697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C0DA3-170D-E550-DB6B-96C9F856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55AA1-FCA7-3914-D52C-277132822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6E158-31C4-8B9D-11DC-1AB8D281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9BEC4-A4C9-FD8F-6368-E1162E6F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FAA44-91F4-226B-3207-CDC8E073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E471-1ECF-E645-7FFE-24703F12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F9C8-08CE-05F1-1F65-9874ED74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BDD52-7F13-672D-996C-05AC642C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20971-CD35-E068-5163-C61A023B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D9E3E-0A0B-1E41-398C-E67EE577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A308-EA4C-8298-6C95-939326A8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727F7-1350-1BFE-9ABA-FF4DEA75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F2B5-C1ED-39B4-03DD-494DE101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E8B5-2379-5C50-4F3E-4FD896D3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2F81B-6D0C-8DF0-0913-554227731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C458F-17AC-55B1-F374-3C2E67F5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D469-1034-8E57-1550-7F64BF52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5CCDA-0D72-EAC3-B2E5-0BE5205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DD43-9895-739C-0563-A553AB35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CA0-8CA3-62FF-580C-CB70F9EA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BAFF7-3F11-AA04-41C0-C20DEFBEA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12A89-1C1D-9CF5-3D98-875E7FB0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3C7D-8D79-5499-6193-53A3AA04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A5E93-F931-4067-8427-4B17C8EF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8EDF3-F4C0-93B6-8FC7-139177AD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E509-F7F9-B83A-3604-FC2CB514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44B4-50EA-2D46-14AF-23EC1E146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2B2F-657A-4CAF-86B8-5DD9DBC37E0B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0715-4054-5850-DA83-35D354D1F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5B1A-9ABD-0FE7-FCD1-B77FE2E25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D5D6-7F6A-4B0A-A888-8CAAF03C4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nnonlab.cshl.edu/fastx_toolkit/commandline.html" TargetMode="External"/><Relationship Id="rId2" Type="http://schemas.openxmlformats.org/officeDocument/2006/relationships/hyperlink" Target="http://hannonlab.cshl.edu/fastx_toolk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miniconda/Miniconda3-latest-Linux-x86_64.s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rq5x/bedtools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dtools.readthedocs.io/en/latest/content/installation.html" TargetMode="External"/><Relationship Id="rId2" Type="http://schemas.openxmlformats.org/officeDocument/2006/relationships/hyperlink" Target="https://github.com/arq5x/bedtools2/releases/download/v2.31.0/bedtools-2.31.0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dtools.readthedocs.io/en/latest/content/installation.html" TargetMode="External"/><Relationship Id="rId2" Type="http://schemas.openxmlformats.org/officeDocument/2006/relationships/hyperlink" Target="https://github.com/arq5x/bedtools2/releases/download/v2.31.0/bedtools-2.31.0.tar.g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AA214-1AB7-7124-D898-588B8BFE39D5}"/>
              </a:ext>
            </a:extLst>
          </p:cNvPr>
          <p:cNvSpPr txBox="1"/>
          <p:nvPr/>
        </p:nvSpPr>
        <p:spPr>
          <a:xfrm>
            <a:off x="1270000" y="1375956"/>
            <a:ext cx="979424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Software installation</a:t>
            </a:r>
          </a:p>
          <a:p>
            <a:pPr algn="ctr"/>
            <a:endParaRPr lang="en-US" sz="2400" dirty="0"/>
          </a:p>
          <a:p>
            <a:pPr algn="ctr"/>
            <a:r>
              <a:rPr lang="en-US" sz="3200" dirty="0"/>
              <a:t>Installing from source</a:t>
            </a:r>
          </a:p>
          <a:p>
            <a:pPr algn="ctr"/>
            <a:r>
              <a:rPr lang="en-US" sz="3200" dirty="0"/>
              <a:t>Installing with apt package manager</a:t>
            </a:r>
          </a:p>
          <a:p>
            <a:pPr algn="ctr"/>
            <a:r>
              <a:rPr lang="en-US" sz="3200" dirty="0"/>
              <a:t>Installing with </a:t>
            </a:r>
            <a:r>
              <a:rPr lang="en-US" sz="3200" dirty="0" err="1"/>
              <a:t>Conda</a:t>
            </a:r>
            <a:endParaRPr lang="en-US" sz="3200" dirty="0"/>
          </a:p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4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2F71C-3F09-7909-4D00-8014F29CF259}"/>
              </a:ext>
            </a:extLst>
          </p:cNvPr>
          <p:cNvSpPr txBox="1"/>
          <p:nvPr/>
        </p:nvSpPr>
        <p:spPr>
          <a:xfrm>
            <a:off x="3942080" y="132080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with package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894D8-CB7E-4409-B9AC-C1ED765CBFA9}"/>
              </a:ext>
            </a:extLst>
          </p:cNvPr>
          <p:cNvSpPr txBox="1"/>
          <p:nvPr/>
        </p:nvSpPr>
        <p:spPr>
          <a:xfrm>
            <a:off x="629921" y="812800"/>
            <a:ext cx="111455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installation with a package manager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apt-get install </a:t>
            </a:r>
            <a:r>
              <a:rPr lang="en-US" sz="2000" dirty="0" err="1">
                <a:solidFill>
                  <a:schemeClr val="accent1"/>
                </a:solidFill>
              </a:rPr>
              <a:t>gedit</a:t>
            </a:r>
            <a:r>
              <a:rPr lang="en-US" sz="2000" dirty="0"/>
              <a:t> # install the package</a:t>
            </a:r>
          </a:p>
          <a:p>
            <a:endParaRPr lang="en-US" sz="2000" dirty="0"/>
          </a:p>
          <a:p>
            <a:r>
              <a:rPr lang="en-US" sz="2000" dirty="0"/>
              <a:t>Search and install </a:t>
            </a:r>
            <a:r>
              <a:rPr lang="en-US" sz="2000" dirty="0" err="1"/>
              <a:t>fastx</a:t>
            </a:r>
            <a:r>
              <a:rPr lang="en-US" sz="2000" dirty="0"/>
              <a:t>-toolkit </a:t>
            </a:r>
            <a:r>
              <a:rPr lang="en-US" sz="2000" dirty="0">
                <a:hlinkClick r:id="rId2"/>
              </a:rPr>
              <a:t>http://hannonlab.cshl.edu/fastx_toolkit/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apt-cache search </a:t>
            </a:r>
            <a:r>
              <a:rPr lang="en-US" sz="2000" dirty="0" err="1">
                <a:solidFill>
                  <a:schemeClr val="accent1"/>
                </a:solidFill>
              </a:rPr>
              <a:t>fastx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apt-get install </a:t>
            </a:r>
            <a:r>
              <a:rPr lang="en-US" sz="2000" dirty="0" err="1">
                <a:solidFill>
                  <a:schemeClr val="accent1"/>
                </a:solidFill>
              </a:rPr>
              <a:t>fastx</a:t>
            </a:r>
            <a:r>
              <a:rPr lang="en-US" sz="2000" dirty="0">
                <a:solidFill>
                  <a:schemeClr val="accent1"/>
                </a:solidFill>
              </a:rPr>
              <a:t>-toolkit </a:t>
            </a:r>
            <a:r>
              <a:rPr lang="en-US" sz="2000" dirty="0"/>
              <a:t># install </a:t>
            </a:r>
            <a:r>
              <a:rPr lang="en-US" sz="2000" dirty="0" err="1"/>
              <a:t>fastx</a:t>
            </a:r>
            <a:r>
              <a:rPr lang="en-US" sz="2000" dirty="0"/>
              <a:t> toolkit</a:t>
            </a:r>
          </a:p>
          <a:p>
            <a:endParaRPr lang="en-US" sz="2000" dirty="0"/>
          </a:p>
          <a:p>
            <a:r>
              <a:rPr lang="en-US" sz="2000" dirty="0"/>
              <a:t>What tools are there? </a:t>
            </a:r>
          </a:p>
          <a:p>
            <a:r>
              <a:rPr lang="en-US" sz="2000" dirty="0">
                <a:hlinkClick r:id="rId3"/>
              </a:rPr>
              <a:t>http://hannonlab.cshl.edu/fastx_toolkit/commandline.html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Test if the installation worked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fastq_to_fasta</a:t>
            </a:r>
            <a:r>
              <a:rPr lang="en-US" sz="2000" dirty="0">
                <a:solidFill>
                  <a:schemeClr val="accent1"/>
                </a:solidFill>
              </a:rPr>
              <a:t> -h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43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8C78E-5189-1720-2B03-13FCFB34EEDA}"/>
              </a:ext>
            </a:extLst>
          </p:cNvPr>
          <p:cNvSpPr txBox="1"/>
          <p:nvPr/>
        </p:nvSpPr>
        <p:spPr>
          <a:xfrm>
            <a:off x="3942080" y="132080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with package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622AA-2880-A7F9-1D8C-F2806ED4CD7A}"/>
              </a:ext>
            </a:extLst>
          </p:cNvPr>
          <p:cNvSpPr txBox="1"/>
          <p:nvPr/>
        </p:nvSpPr>
        <p:spPr>
          <a:xfrm>
            <a:off x="629921" y="812800"/>
            <a:ext cx="11145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also use low-level package tools to install directly from package files downloaded to your system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some cases, the software is available for download as a package file like </a:t>
            </a:r>
            <a:r>
              <a:rPr lang="en-US" sz="2000" i="1" dirty="0"/>
              <a:t>.deb</a:t>
            </a:r>
            <a:r>
              <a:rPr lang="en-US" sz="2000" dirty="0"/>
              <a:t> or </a:t>
            </a:r>
            <a:r>
              <a:rPr lang="en-US" sz="2000" i="1" dirty="0"/>
              <a:t>.rpm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download and install Visual Studio Code for Linux </a:t>
            </a:r>
            <a:r>
              <a:rPr lang="en-US" sz="2000" dirty="0">
                <a:hlinkClick r:id="rId2"/>
              </a:rPr>
              <a:t>https://code.visualstudio.com/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Visual Studio Code is a popular code editor we can later use to edit our code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FAF37-EB9D-3C3B-B046-51EA88E6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61" y="3315207"/>
            <a:ext cx="5304790" cy="29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0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FF4E70-206D-9A2C-5488-08D8403D4D97}"/>
              </a:ext>
            </a:extLst>
          </p:cNvPr>
          <p:cNvSpPr txBox="1"/>
          <p:nvPr/>
        </p:nvSpPr>
        <p:spPr>
          <a:xfrm>
            <a:off x="3942080" y="132080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with package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1BE17-CC18-8E50-A13D-4AEA1BD0AE9B}"/>
              </a:ext>
            </a:extLst>
          </p:cNvPr>
          <p:cNvSpPr txBox="1"/>
          <p:nvPr/>
        </p:nvSpPr>
        <p:spPr>
          <a:xfrm>
            <a:off x="629921" y="812800"/>
            <a:ext cx="11145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Download Visual Studio Code </a:t>
            </a:r>
            <a:r>
              <a:rPr lang="en-US" sz="2000" i="1" dirty="0"/>
              <a:t>.deb </a:t>
            </a:r>
            <a:r>
              <a:rPr lang="en-US" sz="2000" dirty="0"/>
              <a:t>file to your system and install it using </a:t>
            </a:r>
            <a:r>
              <a:rPr lang="en-US" sz="2000" b="1" i="1" dirty="0" err="1"/>
              <a:t>dpkg</a:t>
            </a:r>
            <a:endParaRPr lang="en-US" sz="2000" b="1" i="1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dpkg</a:t>
            </a:r>
            <a:r>
              <a:rPr lang="en-US" sz="2000" dirty="0">
                <a:solidFill>
                  <a:schemeClr val="accent1"/>
                </a:solidFill>
              </a:rPr>
              <a:t> --install code_1.77.3-1681292746_amd64.deb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rm code_1.77.3-1681292746_amd64.deb </a:t>
            </a:r>
            <a:r>
              <a:rPr lang="en-US" sz="2000" dirty="0"/>
              <a:t># remove the .deb file, we don’t need anymore</a:t>
            </a:r>
          </a:p>
          <a:p>
            <a:endParaRPr lang="en-US" sz="2000" dirty="0"/>
          </a:p>
          <a:p>
            <a:r>
              <a:rPr lang="en-US" sz="2000" dirty="0"/>
              <a:t>Updating packages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apt-get update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apt-get upgrade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We can also update specific package from .deb file that contains a more up-to-date version</a:t>
            </a:r>
          </a:p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dpkg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package_name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List installed packages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dpkg</a:t>
            </a:r>
            <a:r>
              <a:rPr lang="en-US" sz="2000" dirty="0">
                <a:solidFill>
                  <a:schemeClr val="accent1"/>
                </a:solidFill>
              </a:rPr>
              <a:t> -l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dpkg</a:t>
            </a:r>
            <a:r>
              <a:rPr lang="en-US" sz="2000" dirty="0">
                <a:solidFill>
                  <a:schemeClr val="accent1"/>
                </a:solidFill>
              </a:rPr>
              <a:t> -l | grep </a:t>
            </a:r>
            <a:r>
              <a:rPr lang="en-US" sz="2000" dirty="0" err="1">
                <a:solidFill>
                  <a:schemeClr val="accent1"/>
                </a:solidFill>
              </a:rPr>
              <a:t>fastx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Is package installed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dpkg</a:t>
            </a:r>
            <a:r>
              <a:rPr lang="en-US" sz="2000" dirty="0">
                <a:solidFill>
                  <a:schemeClr val="accent1"/>
                </a:solidFill>
              </a:rPr>
              <a:t> -s </a:t>
            </a:r>
            <a:r>
              <a:rPr lang="en-US" sz="2000" dirty="0" err="1">
                <a:solidFill>
                  <a:schemeClr val="accent1"/>
                </a:solidFill>
              </a:rPr>
              <a:t>fastx</a:t>
            </a:r>
            <a:r>
              <a:rPr lang="en-US" sz="2000" dirty="0">
                <a:solidFill>
                  <a:schemeClr val="accent1"/>
                </a:solidFill>
              </a:rPr>
              <a:t>-toolkit</a:t>
            </a:r>
          </a:p>
        </p:txBody>
      </p:sp>
    </p:spTree>
    <p:extLst>
      <p:ext uri="{BB962C8B-B14F-4D97-AF65-F5344CB8AC3E}">
        <p14:creationId xmlns:p14="http://schemas.microsoft.com/office/powerpoint/2010/main" val="237803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06D5E-DCA8-C11A-F228-51C1ACF3E40A}"/>
              </a:ext>
            </a:extLst>
          </p:cNvPr>
          <p:cNvSpPr txBox="1"/>
          <p:nvPr/>
        </p:nvSpPr>
        <p:spPr>
          <a:xfrm>
            <a:off x="3942080" y="132080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with package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E1ECE-4692-1E91-C61F-2F38FBF89E17}"/>
              </a:ext>
            </a:extLst>
          </p:cNvPr>
          <p:cNvSpPr txBox="1"/>
          <p:nvPr/>
        </p:nvSpPr>
        <p:spPr>
          <a:xfrm>
            <a:off x="629921" y="812800"/>
            <a:ext cx="11145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 information about a package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apt-cache show </a:t>
            </a:r>
            <a:r>
              <a:rPr lang="en-US" sz="2000" dirty="0" err="1">
                <a:solidFill>
                  <a:schemeClr val="accent1"/>
                </a:solidFill>
              </a:rPr>
              <a:t>fastx</a:t>
            </a:r>
            <a:r>
              <a:rPr lang="en-US" sz="2000" dirty="0">
                <a:solidFill>
                  <a:schemeClr val="accent1"/>
                </a:solidFill>
              </a:rPr>
              <a:t>-toolkit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Find which packages owning files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dpkg</a:t>
            </a:r>
            <a:r>
              <a:rPr lang="en-US" sz="2000" dirty="0">
                <a:solidFill>
                  <a:schemeClr val="accent1"/>
                </a:solidFill>
              </a:rPr>
              <a:t> -S </a:t>
            </a:r>
            <a:r>
              <a:rPr lang="en-US" sz="2000" dirty="0" err="1">
                <a:solidFill>
                  <a:schemeClr val="accent1"/>
                </a:solidFill>
              </a:rPr>
              <a:t>fastq_to_fasta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Uninstall packages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apt purge </a:t>
            </a:r>
            <a:r>
              <a:rPr lang="en-US" sz="2000" dirty="0" err="1">
                <a:solidFill>
                  <a:schemeClr val="accent1"/>
                </a:solidFill>
              </a:rPr>
              <a:t>fastx</a:t>
            </a:r>
            <a:r>
              <a:rPr lang="en-US" sz="2000" dirty="0">
                <a:solidFill>
                  <a:schemeClr val="accent1"/>
                </a:solidFill>
              </a:rPr>
              <a:t>-toolkit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6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649B37-8E6A-1D0E-5264-B9D48D9395B1}"/>
              </a:ext>
            </a:extLst>
          </p:cNvPr>
          <p:cNvSpPr txBox="1"/>
          <p:nvPr/>
        </p:nvSpPr>
        <p:spPr>
          <a:xfrm>
            <a:off x="3373120" y="193040"/>
            <a:ext cx="574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Environment management with </a:t>
            </a:r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Conda</a:t>
            </a:r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9C573-EDC9-FB1D-6737-A6772063B185}"/>
              </a:ext>
            </a:extLst>
          </p:cNvPr>
          <p:cNvSpPr txBox="1"/>
          <p:nvPr/>
        </p:nvSpPr>
        <p:spPr>
          <a:xfrm>
            <a:off x="523240" y="1076960"/>
            <a:ext cx="11145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Conda</a:t>
            </a:r>
            <a:r>
              <a:rPr lang="en-US" sz="2000" b="1" dirty="0"/>
              <a:t> </a:t>
            </a:r>
            <a:r>
              <a:rPr lang="en-US" sz="2000" dirty="0"/>
              <a:t>is a better way to install and manage bioinformatics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course we will try to use </a:t>
            </a:r>
            <a:r>
              <a:rPr lang="en-US" sz="2000" b="1" dirty="0" err="1"/>
              <a:t>conda</a:t>
            </a:r>
            <a:r>
              <a:rPr lang="en-US" sz="2000" dirty="0"/>
              <a:t> install all of the required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Why </a:t>
            </a:r>
            <a:r>
              <a:rPr lang="en-US" sz="2000" dirty="0" err="1"/>
              <a:t>conda</a:t>
            </a:r>
            <a:r>
              <a:rPr lang="en-US" sz="2000" dirty="0"/>
              <a:t>? It is the best way to deal with conflicting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Almost every software we are installing requires other software (dependency) to work, that other software also requires its own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Imagine that we have program A that requires a library shared with a program B, however program B need an older version of the library that A cannot work with. Now we have dependency conflict, and we will need to jump lots of hoops to get both programs to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Conda</a:t>
            </a:r>
            <a:r>
              <a:rPr lang="en-US" sz="2000" dirty="0"/>
              <a:t> is an environment manager that makes sure we don’t need to deal with conflicting dependencies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9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1FDDE-45A5-5452-B994-BE2ACDD1D56F}"/>
              </a:ext>
            </a:extLst>
          </p:cNvPr>
          <p:cNvSpPr txBox="1"/>
          <p:nvPr/>
        </p:nvSpPr>
        <p:spPr>
          <a:xfrm>
            <a:off x="3373120" y="193040"/>
            <a:ext cx="574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Environment management with </a:t>
            </a:r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Conda</a:t>
            </a:r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5D452-F29C-8566-AB6C-B73D27D3CBB8}"/>
              </a:ext>
            </a:extLst>
          </p:cNvPr>
          <p:cNvSpPr txBox="1"/>
          <p:nvPr/>
        </p:nvSpPr>
        <p:spPr>
          <a:xfrm>
            <a:off x="523240" y="1076960"/>
            <a:ext cx="11145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Conda</a:t>
            </a:r>
            <a:r>
              <a:rPr lang="en-US" sz="2000" dirty="0"/>
              <a:t> handles dependency-related problems by setting up isolated package installations called</a:t>
            </a:r>
            <a:r>
              <a:rPr lang="en-US" sz="2000" b="1" dirty="0"/>
              <a:t>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tend to create separate environments for the projects in different domains of NGS, such as RNA-seq, metagenomics, variant calling etc. It maybe worthwhile to create a separate environments for separate NGS analysis projects. Sometimes it may be necessary to create separate environment for old problematic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Conda</a:t>
            </a:r>
            <a:r>
              <a:rPr lang="en-US" sz="2000" dirty="0"/>
              <a:t> is both a package manager that performs the same functions as </a:t>
            </a:r>
            <a:r>
              <a:rPr lang="en-US" sz="2000" b="1" dirty="0"/>
              <a:t>apt, </a:t>
            </a:r>
            <a:r>
              <a:rPr lang="en-US" sz="2000" dirty="0"/>
              <a:t>and an environment manager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dirty="0"/>
              <a:t>Let’s set up</a:t>
            </a:r>
            <a:r>
              <a:rPr lang="en-US" sz="2000" b="1" dirty="0"/>
              <a:t> </a:t>
            </a:r>
            <a:r>
              <a:rPr lang="en-US" sz="2000" b="1" dirty="0" err="1"/>
              <a:t>conda</a:t>
            </a:r>
            <a:r>
              <a:rPr lang="en-US" sz="2000" b="1" dirty="0"/>
              <a:t> </a:t>
            </a:r>
            <a:r>
              <a:rPr lang="en-US" sz="2000" dirty="0"/>
              <a:t>on our system</a:t>
            </a:r>
            <a:r>
              <a:rPr lang="en-US" sz="2000" b="1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We will install a light-weight variation of </a:t>
            </a:r>
            <a:r>
              <a:rPr lang="en-US" sz="2000" dirty="0" err="1"/>
              <a:t>conda</a:t>
            </a:r>
            <a:r>
              <a:rPr lang="en-US" sz="2000" dirty="0"/>
              <a:t> called </a:t>
            </a:r>
            <a:r>
              <a:rPr lang="en-US" sz="2000" b="1" dirty="0" err="1"/>
              <a:t>miniconda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Download </a:t>
            </a:r>
            <a:r>
              <a:rPr lang="en-US" sz="2000" b="1" dirty="0" err="1"/>
              <a:t>miniconda</a:t>
            </a:r>
            <a:r>
              <a:rPr lang="en-US" sz="2000" dirty="0"/>
              <a:t> installation script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da-DK" sz="2000" dirty="0"/>
              <a:t>wget </a:t>
            </a:r>
            <a:r>
              <a:rPr lang="da-DK" sz="2000" dirty="0">
                <a:hlinkClick r:id="rId2"/>
              </a:rPr>
              <a:t>https://repo.anaconda.com/miniconda/Miniconda3-latest-Linux-x86_64.sh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692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867ED-7D45-8382-D95F-A2F8A6D4F517}"/>
              </a:ext>
            </a:extLst>
          </p:cNvPr>
          <p:cNvSpPr txBox="1"/>
          <p:nvPr/>
        </p:nvSpPr>
        <p:spPr>
          <a:xfrm>
            <a:off x="3373120" y="193040"/>
            <a:ext cx="574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Environment management with </a:t>
            </a:r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Conda</a:t>
            </a:r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3100C-608C-48B8-A38C-AD97C9AD31D5}"/>
              </a:ext>
            </a:extLst>
          </p:cNvPr>
          <p:cNvSpPr txBox="1"/>
          <p:nvPr/>
        </p:nvSpPr>
        <p:spPr>
          <a:xfrm>
            <a:off x="523240" y="894080"/>
            <a:ext cx="11145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Run the installation script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ui-monospace"/>
              </a:rPr>
              <a:t>bash Miniconda3-latest-Linux-x86_64.sh</a:t>
            </a:r>
          </a:p>
          <a:p>
            <a:endParaRPr lang="en-US" sz="2000" dirty="0">
              <a:solidFill>
                <a:schemeClr val="accent1"/>
              </a:solidFill>
              <a:latin typeface="ui-monospace"/>
            </a:endParaRPr>
          </a:p>
          <a:p>
            <a:r>
              <a:rPr lang="en-US" sz="2000" dirty="0">
                <a:latin typeface="ui-monospace"/>
              </a:rPr>
              <a:t>The installation script will create </a:t>
            </a:r>
            <a:r>
              <a:rPr lang="en-US" sz="2000" b="1" dirty="0" err="1">
                <a:latin typeface="ui-monospace"/>
              </a:rPr>
              <a:t>miniconda</a:t>
            </a:r>
            <a:r>
              <a:rPr lang="en-US" sz="2000" b="1" dirty="0">
                <a:latin typeface="ui-monospace"/>
              </a:rPr>
              <a:t>/ </a:t>
            </a:r>
            <a:r>
              <a:rPr lang="en-US" sz="2000" dirty="0">
                <a:latin typeface="ui-monospace"/>
              </a:rPr>
              <a:t>directory in your home directory, all of the packages installed through </a:t>
            </a:r>
            <a:r>
              <a:rPr lang="en-US" sz="2000" dirty="0" err="1">
                <a:latin typeface="ui-monospace"/>
              </a:rPr>
              <a:t>conda</a:t>
            </a:r>
            <a:r>
              <a:rPr lang="en-US" sz="2000" dirty="0">
                <a:latin typeface="ui-monospace"/>
              </a:rPr>
              <a:t> will be located there</a:t>
            </a:r>
          </a:p>
          <a:p>
            <a:endParaRPr lang="en-US" sz="2000" dirty="0">
              <a:solidFill>
                <a:schemeClr val="accent1"/>
              </a:solidFill>
              <a:latin typeface="ui-monospace"/>
            </a:endParaRPr>
          </a:p>
          <a:p>
            <a:r>
              <a:rPr lang="en-US" sz="2000" dirty="0">
                <a:latin typeface="ui-monospace"/>
              </a:rPr>
              <a:t>Activate </a:t>
            </a:r>
            <a:r>
              <a:rPr lang="en-US" sz="2000" dirty="0" err="1">
                <a:latin typeface="ui-monospace"/>
              </a:rPr>
              <a:t>conda</a:t>
            </a:r>
            <a:endParaRPr lang="en-US" sz="2000" dirty="0">
              <a:latin typeface="ui-monospace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ui-monospace"/>
              </a:rPr>
              <a:t>$ </a:t>
            </a:r>
            <a:r>
              <a:rPr lang="en-US" sz="2000" dirty="0" err="1">
                <a:solidFill>
                  <a:schemeClr val="accent1"/>
                </a:solidFill>
                <a:latin typeface="ui-monospace"/>
              </a:rPr>
              <a:t>conda</a:t>
            </a:r>
            <a:r>
              <a:rPr lang="en-US" sz="2000" dirty="0">
                <a:solidFill>
                  <a:schemeClr val="accent1"/>
                </a:solidFill>
                <a:latin typeface="ui-monospace"/>
              </a:rPr>
              <a:t> activate # this will launch a base environment</a:t>
            </a:r>
          </a:p>
          <a:p>
            <a:endParaRPr lang="en-US" sz="2000" dirty="0">
              <a:solidFill>
                <a:schemeClr val="accent1"/>
              </a:solidFill>
              <a:latin typeface="ui-monospace"/>
            </a:endParaRPr>
          </a:p>
          <a:p>
            <a:r>
              <a:rPr lang="en-US" sz="2000" dirty="0">
                <a:latin typeface="ui-monospace"/>
              </a:rPr>
              <a:t>We will create a dedicated environment for this course</a:t>
            </a:r>
          </a:p>
          <a:p>
            <a:r>
              <a:rPr lang="en-US" sz="2000" dirty="0">
                <a:solidFill>
                  <a:schemeClr val="accent1"/>
                </a:solidFill>
                <a:latin typeface="ui-monospace"/>
              </a:rPr>
              <a:t>$ </a:t>
            </a:r>
            <a:r>
              <a:rPr lang="en-US" sz="2000" dirty="0" err="1">
                <a:solidFill>
                  <a:schemeClr val="accent1"/>
                </a:solidFill>
                <a:latin typeface="ui-monospace"/>
              </a:rPr>
              <a:t>conda</a:t>
            </a:r>
            <a:r>
              <a:rPr lang="en-US" sz="2000" dirty="0">
                <a:solidFill>
                  <a:schemeClr val="accent1"/>
                </a:solidFill>
                <a:latin typeface="ui-monospace"/>
              </a:rPr>
              <a:t> create -n course</a:t>
            </a:r>
          </a:p>
          <a:p>
            <a:endParaRPr lang="en-US" sz="2000" dirty="0">
              <a:solidFill>
                <a:schemeClr val="accent1"/>
              </a:solidFill>
              <a:latin typeface="ui-monospace"/>
            </a:endParaRPr>
          </a:p>
          <a:p>
            <a:r>
              <a:rPr lang="en-US" sz="2000" dirty="0">
                <a:latin typeface="ui-monospace"/>
              </a:rPr>
              <a:t>List environments</a:t>
            </a:r>
          </a:p>
          <a:p>
            <a:r>
              <a:rPr lang="en-US" sz="2000" dirty="0">
                <a:solidFill>
                  <a:schemeClr val="accent1"/>
                </a:solidFill>
                <a:latin typeface="ui-monospace"/>
              </a:rPr>
              <a:t>$ </a:t>
            </a:r>
            <a:r>
              <a:rPr lang="en-US" sz="2000" dirty="0" err="1">
                <a:solidFill>
                  <a:schemeClr val="accent1"/>
                </a:solidFill>
                <a:latin typeface="ui-monospace"/>
              </a:rPr>
              <a:t>conda</a:t>
            </a:r>
            <a:r>
              <a:rPr lang="en-US" sz="2000" dirty="0">
                <a:solidFill>
                  <a:schemeClr val="accent1"/>
                </a:solidFill>
                <a:latin typeface="ui-monospace"/>
              </a:rPr>
              <a:t> info --</a:t>
            </a:r>
            <a:r>
              <a:rPr lang="en-US" sz="2000" dirty="0" err="1">
                <a:solidFill>
                  <a:schemeClr val="accent1"/>
                </a:solidFill>
                <a:latin typeface="ui-monospace"/>
              </a:rPr>
              <a:t>envs</a:t>
            </a:r>
            <a:endParaRPr lang="en-US" sz="2000" dirty="0">
              <a:solidFill>
                <a:schemeClr val="accent1"/>
              </a:solidFill>
              <a:latin typeface="ui-monospace"/>
            </a:endParaRPr>
          </a:p>
          <a:p>
            <a:endParaRPr lang="en-US" sz="2000" dirty="0">
              <a:solidFill>
                <a:schemeClr val="accent1"/>
              </a:solidFill>
              <a:latin typeface="ui-monospace"/>
            </a:endParaRPr>
          </a:p>
          <a:p>
            <a:r>
              <a:rPr lang="en-US" sz="2000" dirty="0">
                <a:latin typeface="ui-monospace"/>
              </a:rPr>
              <a:t>Activate </a:t>
            </a:r>
            <a:r>
              <a:rPr lang="en-US" sz="2000" b="1" dirty="0">
                <a:latin typeface="ui-monospace"/>
              </a:rPr>
              <a:t>course </a:t>
            </a:r>
            <a:r>
              <a:rPr lang="en-US" sz="2000" dirty="0">
                <a:latin typeface="ui-monospace"/>
              </a:rPr>
              <a:t>environment</a:t>
            </a:r>
          </a:p>
          <a:p>
            <a:r>
              <a:rPr lang="en-US" sz="2000" dirty="0">
                <a:solidFill>
                  <a:schemeClr val="accent1"/>
                </a:solidFill>
                <a:latin typeface="ui-monospace"/>
              </a:rPr>
              <a:t>$ </a:t>
            </a:r>
            <a:r>
              <a:rPr lang="en-US" sz="2000" dirty="0" err="1">
                <a:solidFill>
                  <a:schemeClr val="accent1"/>
                </a:solidFill>
                <a:latin typeface="ui-monospace"/>
              </a:rPr>
              <a:t>conda</a:t>
            </a:r>
            <a:r>
              <a:rPr lang="en-US" sz="2000" dirty="0">
                <a:solidFill>
                  <a:schemeClr val="accent1"/>
                </a:solidFill>
                <a:latin typeface="ui-monospace"/>
              </a:rPr>
              <a:t> activate course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E3DAEA5-F807-E289-43D3-DEC84688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4C565-6514-5005-B7AF-C8C47E4CAAED}"/>
              </a:ext>
            </a:extLst>
          </p:cNvPr>
          <p:cNvSpPr txBox="1"/>
          <p:nvPr/>
        </p:nvSpPr>
        <p:spPr>
          <a:xfrm>
            <a:off x="3373120" y="193040"/>
            <a:ext cx="574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Environment management with </a:t>
            </a:r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Conda</a:t>
            </a:r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31A37-AEC3-5786-4FA5-ABC2FF414A8E}"/>
              </a:ext>
            </a:extLst>
          </p:cNvPr>
          <p:cNvSpPr txBox="1"/>
          <p:nvPr/>
        </p:nvSpPr>
        <p:spPr>
          <a:xfrm>
            <a:off x="523240" y="894080"/>
            <a:ext cx="11145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Install bioinformatics software with </a:t>
            </a:r>
            <a:r>
              <a:rPr lang="en-US" sz="2000" dirty="0" err="1"/>
              <a:t>conda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Simply google “</a:t>
            </a:r>
            <a:r>
              <a:rPr lang="en-US" sz="2000" dirty="0" err="1"/>
              <a:t>conda</a:t>
            </a:r>
            <a:r>
              <a:rPr lang="en-US" sz="2000" dirty="0"/>
              <a:t> </a:t>
            </a:r>
            <a:r>
              <a:rPr lang="en-US" sz="2000" dirty="0" err="1"/>
              <a:t>package_name</a:t>
            </a:r>
            <a:r>
              <a:rPr lang="en-US" sz="2000" dirty="0"/>
              <a:t>” and it will lead you to </a:t>
            </a:r>
            <a:r>
              <a:rPr lang="en-US" sz="2000" b="1" dirty="0" err="1"/>
              <a:t>bioconda</a:t>
            </a:r>
            <a:r>
              <a:rPr lang="en-US" sz="2000" b="1" dirty="0"/>
              <a:t> </a:t>
            </a:r>
            <a:r>
              <a:rPr lang="en-US" sz="2000" dirty="0"/>
              <a:t>page with the instructions</a:t>
            </a:r>
          </a:p>
          <a:p>
            <a:endParaRPr lang="en-US" sz="2000" b="1" dirty="0"/>
          </a:p>
          <a:p>
            <a:r>
              <a:rPr lang="en-US" sz="2000" b="1" dirty="0" err="1"/>
              <a:t>bioconda</a:t>
            </a:r>
            <a:r>
              <a:rPr lang="en-US" sz="2000" b="1" dirty="0"/>
              <a:t>  </a:t>
            </a:r>
            <a:r>
              <a:rPr lang="en-US" sz="2000" dirty="0"/>
              <a:t>is a repository of thousands of bioinformatics packages</a:t>
            </a:r>
          </a:p>
          <a:p>
            <a:endParaRPr lang="en-US" sz="2000" b="1" dirty="0"/>
          </a:p>
          <a:p>
            <a:r>
              <a:rPr lang="en-US" sz="2000" dirty="0"/>
              <a:t>Let’s install</a:t>
            </a:r>
            <a:r>
              <a:rPr lang="en-US" sz="2000" b="1" dirty="0"/>
              <a:t> </a:t>
            </a:r>
            <a:r>
              <a:rPr lang="en-US" sz="2000" b="1" dirty="0" err="1"/>
              <a:t>fastx</a:t>
            </a:r>
            <a:r>
              <a:rPr lang="en-US" sz="2000" b="1" dirty="0"/>
              <a:t>-toolkit </a:t>
            </a:r>
            <a:r>
              <a:rPr lang="en-US" sz="2000" dirty="0"/>
              <a:t>with </a:t>
            </a:r>
            <a:r>
              <a:rPr lang="en-US" sz="2000" dirty="0" err="1"/>
              <a:t>conda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dirty="0"/>
              <a:t>Search</a:t>
            </a:r>
            <a:r>
              <a:rPr lang="en-US" sz="2000" b="1" dirty="0"/>
              <a:t> </a:t>
            </a:r>
            <a:r>
              <a:rPr lang="en-US" sz="2000" b="1" dirty="0" err="1"/>
              <a:t>conda</a:t>
            </a:r>
            <a:r>
              <a:rPr lang="en-US" sz="2000" b="1" dirty="0"/>
              <a:t> + </a:t>
            </a:r>
            <a:r>
              <a:rPr lang="en-US" sz="2000" b="1" dirty="0" err="1"/>
              <a:t>fastx</a:t>
            </a:r>
            <a:r>
              <a:rPr lang="en-US" sz="2000" b="1" dirty="0"/>
              <a:t> toolkit</a:t>
            </a:r>
          </a:p>
          <a:p>
            <a:endParaRPr lang="en-US" sz="2000" b="1" dirty="0"/>
          </a:p>
          <a:p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3D387-9CAF-D9D8-EDA5-B65BF445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3790009"/>
            <a:ext cx="7249160" cy="287495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C4963D-22CC-1AE1-4AF1-EF2C5C68F636}"/>
              </a:ext>
            </a:extLst>
          </p:cNvPr>
          <p:cNvGrpSpPr/>
          <p:nvPr/>
        </p:nvGrpSpPr>
        <p:grpSpPr>
          <a:xfrm>
            <a:off x="5242440" y="5173880"/>
            <a:ext cx="1135440" cy="501480"/>
            <a:chOff x="5242440" y="5173880"/>
            <a:chExt cx="113544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48FFA6-2E7E-F71C-4C1A-DBEA3E06C5EF}"/>
                    </a:ext>
                  </a:extLst>
                </p14:cNvPr>
                <p14:cNvContentPartPr/>
                <p14:nvPr/>
              </p14:nvContentPartPr>
              <p14:xfrm>
                <a:off x="5242440" y="5191520"/>
                <a:ext cx="113544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48FFA6-2E7E-F71C-4C1A-DBEA3E06C5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33440" y="5182880"/>
                  <a:ext cx="1153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582E94-B3A0-06FF-CFE7-175B1330D780}"/>
                    </a:ext>
                  </a:extLst>
                </p14:cNvPr>
                <p14:cNvContentPartPr/>
                <p14:nvPr/>
              </p14:nvContentPartPr>
              <p14:xfrm>
                <a:off x="5293200" y="5173880"/>
                <a:ext cx="170280" cy="26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582E94-B3A0-06FF-CFE7-175B1330D7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84200" y="5165240"/>
                  <a:ext cx="187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C11C7F-B362-FA82-081A-B08CD4657EF8}"/>
                    </a:ext>
                  </a:extLst>
                </p14:cNvPr>
                <p14:cNvContentPartPr/>
                <p14:nvPr/>
              </p14:nvContentPartPr>
              <p14:xfrm>
                <a:off x="5293200" y="5506520"/>
                <a:ext cx="434880" cy="16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C11C7F-B362-FA82-081A-B08CD4657E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84200" y="5497520"/>
                  <a:ext cx="45252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87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61A4-4F19-0221-9B96-2FD73D0D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809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Install the package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conda</a:t>
            </a:r>
            <a:r>
              <a:rPr lang="en-US" sz="2000" dirty="0">
                <a:solidFill>
                  <a:schemeClr val="accent1"/>
                </a:solidFill>
              </a:rPr>
              <a:t> install -c </a:t>
            </a:r>
            <a:r>
              <a:rPr lang="en-US" sz="2000" dirty="0" err="1">
                <a:solidFill>
                  <a:schemeClr val="accent1"/>
                </a:solidFill>
              </a:rPr>
              <a:t>fastx_toolkit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Deactivate environment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conda</a:t>
            </a:r>
            <a:r>
              <a:rPr lang="en-US" sz="2000" dirty="0">
                <a:solidFill>
                  <a:schemeClr val="accent1"/>
                </a:solidFill>
              </a:rPr>
              <a:t> deactivate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Remove the environment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accent1"/>
                </a:solidFill>
              </a:rPr>
              <a:t>$ conda env remove --name rnaseq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3D0B-7EED-6B2C-FB14-6F57CF630283}"/>
              </a:ext>
            </a:extLst>
          </p:cNvPr>
          <p:cNvSpPr txBox="1"/>
          <p:nvPr/>
        </p:nvSpPr>
        <p:spPr>
          <a:xfrm>
            <a:off x="3373120" y="193040"/>
            <a:ext cx="574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Environment management with </a:t>
            </a:r>
            <a:r>
              <a:rPr lang="en-US" sz="2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Conda</a:t>
            </a:r>
            <a:endParaRPr lang="en-US" sz="28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564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EF8B9-168B-16BC-C7F6-45FF2B078FE4}"/>
              </a:ext>
            </a:extLst>
          </p:cNvPr>
          <p:cNvSpPr txBox="1"/>
          <p:nvPr/>
        </p:nvSpPr>
        <p:spPr>
          <a:xfrm>
            <a:off x="4795520" y="121920"/>
            <a:ext cx="2857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Packaging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4FD2E-2A2C-17AE-B176-CD2AE259E641}"/>
              </a:ext>
            </a:extLst>
          </p:cNvPr>
          <p:cNvSpPr txBox="1"/>
          <p:nvPr/>
        </p:nvSpPr>
        <p:spPr>
          <a:xfrm>
            <a:off x="975360" y="721360"/>
            <a:ext cx="105867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Linux software is distributed through packaging systems</a:t>
            </a:r>
          </a:p>
          <a:p>
            <a:endParaRPr lang="en-US" sz="2000" dirty="0"/>
          </a:p>
          <a:p>
            <a:r>
              <a:rPr lang="en-US" sz="2000" dirty="0"/>
              <a:t>Different Linux distributions have different packaging systems that are not compatible with each other</a:t>
            </a:r>
          </a:p>
          <a:p>
            <a:endParaRPr lang="en-US" sz="2000" dirty="0"/>
          </a:p>
          <a:p>
            <a:r>
              <a:rPr lang="en-US" sz="2000" b="1" dirty="0"/>
              <a:t>Debian-style:</a:t>
            </a:r>
            <a:r>
              <a:rPr lang="en-US" sz="2000" dirty="0"/>
              <a:t> Debian, Ubuntu, Mint</a:t>
            </a:r>
          </a:p>
          <a:p>
            <a:endParaRPr lang="en-US" sz="2000" dirty="0"/>
          </a:p>
          <a:p>
            <a:r>
              <a:rPr lang="en-US" sz="2000" b="1" dirty="0"/>
              <a:t>Red-hat style:</a:t>
            </a:r>
            <a:r>
              <a:rPr lang="en-US" sz="2000" dirty="0"/>
              <a:t> Fedora, CentOS, Red Hat, openSUSE</a:t>
            </a:r>
          </a:p>
          <a:p>
            <a:endParaRPr lang="en-US" sz="2000" dirty="0"/>
          </a:p>
          <a:p>
            <a:r>
              <a:rPr lang="en-US" sz="2000" dirty="0"/>
              <a:t>Debian style packages have the extension </a:t>
            </a:r>
            <a:r>
              <a:rPr lang="en-US" sz="2000" b="1" i="1" dirty="0"/>
              <a:t>.deb </a:t>
            </a:r>
            <a:r>
              <a:rPr lang="en-US" sz="2000" dirty="0"/>
              <a:t>and Red-hat - </a:t>
            </a:r>
            <a:r>
              <a:rPr lang="en-US" sz="2000" b="1" i="1" dirty="0"/>
              <a:t>.rpm</a:t>
            </a:r>
          </a:p>
          <a:p>
            <a:endParaRPr lang="en-US" sz="2000" b="1" i="1" dirty="0"/>
          </a:p>
          <a:p>
            <a:r>
              <a:rPr lang="en-US" sz="2000" dirty="0"/>
              <a:t>All software for Linux is found on Internet as package files (.deb, .rpm files) or as source code for manual installation </a:t>
            </a:r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Linux software is usually available through </a:t>
            </a:r>
            <a:r>
              <a:rPr lang="en-US" sz="2000" b="1" i="1" dirty="0"/>
              <a:t>repositories</a:t>
            </a:r>
            <a:r>
              <a:rPr lang="en-US" sz="2000" dirty="0"/>
              <a:t> or </a:t>
            </a:r>
            <a:r>
              <a:rPr lang="en-US" sz="2000" b="1" i="1" dirty="0"/>
              <a:t>repos </a:t>
            </a:r>
            <a:r>
              <a:rPr lang="en-US" sz="2000" dirty="0"/>
              <a:t>that contain thousands of packages </a:t>
            </a:r>
          </a:p>
          <a:p>
            <a:endParaRPr lang="en-US" sz="2000" dirty="0"/>
          </a:p>
          <a:p>
            <a:r>
              <a:rPr lang="en-US" sz="2000" dirty="0"/>
              <a:t>Linux can interact with repos through a package manager to download and install software </a:t>
            </a:r>
          </a:p>
        </p:txBody>
      </p:sp>
    </p:spTree>
    <p:extLst>
      <p:ext uri="{BB962C8B-B14F-4D97-AF65-F5344CB8AC3E}">
        <p14:creationId xmlns:p14="http://schemas.microsoft.com/office/powerpoint/2010/main" val="107376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47135-5BF2-F5B5-1478-D9713159FC41}"/>
              </a:ext>
            </a:extLst>
          </p:cNvPr>
          <p:cNvSpPr txBox="1"/>
          <p:nvPr/>
        </p:nvSpPr>
        <p:spPr>
          <a:xfrm>
            <a:off x="4053840" y="121920"/>
            <a:ext cx="46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software from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24FB2-14FA-410B-A602-987851C57620}"/>
              </a:ext>
            </a:extLst>
          </p:cNvPr>
          <p:cNvSpPr txBox="1"/>
          <p:nvPr/>
        </p:nvSpPr>
        <p:spPr>
          <a:xfrm>
            <a:off x="975360" y="944880"/>
            <a:ext cx="105867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Linux software is </a:t>
            </a:r>
            <a:r>
              <a:rPr lang="en-US" sz="2000" b="1" dirty="0"/>
              <a:t>open source</a:t>
            </a:r>
            <a:r>
              <a:rPr lang="en-US" sz="2000" dirty="0"/>
              <a:t>, meaning that we can view, download, edit the source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install the software from the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Source code is a set of instructions written in human readable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code can be interpreted directly in the case of interpreted languages (</a:t>
            </a:r>
            <a:r>
              <a:rPr lang="en-US" sz="2000" dirty="0" err="1"/>
              <a:t>perl</a:t>
            </a:r>
            <a:r>
              <a:rPr lang="en-US" sz="2000" dirty="0"/>
              <a:t>, python, bash, R) or compiled as machine code (C++, C, java)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Linux system must contain appropriate interpreters or compilers to interpret or compile source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Software required to install from source are called development tools, for example </a:t>
            </a:r>
            <a:r>
              <a:rPr lang="en-US" sz="2000" b="1" dirty="0"/>
              <a:t>GNU </a:t>
            </a:r>
            <a:r>
              <a:rPr lang="en-US" sz="2000" b="1" dirty="0" err="1"/>
              <a:t>coreutils</a:t>
            </a:r>
            <a:r>
              <a:rPr lang="en-US" sz="2000" dirty="0"/>
              <a:t>, </a:t>
            </a:r>
            <a:r>
              <a:rPr lang="en-US" sz="2000" b="1" dirty="0" err="1"/>
              <a:t>gcc</a:t>
            </a:r>
            <a:r>
              <a:rPr lang="en-US" sz="2000" b="1" dirty="0"/>
              <a:t>, GNU tar, </a:t>
            </a:r>
            <a:r>
              <a:rPr lang="en-US" sz="2000" b="1" dirty="0" err="1"/>
              <a:t>gunzip</a:t>
            </a:r>
            <a:r>
              <a:rPr lang="en-US" sz="2000" b="1" dirty="0"/>
              <a:t>, bunzip2, make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Usually, your system will come with development tools, but they can also be downloaded and installed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14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6B019A-F764-C840-88A3-D5B57BCD6F60}"/>
              </a:ext>
            </a:extLst>
          </p:cNvPr>
          <p:cNvSpPr txBox="1"/>
          <p:nvPr/>
        </p:nvSpPr>
        <p:spPr>
          <a:xfrm>
            <a:off x="975360" y="721360"/>
            <a:ext cx="10586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installing software from source</a:t>
            </a:r>
          </a:p>
          <a:p>
            <a:endParaRPr lang="en-US" sz="2000" dirty="0"/>
          </a:p>
          <a:p>
            <a:r>
              <a:rPr lang="en-US" sz="2000" dirty="0"/>
              <a:t>We will install bedtools2 </a:t>
            </a:r>
            <a:r>
              <a:rPr lang="en-US" sz="2000" dirty="0">
                <a:hlinkClick r:id="rId2"/>
              </a:rPr>
              <a:t>https://github.com/arq5x/bedtools2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Bedtools2 is a versatile toolset for operations in genomic intervals, scan through their </a:t>
            </a:r>
            <a:r>
              <a:rPr lang="en-US" sz="2000" dirty="0" err="1"/>
              <a:t>github</a:t>
            </a:r>
            <a:r>
              <a:rPr lang="en-US" sz="2000" dirty="0"/>
              <a:t> to know more</a:t>
            </a:r>
          </a:p>
          <a:p>
            <a:endParaRPr lang="en-US" sz="2000" dirty="0"/>
          </a:p>
          <a:p>
            <a:r>
              <a:rPr lang="en-US" sz="2000" dirty="0"/>
              <a:t>Search for bedtools2 </a:t>
            </a:r>
            <a:r>
              <a:rPr lang="en-US" sz="2000" dirty="0" err="1"/>
              <a:t>github</a:t>
            </a:r>
            <a:r>
              <a:rPr lang="en-US" sz="2000" dirty="0"/>
              <a:t> and find releases: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B4908-0519-3B76-4252-02D414411D59}"/>
              </a:ext>
            </a:extLst>
          </p:cNvPr>
          <p:cNvSpPr txBox="1"/>
          <p:nvPr/>
        </p:nvSpPr>
        <p:spPr>
          <a:xfrm>
            <a:off x="4053840" y="91440"/>
            <a:ext cx="46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software from source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1A527-9626-03BD-E488-24BF91D9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8" y="3397800"/>
            <a:ext cx="9687053" cy="2393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A1BDE3-7ADA-69AD-2239-0B484F7DF958}"/>
                  </a:ext>
                </a:extLst>
              </p14:cNvPr>
              <p14:cNvContentPartPr/>
              <p14:nvPr/>
            </p14:nvContentPartPr>
            <p14:xfrm>
              <a:off x="8178600" y="3514640"/>
              <a:ext cx="2530800" cy="1352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A1BDE3-7ADA-69AD-2239-0B484F7DF9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9600" y="3505640"/>
                <a:ext cx="2548440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6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2D087-D1E9-1A82-05D2-94858426E980}"/>
              </a:ext>
            </a:extLst>
          </p:cNvPr>
          <p:cNvSpPr txBox="1"/>
          <p:nvPr/>
        </p:nvSpPr>
        <p:spPr>
          <a:xfrm>
            <a:off x="3972560" y="132080"/>
            <a:ext cx="46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software from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D8B6A-F227-235B-07C3-62167545061A}"/>
              </a:ext>
            </a:extLst>
          </p:cNvPr>
          <p:cNvSpPr txBox="1"/>
          <p:nvPr/>
        </p:nvSpPr>
        <p:spPr>
          <a:xfrm>
            <a:off x="802640" y="731520"/>
            <a:ext cx="1058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installing software from source</a:t>
            </a:r>
          </a:p>
          <a:p>
            <a:endParaRPr lang="en-US" sz="2000" dirty="0"/>
          </a:p>
          <a:p>
            <a:r>
              <a:rPr lang="en-US" sz="2000" dirty="0"/>
              <a:t>Click on releases and locate compressed source code for the latest stable release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EE95E-CB0D-3F83-8703-F3EB0769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1987748"/>
            <a:ext cx="9924006" cy="33056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3C8C1F-37A5-4488-0527-9914FE05F9FD}"/>
              </a:ext>
            </a:extLst>
          </p:cNvPr>
          <p:cNvGrpSpPr/>
          <p:nvPr/>
        </p:nvGrpSpPr>
        <p:grpSpPr>
          <a:xfrm>
            <a:off x="3261000" y="3719120"/>
            <a:ext cx="682560" cy="394560"/>
            <a:chOff x="3261000" y="3719120"/>
            <a:chExt cx="68256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432AB4-3A09-3EBD-D736-B1D2E4D9BBF9}"/>
                    </a:ext>
                  </a:extLst>
                </p14:cNvPr>
                <p14:cNvContentPartPr/>
                <p14:nvPr/>
              </p14:nvContentPartPr>
              <p14:xfrm>
                <a:off x="3261000" y="3719120"/>
                <a:ext cx="682560" cy="223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432AB4-3A09-3EBD-D736-B1D2E4D9BB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52000" y="3710120"/>
                  <a:ext cx="700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C894CF-0409-B897-9B2F-AA6DA2470D94}"/>
                    </a:ext>
                  </a:extLst>
                </p14:cNvPr>
                <p14:cNvContentPartPr/>
                <p14:nvPr/>
              </p14:nvContentPartPr>
              <p14:xfrm>
                <a:off x="3301680" y="3768800"/>
                <a:ext cx="132840" cy="163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C894CF-0409-B897-9B2F-AA6DA2470D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93040" y="3759800"/>
                  <a:ext cx="150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2703B4-3AD4-C75B-1D01-D6A68DF63D34}"/>
                    </a:ext>
                  </a:extLst>
                </p14:cNvPr>
                <p14:cNvContentPartPr/>
                <p14:nvPr/>
              </p14:nvContentPartPr>
              <p14:xfrm>
                <a:off x="3301680" y="3951680"/>
                <a:ext cx="271440" cy="16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2703B4-3AD4-C75B-1D01-D6A68DF63D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3040" y="3943040"/>
                  <a:ext cx="289080" cy="17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524374-F66B-1AF5-DD6E-43BA5BEFB5D7}"/>
              </a:ext>
            </a:extLst>
          </p:cNvPr>
          <p:cNvSpPr txBox="1"/>
          <p:nvPr/>
        </p:nvSpPr>
        <p:spPr>
          <a:xfrm>
            <a:off x="965200" y="5669280"/>
            <a:ext cx="451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</a:t>
            </a:r>
            <a:r>
              <a:rPr lang="en-US" b="1" dirty="0"/>
              <a:t>.tar.gz </a:t>
            </a:r>
            <a:r>
              <a:rPr lang="en-US" dirty="0"/>
              <a:t>file and copy link address </a:t>
            </a:r>
          </a:p>
        </p:txBody>
      </p:sp>
    </p:spTree>
    <p:extLst>
      <p:ext uri="{BB962C8B-B14F-4D97-AF65-F5344CB8AC3E}">
        <p14:creationId xmlns:p14="http://schemas.microsoft.com/office/powerpoint/2010/main" val="321430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843E4-0DAD-E4E0-2D18-17185B0DC3EB}"/>
              </a:ext>
            </a:extLst>
          </p:cNvPr>
          <p:cNvSpPr txBox="1"/>
          <p:nvPr/>
        </p:nvSpPr>
        <p:spPr>
          <a:xfrm>
            <a:off x="3972560" y="132080"/>
            <a:ext cx="46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software from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5EA18-FF0A-85D4-A1D2-46C9CA4F1173}"/>
              </a:ext>
            </a:extLst>
          </p:cNvPr>
          <p:cNvSpPr txBox="1"/>
          <p:nvPr/>
        </p:nvSpPr>
        <p:spPr>
          <a:xfrm>
            <a:off x="802640" y="731520"/>
            <a:ext cx="105867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installing software from source</a:t>
            </a:r>
          </a:p>
          <a:p>
            <a:endParaRPr lang="en-US" sz="2000" dirty="0"/>
          </a:p>
          <a:p>
            <a:r>
              <a:rPr lang="en-US" sz="2000" dirty="0"/>
              <a:t>Create </a:t>
            </a:r>
            <a:r>
              <a:rPr lang="en-US" sz="2000" b="1" dirty="0"/>
              <a:t>programs/ </a:t>
            </a:r>
            <a:r>
              <a:rPr lang="en-US" sz="2000" dirty="0"/>
              <a:t>directory in your home folder and </a:t>
            </a:r>
            <a:r>
              <a:rPr lang="en-US" sz="2000" b="1" dirty="0"/>
              <a:t>cd</a:t>
            </a:r>
            <a:r>
              <a:rPr lang="en-US" sz="2000" dirty="0"/>
              <a:t> there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cd ~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programs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programs 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Download </a:t>
            </a:r>
            <a:r>
              <a:rPr lang="en-US" sz="2000" b="1" dirty="0"/>
              <a:t>bedtools2 </a:t>
            </a:r>
            <a:r>
              <a:rPr lang="en-US" sz="2000" dirty="0" err="1"/>
              <a:t>tarball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da-DK" sz="2000" dirty="0">
                <a:solidFill>
                  <a:schemeClr val="accent1"/>
                </a:solidFill>
              </a:rPr>
              <a:t>wget</a:t>
            </a:r>
            <a:r>
              <a:rPr lang="da-DK" sz="2000" dirty="0"/>
              <a:t> </a:t>
            </a:r>
            <a:r>
              <a:rPr lang="da-DK" sz="2000" dirty="0">
                <a:hlinkClick r:id="rId2"/>
              </a:rPr>
              <a:t>https://github.com/arq5x/bedtools2/releases/download/v2.31.0/bedtools-2.31.0.tar.gz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Read installation instructions </a:t>
            </a:r>
            <a:r>
              <a:rPr lang="en-US" sz="2000" dirty="0">
                <a:hlinkClick r:id="rId3"/>
              </a:rPr>
              <a:t>https://bedtools.readthedocs.io/en/latest/content/installation.html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Untar</a:t>
            </a:r>
            <a:r>
              <a:rPr lang="en-US" sz="2000" dirty="0"/>
              <a:t> and unzip </a:t>
            </a:r>
            <a:r>
              <a:rPr lang="en-US" sz="2000" b="1" dirty="0"/>
              <a:t>bedtools2.tar.gz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tar -</a:t>
            </a:r>
            <a:r>
              <a:rPr lang="en-US" sz="2000" dirty="0" err="1">
                <a:solidFill>
                  <a:schemeClr val="accent1"/>
                </a:solidFill>
              </a:rPr>
              <a:t>xzvf</a:t>
            </a:r>
            <a:r>
              <a:rPr lang="en-US" sz="2000" dirty="0">
                <a:solidFill>
                  <a:schemeClr val="accent1"/>
                </a:solidFill>
              </a:rPr>
              <a:t> bedtools-2.31.0.tar.gz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bedtools2/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make </a:t>
            </a:r>
            <a:r>
              <a:rPr lang="en-US" sz="2000" dirty="0"/>
              <a:t># compile binaries</a:t>
            </a:r>
          </a:p>
        </p:txBody>
      </p:sp>
    </p:spTree>
    <p:extLst>
      <p:ext uri="{BB962C8B-B14F-4D97-AF65-F5344CB8AC3E}">
        <p14:creationId xmlns:p14="http://schemas.microsoft.com/office/powerpoint/2010/main" val="348650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6D9ADF-7B30-078D-4406-FD814D138D2F}"/>
              </a:ext>
            </a:extLst>
          </p:cNvPr>
          <p:cNvSpPr txBox="1"/>
          <p:nvPr/>
        </p:nvSpPr>
        <p:spPr>
          <a:xfrm>
            <a:off x="3972560" y="71120"/>
            <a:ext cx="46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software from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5054B-AE97-A8B3-199C-2EB936C22874}"/>
              </a:ext>
            </a:extLst>
          </p:cNvPr>
          <p:cNvSpPr txBox="1"/>
          <p:nvPr/>
        </p:nvSpPr>
        <p:spPr>
          <a:xfrm>
            <a:off x="802640" y="629920"/>
            <a:ext cx="105867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installing software from source</a:t>
            </a:r>
          </a:p>
          <a:p>
            <a:endParaRPr lang="en-US" sz="2000" dirty="0"/>
          </a:p>
          <a:p>
            <a:r>
              <a:rPr lang="en-US" sz="2000" dirty="0"/>
              <a:t>Create </a:t>
            </a:r>
            <a:r>
              <a:rPr lang="en-US" sz="2000" b="1" dirty="0"/>
              <a:t>programs/ </a:t>
            </a:r>
            <a:r>
              <a:rPr lang="en-US" sz="2000" dirty="0"/>
              <a:t>directory in your home folder and </a:t>
            </a:r>
            <a:r>
              <a:rPr lang="en-US" sz="2000" b="1" dirty="0"/>
              <a:t>cd</a:t>
            </a:r>
            <a:r>
              <a:rPr lang="en-US" sz="2000" dirty="0"/>
              <a:t> there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cd ~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mkdir</a:t>
            </a:r>
            <a:r>
              <a:rPr lang="en-US" sz="2000" dirty="0">
                <a:solidFill>
                  <a:schemeClr val="accent1"/>
                </a:solidFill>
              </a:rPr>
              <a:t> programs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programs 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Download </a:t>
            </a:r>
            <a:r>
              <a:rPr lang="en-US" sz="2000" b="1" dirty="0"/>
              <a:t>bedtools2 </a:t>
            </a:r>
            <a:r>
              <a:rPr lang="en-US" sz="2000" dirty="0" err="1"/>
              <a:t>tarball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da-DK" sz="2000" dirty="0">
                <a:solidFill>
                  <a:schemeClr val="accent1"/>
                </a:solidFill>
              </a:rPr>
              <a:t>wget</a:t>
            </a:r>
            <a:r>
              <a:rPr lang="da-DK" sz="2000" dirty="0"/>
              <a:t> </a:t>
            </a:r>
            <a:r>
              <a:rPr lang="da-DK" sz="2000" dirty="0">
                <a:hlinkClick r:id="rId2"/>
              </a:rPr>
              <a:t>https://github.com/arq5x/bedtools2/releases/download/v2.31.0/bedtools-2.31.0.tar.gz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Read installation instructions </a:t>
            </a:r>
            <a:r>
              <a:rPr lang="en-US" sz="2000" dirty="0">
                <a:hlinkClick r:id="rId3"/>
              </a:rPr>
              <a:t>https://bedtools.readthedocs.io/en/latest/content/installation.html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Untar</a:t>
            </a:r>
            <a:r>
              <a:rPr lang="en-US" sz="2000" dirty="0"/>
              <a:t> and unzip </a:t>
            </a:r>
            <a:r>
              <a:rPr lang="en-US" sz="2000" b="1" dirty="0"/>
              <a:t>bedtools2.tar.gz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tar -</a:t>
            </a:r>
            <a:r>
              <a:rPr lang="en-US" sz="2000" dirty="0" err="1">
                <a:solidFill>
                  <a:schemeClr val="accent1"/>
                </a:solidFill>
              </a:rPr>
              <a:t>xzvf</a:t>
            </a:r>
            <a:r>
              <a:rPr lang="en-US" sz="2000" dirty="0">
                <a:solidFill>
                  <a:schemeClr val="accent1"/>
                </a:solidFill>
              </a:rPr>
              <a:t> bedtools-2.31.0.tar.gz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cd bedtools2/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make </a:t>
            </a:r>
            <a:r>
              <a:rPr lang="en-US" sz="2000" dirty="0"/>
              <a:t># compile binaries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</a:t>
            </a:r>
            <a:r>
              <a:rPr lang="en-US" sz="2000" dirty="0" err="1">
                <a:solidFill>
                  <a:schemeClr val="accent1"/>
                </a:solidFill>
              </a:rPr>
              <a:t>lh</a:t>
            </a:r>
            <a:r>
              <a:rPr lang="en-US" sz="2000" dirty="0">
                <a:solidFill>
                  <a:schemeClr val="accent1"/>
                </a:solidFill>
              </a:rPr>
              <a:t> bin/ </a:t>
            </a:r>
            <a:r>
              <a:rPr lang="en-US" sz="2000" dirty="0"/>
              <a:t># take a look at compiled binaries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./bin/</a:t>
            </a:r>
            <a:r>
              <a:rPr lang="en-US" sz="2000" dirty="0" err="1">
                <a:solidFill>
                  <a:schemeClr val="accent1"/>
                </a:solidFill>
              </a:rPr>
              <a:t>bamToBed</a:t>
            </a:r>
            <a:r>
              <a:rPr lang="en-US" sz="2000" dirty="0">
                <a:solidFill>
                  <a:schemeClr val="accent1"/>
                </a:solidFill>
              </a:rPr>
              <a:t> -h </a:t>
            </a:r>
            <a:r>
              <a:rPr lang="en-US" sz="2000" dirty="0"/>
              <a:t># test if it works</a:t>
            </a:r>
          </a:p>
        </p:txBody>
      </p:sp>
    </p:spTree>
    <p:extLst>
      <p:ext uri="{BB962C8B-B14F-4D97-AF65-F5344CB8AC3E}">
        <p14:creationId xmlns:p14="http://schemas.microsoft.com/office/powerpoint/2010/main" val="41148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06883-FDB3-DF59-6177-7E1957E510F6}"/>
              </a:ext>
            </a:extLst>
          </p:cNvPr>
          <p:cNvSpPr txBox="1"/>
          <p:nvPr/>
        </p:nvSpPr>
        <p:spPr>
          <a:xfrm>
            <a:off x="3972560" y="71120"/>
            <a:ext cx="46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software from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6D04A-3A4D-34E7-78E6-9D0289C11E2D}"/>
              </a:ext>
            </a:extLst>
          </p:cNvPr>
          <p:cNvSpPr txBox="1"/>
          <p:nvPr/>
        </p:nvSpPr>
        <p:spPr>
          <a:xfrm>
            <a:off x="802640" y="721360"/>
            <a:ext cx="105867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Practice installing software from source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we can copy </a:t>
            </a:r>
            <a:r>
              <a:rPr lang="en-US" sz="2000" b="1" dirty="0"/>
              <a:t>bedtools2/ </a:t>
            </a:r>
            <a:r>
              <a:rPr lang="en-US" sz="2000" dirty="0"/>
              <a:t>binaries to</a:t>
            </a:r>
            <a:r>
              <a:rPr lang="en-US" sz="2000" b="1" dirty="0"/>
              <a:t> /</a:t>
            </a:r>
            <a:r>
              <a:rPr lang="en-US" sz="2000" b="1" dirty="0" err="1"/>
              <a:t>usr</a:t>
            </a:r>
            <a:r>
              <a:rPr lang="en-US" sz="2000" b="1" dirty="0"/>
              <a:t>/local/bin </a:t>
            </a:r>
            <a:r>
              <a:rPr lang="en-US" sz="2000" dirty="0"/>
              <a:t>(you will require) or you can simply add </a:t>
            </a:r>
            <a:r>
              <a:rPr lang="en-US" sz="2000" b="1" dirty="0"/>
              <a:t>bedtools2/bin </a:t>
            </a:r>
            <a:r>
              <a:rPr lang="en-US" sz="2000" dirty="0"/>
              <a:t>directory to your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of software tools require </a:t>
            </a:r>
            <a:r>
              <a:rPr lang="en-US" sz="2000" b="1" dirty="0"/>
              <a:t>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Dependencies </a:t>
            </a:r>
            <a:r>
              <a:rPr lang="en-US" sz="2000" dirty="0"/>
              <a:t>are other software tools or code libraries that our software tools requires to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presence of dependencies,</a:t>
            </a:r>
            <a:r>
              <a:rPr lang="en-US" sz="2000" b="1" dirty="0"/>
              <a:t> </a:t>
            </a:r>
            <a:r>
              <a:rPr lang="en-US" sz="2000" dirty="0"/>
              <a:t>for example I/O libraries, or other shared libraries is checked during the installation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Missing dependencies need to be installed, otherwise you will encounter installation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 software will need you to run 3 step installation process that includes running </a:t>
            </a:r>
            <a:r>
              <a:rPr lang="en-US" sz="2000" b="1" i="1" dirty="0"/>
              <a:t>configure </a:t>
            </a:r>
            <a:r>
              <a:rPr lang="en-US" sz="2000" dirty="0"/>
              <a:t>script that detects installed dependencies, followed by </a:t>
            </a:r>
            <a:r>
              <a:rPr lang="en-US" sz="2000" b="1" i="1" dirty="0"/>
              <a:t>make</a:t>
            </a:r>
            <a:r>
              <a:rPr lang="en-US" sz="2000" b="1" dirty="0"/>
              <a:t> </a:t>
            </a:r>
            <a:r>
              <a:rPr lang="en-US" sz="2000" dirty="0"/>
              <a:t>that compiled binaries and </a:t>
            </a:r>
            <a:r>
              <a:rPr lang="en-US" sz="2000" b="1" i="1" dirty="0"/>
              <a:t>make install </a:t>
            </a:r>
            <a:r>
              <a:rPr lang="en-US" sz="2000" dirty="0"/>
              <a:t>that makes the binaries available in your path </a:t>
            </a:r>
          </a:p>
        </p:txBody>
      </p:sp>
    </p:spTree>
    <p:extLst>
      <p:ext uri="{BB962C8B-B14F-4D97-AF65-F5344CB8AC3E}">
        <p14:creationId xmlns:p14="http://schemas.microsoft.com/office/powerpoint/2010/main" val="81313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49519-6087-2704-8E37-3C8A397CD1EB}"/>
              </a:ext>
            </a:extLst>
          </p:cNvPr>
          <p:cNvSpPr txBox="1"/>
          <p:nvPr/>
        </p:nvSpPr>
        <p:spPr>
          <a:xfrm>
            <a:off x="3942080" y="132080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Installing with package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684B-3EC6-5A60-8A9C-39BDE267FA16}"/>
              </a:ext>
            </a:extLst>
          </p:cNvPr>
          <p:cNvSpPr txBox="1"/>
          <p:nvPr/>
        </p:nvSpPr>
        <p:spPr>
          <a:xfrm>
            <a:off x="629921" y="883920"/>
            <a:ext cx="111455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Package files for Debian flavor of Linux, like Ubuntu, have </a:t>
            </a:r>
            <a:r>
              <a:rPr lang="en-US" sz="2000" i="1" dirty="0"/>
              <a:t>.deb</a:t>
            </a:r>
            <a:r>
              <a:rPr lang="en-US" sz="2000" dirty="0"/>
              <a:t> extension or </a:t>
            </a:r>
            <a:r>
              <a:rPr lang="en-US" sz="2000" i="1" dirty="0"/>
              <a:t>.rpm </a:t>
            </a:r>
            <a:r>
              <a:rPr lang="en-US" sz="2000" dirty="0"/>
              <a:t>on Red Hat systems (Fedora, CentOS)</a:t>
            </a:r>
            <a:r>
              <a:rPr lang="en-US" sz="2000" i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Packages can be handled by </a:t>
            </a:r>
            <a:r>
              <a:rPr lang="en-US" sz="2000" b="1" dirty="0"/>
              <a:t>low-level</a:t>
            </a:r>
            <a:r>
              <a:rPr lang="en-US" sz="2000" dirty="0"/>
              <a:t> and </a:t>
            </a:r>
            <a:r>
              <a:rPr lang="en-US" sz="2000" b="1" dirty="0"/>
              <a:t>high-level</a:t>
            </a:r>
            <a:r>
              <a:rPr lang="en-US" sz="2000" dirty="0"/>
              <a:t> package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Low-level tools are </a:t>
            </a:r>
            <a:r>
              <a:rPr lang="en-US" sz="2000" b="1" i="1" dirty="0" err="1"/>
              <a:t>dpkg</a:t>
            </a:r>
            <a:r>
              <a:rPr lang="en-US" sz="2000" b="1" i="1" dirty="0"/>
              <a:t> </a:t>
            </a:r>
            <a:r>
              <a:rPr lang="en-US" sz="2000" dirty="0"/>
              <a:t>on Debian and </a:t>
            </a:r>
            <a:r>
              <a:rPr lang="en-US" sz="2000" b="1" i="1" dirty="0"/>
              <a:t>rpm </a:t>
            </a:r>
            <a:r>
              <a:rPr lang="en-US" sz="2000" dirty="0"/>
              <a:t>on Red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Low-level tools handle tasks of installing and removing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High-level tools are </a:t>
            </a:r>
            <a:r>
              <a:rPr lang="en-US" sz="2000" b="1" i="1" dirty="0"/>
              <a:t>apt, apt-get and aptitude </a:t>
            </a:r>
            <a:r>
              <a:rPr lang="en-US" sz="2000" dirty="0"/>
              <a:t>on Debian</a:t>
            </a:r>
            <a:r>
              <a:rPr lang="en-US" sz="2000" b="1" i="1" dirty="0"/>
              <a:t> </a:t>
            </a:r>
            <a:r>
              <a:rPr lang="en-US" sz="2000" dirty="0"/>
              <a:t>or </a:t>
            </a:r>
            <a:r>
              <a:rPr lang="en-US" sz="2000" b="1" i="1" dirty="0"/>
              <a:t>yum</a:t>
            </a:r>
            <a:r>
              <a:rPr lang="en-US" sz="2000" dirty="0"/>
              <a:t> and </a:t>
            </a:r>
            <a:r>
              <a:rPr lang="en-US" sz="2000" b="1" i="1" dirty="0" err="1"/>
              <a:t>dnf</a:t>
            </a:r>
            <a:r>
              <a:rPr lang="en-US" sz="2000" b="1" i="1" dirty="0"/>
              <a:t> </a:t>
            </a:r>
            <a:r>
              <a:rPr lang="en-US" sz="2000" dirty="0"/>
              <a:t>on Red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level tools conduct searches for metadata and dependency resolution</a:t>
            </a:r>
          </a:p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b="1" i="1" dirty="0"/>
              <a:t>apt</a:t>
            </a:r>
            <a:r>
              <a:rPr lang="en-US" sz="2000" dirty="0"/>
              <a:t> to search repositories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sudo</a:t>
            </a:r>
            <a:r>
              <a:rPr lang="en-US" sz="2000" dirty="0">
                <a:solidFill>
                  <a:schemeClr val="accent1"/>
                </a:solidFill>
              </a:rPr>
              <a:t> apt-get update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apt-cache search </a:t>
            </a:r>
            <a:r>
              <a:rPr lang="en-US" sz="2000" dirty="0" err="1">
                <a:solidFill>
                  <a:schemeClr val="accent1"/>
                </a:solidFill>
              </a:rPr>
              <a:t>gedit</a:t>
            </a:r>
            <a:r>
              <a:rPr lang="en-US" sz="2000" dirty="0">
                <a:solidFill>
                  <a:schemeClr val="accent1"/>
                </a:solidFill>
              </a:rPr>
              <a:t> | less</a:t>
            </a:r>
            <a:r>
              <a:rPr lang="en-US" sz="2000" dirty="0"/>
              <a:t> # search for a software package </a:t>
            </a:r>
            <a:r>
              <a:rPr lang="en-US" sz="2000" b="1" i="1" dirty="0" err="1"/>
              <a:t>gedit</a:t>
            </a:r>
            <a:r>
              <a:rPr lang="en-US" sz="2000" b="1" i="1" dirty="0"/>
              <a:t> </a:t>
            </a:r>
            <a:r>
              <a:rPr lang="en-US" sz="2000" dirty="0"/>
              <a:t>– a lightweight text editor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32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1536</Words>
  <Application>Microsoft Office PowerPoint</Application>
  <PresentationFormat>Widescreen</PresentationFormat>
  <Paragraphs>244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Amiri</vt:lpstr>
      <vt:lpstr>Arial</vt:lpstr>
      <vt:lpstr>Calibri</vt:lpstr>
      <vt:lpstr>Calibri Light</vt:lpstr>
      <vt:lpstr>Consolas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Ilnytskyy, Slava</dc:creator>
  <cp:lastModifiedBy>Ilnytskyy, Slava</cp:lastModifiedBy>
  <cp:revision>1</cp:revision>
  <dcterms:created xsi:type="dcterms:W3CDTF">2023-05-02T16:29:03Z</dcterms:created>
  <dcterms:modified xsi:type="dcterms:W3CDTF">2023-05-10T23:20:22Z</dcterms:modified>
</cp:coreProperties>
</file>