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71B1F-E54B-4974-8274-7F0E9362B124}" v="15" dt="2023-04-30T06:38:06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nytskyy, Slava" userId="6c9a36ec-2177-4c71-9d2b-b4582c7eea5e" providerId="ADAL" clId="{F9C71B1F-E54B-4974-8274-7F0E9362B124}"/>
    <pc:docChg chg="custSel addSld modSld">
      <pc:chgData name="Ilnytskyy, Slava" userId="6c9a36ec-2177-4c71-9d2b-b4582c7eea5e" providerId="ADAL" clId="{F9C71B1F-E54B-4974-8274-7F0E9362B124}" dt="2023-04-30T06:40:03.583" v="3325" actId="1036"/>
      <pc:docMkLst>
        <pc:docMk/>
      </pc:docMkLst>
      <pc:sldChg chg="addSp modSp mod">
        <pc:chgData name="Ilnytskyy, Slava" userId="6c9a36ec-2177-4c71-9d2b-b4582c7eea5e" providerId="ADAL" clId="{F9C71B1F-E54B-4974-8274-7F0E9362B124}" dt="2023-04-29T22:29:56.824" v="228" actId="1037"/>
        <pc:sldMkLst>
          <pc:docMk/>
          <pc:sldMk cId="3369970230" sldId="256"/>
        </pc:sldMkLst>
        <pc:spChg chg="add mod">
          <ac:chgData name="Ilnytskyy, Slava" userId="6c9a36ec-2177-4c71-9d2b-b4582c7eea5e" providerId="ADAL" clId="{F9C71B1F-E54B-4974-8274-7F0E9362B124}" dt="2023-04-29T22:29:56.824" v="228" actId="1037"/>
          <ac:spMkLst>
            <pc:docMk/>
            <pc:sldMk cId="3369970230" sldId="256"/>
            <ac:spMk id="4" creationId="{D5D472E9-366A-795D-459A-FF14F4990190}"/>
          </ac:spMkLst>
        </pc:spChg>
        <pc:spChg chg="add mod">
          <ac:chgData name="Ilnytskyy, Slava" userId="6c9a36ec-2177-4c71-9d2b-b4582c7eea5e" providerId="ADAL" clId="{F9C71B1F-E54B-4974-8274-7F0E9362B124}" dt="2023-04-28T21:52:20.314" v="169" actId="1035"/>
          <ac:spMkLst>
            <pc:docMk/>
            <pc:sldMk cId="3369970230" sldId="256"/>
            <ac:spMk id="5" creationId="{C3E65FA8-6EE8-3740-1798-6277BCB38032}"/>
          </ac:spMkLst>
        </pc:spChg>
      </pc:sldChg>
      <pc:sldChg chg="addSp delSp modSp new mod">
        <pc:chgData name="Ilnytskyy, Slava" userId="6c9a36ec-2177-4c71-9d2b-b4582c7eea5e" providerId="ADAL" clId="{F9C71B1F-E54B-4974-8274-7F0E9362B124}" dt="2023-04-29T22:29:24.584" v="211" actId="1076"/>
        <pc:sldMkLst>
          <pc:docMk/>
          <pc:sldMk cId="3761103045" sldId="257"/>
        </pc:sldMkLst>
        <pc:spChg chg="del">
          <ac:chgData name="Ilnytskyy, Slava" userId="6c9a36ec-2177-4c71-9d2b-b4582c7eea5e" providerId="ADAL" clId="{F9C71B1F-E54B-4974-8274-7F0E9362B124}" dt="2023-04-28T21:51:18.282" v="45" actId="478"/>
          <ac:spMkLst>
            <pc:docMk/>
            <pc:sldMk cId="3761103045" sldId="257"/>
            <ac:spMk id="2" creationId="{DF54C1A5-8500-9C61-A1B9-0FC8CB02E8F1}"/>
          </ac:spMkLst>
        </pc:spChg>
        <pc:spChg chg="del">
          <ac:chgData name="Ilnytskyy, Slava" userId="6c9a36ec-2177-4c71-9d2b-b4582c7eea5e" providerId="ADAL" clId="{F9C71B1F-E54B-4974-8274-7F0E9362B124}" dt="2023-04-28T21:51:21" v="46" actId="478"/>
          <ac:spMkLst>
            <pc:docMk/>
            <pc:sldMk cId="3761103045" sldId="257"/>
            <ac:spMk id="3" creationId="{0798A65B-33B6-3822-5FF8-1D9E708E19D2}"/>
          </ac:spMkLst>
        </pc:spChg>
        <pc:spChg chg="add mod">
          <ac:chgData name="Ilnytskyy, Slava" userId="6c9a36ec-2177-4c71-9d2b-b4582c7eea5e" providerId="ADAL" clId="{F9C71B1F-E54B-4974-8274-7F0E9362B124}" dt="2023-04-29T22:28:20.104" v="208" actId="1035"/>
          <ac:spMkLst>
            <pc:docMk/>
            <pc:sldMk cId="3761103045" sldId="257"/>
            <ac:spMk id="4" creationId="{9E19ECFB-331E-59FF-E0C9-861A75E29CC5}"/>
          </ac:spMkLst>
        </pc:spChg>
        <pc:picChg chg="add mod">
          <ac:chgData name="Ilnytskyy, Slava" userId="6c9a36ec-2177-4c71-9d2b-b4582c7eea5e" providerId="ADAL" clId="{F9C71B1F-E54B-4974-8274-7F0E9362B124}" dt="2023-04-29T22:29:24.584" v="211" actId="1076"/>
          <ac:picMkLst>
            <pc:docMk/>
            <pc:sldMk cId="3761103045" sldId="257"/>
            <ac:picMk id="6" creationId="{A4FB0169-1D0C-A5CD-C795-2783C9626B5B}"/>
          </ac:picMkLst>
        </pc:picChg>
      </pc:sldChg>
      <pc:sldChg chg="addSp delSp modSp new mod">
        <pc:chgData name="Ilnytskyy, Slava" userId="6c9a36ec-2177-4c71-9d2b-b4582c7eea5e" providerId="ADAL" clId="{F9C71B1F-E54B-4974-8274-7F0E9362B124}" dt="2023-04-30T05:44:38.449" v="404" actId="1036"/>
        <pc:sldMkLst>
          <pc:docMk/>
          <pc:sldMk cId="2337518126" sldId="258"/>
        </pc:sldMkLst>
        <pc:spChg chg="del">
          <ac:chgData name="Ilnytskyy, Slava" userId="6c9a36ec-2177-4c71-9d2b-b4582c7eea5e" providerId="ADAL" clId="{F9C71B1F-E54B-4974-8274-7F0E9362B124}" dt="2023-04-29T22:29:37.770" v="213" actId="478"/>
          <ac:spMkLst>
            <pc:docMk/>
            <pc:sldMk cId="2337518126" sldId="258"/>
            <ac:spMk id="2" creationId="{D5B3E308-5A2A-54B3-EAB3-76DA2CB8B7C4}"/>
          </ac:spMkLst>
        </pc:spChg>
        <pc:spChg chg="del">
          <ac:chgData name="Ilnytskyy, Slava" userId="6c9a36ec-2177-4c71-9d2b-b4582c7eea5e" providerId="ADAL" clId="{F9C71B1F-E54B-4974-8274-7F0E9362B124}" dt="2023-04-29T22:29:41.664" v="214" actId="478"/>
          <ac:spMkLst>
            <pc:docMk/>
            <pc:sldMk cId="2337518126" sldId="258"/>
            <ac:spMk id="3" creationId="{D3F4CA45-5457-CF85-5EE0-46EE95390EA4}"/>
          </ac:spMkLst>
        </pc:spChg>
        <pc:spChg chg="add mod">
          <ac:chgData name="Ilnytskyy, Slava" userId="6c9a36ec-2177-4c71-9d2b-b4582c7eea5e" providerId="ADAL" clId="{F9C71B1F-E54B-4974-8274-7F0E9362B124}" dt="2023-04-29T22:30:01.622" v="229"/>
          <ac:spMkLst>
            <pc:docMk/>
            <pc:sldMk cId="2337518126" sldId="258"/>
            <ac:spMk id="4" creationId="{F13547A6-9F3B-EC69-1922-79DAD6A07889}"/>
          </ac:spMkLst>
        </pc:spChg>
        <pc:spChg chg="add mod">
          <ac:chgData name="Ilnytskyy, Slava" userId="6c9a36ec-2177-4c71-9d2b-b4582c7eea5e" providerId="ADAL" clId="{F9C71B1F-E54B-4974-8274-7F0E9362B124}" dt="2023-04-30T05:44:38.449" v="404" actId="1036"/>
          <ac:spMkLst>
            <pc:docMk/>
            <pc:sldMk cId="2337518126" sldId="258"/>
            <ac:spMk id="8" creationId="{FF5979BA-B325-D94E-7F46-0FC4B526EFF0}"/>
          </ac:spMkLst>
        </pc:spChg>
        <pc:picChg chg="add mod">
          <ac:chgData name="Ilnytskyy, Slava" userId="6c9a36ec-2177-4c71-9d2b-b4582c7eea5e" providerId="ADAL" clId="{F9C71B1F-E54B-4974-8274-7F0E9362B124}" dt="2023-04-30T05:43:38.841" v="253" actId="1076"/>
          <ac:picMkLst>
            <pc:docMk/>
            <pc:sldMk cId="2337518126" sldId="258"/>
            <ac:picMk id="6" creationId="{94323C1E-18A0-B4E0-1432-2616F214C9A6}"/>
          </ac:picMkLst>
        </pc:picChg>
      </pc:sldChg>
      <pc:sldChg chg="addSp delSp modSp new mod">
        <pc:chgData name="Ilnytskyy, Slava" userId="6c9a36ec-2177-4c71-9d2b-b4582c7eea5e" providerId="ADAL" clId="{F9C71B1F-E54B-4974-8274-7F0E9362B124}" dt="2023-04-30T05:49:44.786" v="474" actId="1035"/>
        <pc:sldMkLst>
          <pc:docMk/>
          <pc:sldMk cId="1003581040" sldId="259"/>
        </pc:sldMkLst>
        <pc:spChg chg="del">
          <ac:chgData name="Ilnytskyy, Slava" userId="6c9a36ec-2177-4c71-9d2b-b4582c7eea5e" providerId="ADAL" clId="{F9C71B1F-E54B-4974-8274-7F0E9362B124}" dt="2023-04-29T22:32:32.564" v="234" actId="478"/>
          <ac:spMkLst>
            <pc:docMk/>
            <pc:sldMk cId="1003581040" sldId="259"/>
            <ac:spMk id="2" creationId="{1DC61E99-7160-D728-A55D-1931A52CCD55}"/>
          </ac:spMkLst>
        </pc:spChg>
        <pc:spChg chg="del">
          <ac:chgData name="Ilnytskyy, Slava" userId="6c9a36ec-2177-4c71-9d2b-b4582c7eea5e" providerId="ADAL" clId="{F9C71B1F-E54B-4974-8274-7F0E9362B124}" dt="2023-04-29T22:32:35.417" v="235" actId="478"/>
          <ac:spMkLst>
            <pc:docMk/>
            <pc:sldMk cId="1003581040" sldId="259"/>
            <ac:spMk id="3" creationId="{A09D8085-93EE-B88E-FADC-6A47BB631FF2}"/>
          </ac:spMkLst>
        </pc:spChg>
        <pc:spChg chg="add mod">
          <ac:chgData name="Ilnytskyy, Slava" userId="6c9a36ec-2177-4c71-9d2b-b4582c7eea5e" providerId="ADAL" clId="{F9C71B1F-E54B-4974-8274-7F0E9362B124}" dt="2023-04-30T05:49:44.786" v="474" actId="1035"/>
          <ac:spMkLst>
            <pc:docMk/>
            <pc:sldMk cId="1003581040" sldId="259"/>
            <ac:spMk id="4" creationId="{5C7B677B-5525-B1B5-6909-D9FF326F9EF6}"/>
          </ac:spMkLst>
        </pc:spChg>
        <pc:picChg chg="add mod">
          <ac:chgData name="Ilnytskyy, Slava" userId="6c9a36ec-2177-4c71-9d2b-b4582c7eea5e" providerId="ADAL" clId="{F9C71B1F-E54B-4974-8274-7F0E9362B124}" dt="2023-04-30T05:49:35.651" v="467" actId="1038"/>
          <ac:picMkLst>
            <pc:docMk/>
            <pc:sldMk cId="1003581040" sldId="259"/>
            <ac:picMk id="6" creationId="{54306F33-A517-C278-54EA-8B66341A0B37}"/>
          </ac:picMkLst>
        </pc:picChg>
      </pc:sldChg>
      <pc:sldChg chg="addSp delSp modSp new mod">
        <pc:chgData name="Ilnytskyy, Slava" userId="6c9a36ec-2177-4c71-9d2b-b4582c7eea5e" providerId="ADAL" clId="{F9C71B1F-E54B-4974-8274-7F0E9362B124}" dt="2023-04-30T06:02:08.703" v="1486" actId="21"/>
        <pc:sldMkLst>
          <pc:docMk/>
          <pc:sldMk cId="2204864622" sldId="260"/>
        </pc:sldMkLst>
        <pc:spChg chg="del">
          <ac:chgData name="Ilnytskyy, Slava" userId="6c9a36ec-2177-4c71-9d2b-b4582c7eea5e" providerId="ADAL" clId="{F9C71B1F-E54B-4974-8274-7F0E9362B124}" dt="2023-04-30T05:49:50.097" v="475" actId="478"/>
          <ac:spMkLst>
            <pc:docMk/>
            <pc:sldMk cId="2204864622" sldId="260"/>
            <ac:spMk id="2" creationId="{1EC01B90-E0BA-F556-FE5D-59937050F4E7}"/>
          </ac:spMkLst>
        </pc:spChg>
        <pc:spChg chg="del">
          <ac:chgData name="Ilnytskyy, Slava" userId="6c9a36ec-2177-4c71-9d2b-b4582c7eea5e" providerId="ADAL" clId="{F9C71B1F-E54B-4974-8274-7F0E9362B124}" dt="2023-04-30T05:49:52.652" v="476" actId="478"/>
          <ac:spMkLst>
            <pc:docMk/>
            <pc:sldMk cId="2204864622" sldId="260"/>
            <ac:spMk id="3" creationId="{94B27241-B4C9-C7C0-1025-EEA52CD997CE}"/>
          </ac:spMkLst>
        </pc:spChg>
        <pc:spChg chg="add mod">
          <ac:chgData name="Ilnytskyy, Slava" userId="6c9a36ec-2177-4c71-9d2b-b4582c7eea5e" providerId="ADAL" clId="{F9C71B1F-E54B-4974-8274-7F0E9362B124}" dt="2023-04-30T05:49:54.999" v="477"/>
          <ac:spMkLst>
            <pc:docMk/>
            <pc:sldMk cId="2204864622" sldId="260"/>
            <ac:spMk id="4" creationId="{4FD6EDFB-BAD1-6A68-4ACA-D6C65F22A3B9}"/>
          </ac:spMkLst>
        </pc:spChg>
        <pc:spChg chg="add mod">
          <ac:chgData name="Ilnytskyy, Slava" userId="6c9a36ec-2177-4c71-9d2b-b4582c7eea5e" providerId="ADAL" clId="{F9C71B1F-E54B-4974-8274-7F0E9362B124}" dt="2023-04-30T06:02:08.703" v="1486" actId="21"/>
          <ac:spMkLst>
            <pc:docMk/>
            <pc:sldMk cId="2204864622" sldId="260"/>
            <ac:spMk id="5" creationId="{E4D5FBD0-CCB9-3F7A-FC84-36F83488CD94}"/>
          </ac:spMkLst>
        </pc:spChg>
      </pc:sldChg>
      <pc:sldChg chg="addSp delSp modSp new mod">
        <pc:chgData name="Ilnytskyy, Slava" userId="6c9a36ec-2177-4c71-9d2b-b4582c7eea5e" providerId="ADAL" clId="{F9C71B1F-E54B-4974-8274-7F0E9362B124}" dt="2023-04-30T06:26:23.235" v="2406" actId="20577"/>
        <pc:sldMkLst>
          <pc:docMk/>
          <pc:sldMk cId="151941996" sldId="261"/>
        </pc:sldMkLst>
        <pc:spChg chg="del">
          <ac:chgData name="Ilnytskyy, Slava" userId="6c9a36ec-2177-4c71-9d2b-b4582c7eea5e" providerId="ADAL" clId="{F9C71B1F-E54B-4974-8274-7F0E9362B124}" dt="2023-04-30T06:02:19.692" v="1489" actId="478"/>
          <ac:spMkLst>
            <pc:docMk/>
            <pc:sldMk cId="151941996" sldId="261"/>
            <ac:spMk id="2" creationId="{09F06B6C-555E-B0EC-2EAF-728832D743DA}"/>
          </ac:spMkLst>
        </pc:spChg>
        <pc:spChg chg="del">
          <ac:chgData name="Ilnytskyy, Slava" userId="6c9a36ec-2177-4c71-9d2b-b4582c7eea5e" providerId="ADAL" clId="{F9C71B1F-E54B-4974-8274-7F0E9362B124}" dt="2023-04-30T06:02:16.654" v="1488" actId="478"/>
          <ac:spMkLst>
            <pc:docMk/>
            <pc:sldMk cId="151941996" sldId="261"/>
            <ac:spMk id="3" creationId="{F8D17F75-F4C0-5C0D-8D33-C27C111E25A6}"/>
          </ac:spMkLst>
        </pc:spChg>
        <pc:spChg chg="add mod">
          <ac:chgData name="Ilnytskyy, Slava" userId="6c9a36ec-2177-4c71-9d2b-b4582c7eea5e" providerId="ADAL" clId="{F9C71B1F-E54B-4974-8274-7F0E9362B124}" dt="2023-04-30T06:26:23.235" v="2406" actId="20577"/>
          <ac:spMkLst>
            <pc:docMk/>
            <pc:sldMk cId="151941996" sldId="261"/>
            <ac:spMk id="5" creationId="{ED215BB8-85B9-BC18-687E-C9BB0CFCC8AC}"/>
          </ac:spMkLst>
        </pc:spChg>
        <pc:spChg chg="add mod">
          <ac:chgData name="Ilnytskyy, Slava" userId="6c9a36ec-2177-4c71-9d2b-b4582c7eea5e" providerId="ADAL" clId="{F9C71B1F-E54B-4974-8274-7F0E9362B124}" dt="2023-04-30T06:24:31.387" v="2267" actId="1035"/>
          <ac:spMkLst>
            <pc:docMk/>
            <pc:sldMk cId="151941996" sldId="261"/>
            <ac:spMk id="6" creationId="{BD777E4E-2B32-4E64-0716-2FA3AA85909E}"/>
          </ac:spMkLst>
        </pc:spChg>
      </pc:sldChg>
      <pc:sldChg chg="addSp delSp modSp new mod">
        <pc:chgData name="Ilnytskyy, Slava" userId="6c9a36ec-2177-4c71-9d2b-b4582c7eea5e" providerId="ADAL" clId="{F9C71B1F-E54B-4974-8274-7F0E9362B124}" dt="2023-04-30T06:40:03.583" v="3325" actId="1036"/>
        <pc:sldMkLst>
          <pc:docMk/>
          <pc:sldMk cId="1074678025" sldId="262"/>
        </pc:sldMkLst>
        <pc:spChg chg="del">
          <ac:chgData name="Ilnytskyy, Slava" userId="6c9a36ec-2177-4c71-9d2b-b4582c7eea5e" providerId="ADAL" clId="{F9C71B1F-E54B-4974-8274-7F0E9362B124}" dt="2023-04-30T06:26:47.667" v="2409" actId="478"/>
          <ac:spMkLst>
            <pc:docMk/>
            <pc:sldMk cId="1074678025" sldId="262"/>
            <ac:spMk id="2" creationId="{1B88AC3B-33A6-2910-F105-F0C154379651}"/>
          </ac:spMkLst>
        </pc:spChg>
        <pc:spChg chg="del">
          <ac:chgData name="Ilnytskyy, Slava" userId="6c9a36ec-2177-4c71-9d2b-b4582c7eea5e" providerId="ADAL" clId="{F9C71B1F-E54B-4974-8274-7F0E9362B124}" dt="2023-04-30T06:26:44.987" v="2408" actId="478"/>
          <ac:spMkLst>
            <pc:docMk/>
            <pc:sldMk cId="1074678025" sldId="262"/>
            <ac:spMk id="3" creationId="{EA197B41-B87A-D87A-40A0-7CAB3DBC1CA2}"/>
          </ac:spMkLst>
        </pc:spChg>
        <pc:spChg chg="add mod">
          <ac:chgData name="Ilnytskyy, Slava" userId="6c9a36ec-2177-4c71-9d2b-b4582c7eea5e" providerId="ADAL" clId="{F9C71B1F-E54B-4974-8274-7F0E9362B124}" dt="2023-04-30T06:26:57.557" v="2410"/>
          <ac:spMkLst>
            <pc:docMk/>
            <pc:sldMk cId="1074678025" sldId="262"/>
            <ac:spMk id="4" creationId="{C17DDADE-228D-C047-E6EA-FE0AE304D408}"/>
          </ac:spMkLst>
        </pc:spChg>
        <pc:spChg chg="add mod">
          <ac:chgData name="Ilnytskyy, Slava" userId="6c9a36ec-2177-4c71-9d2b-b4582c7eea5e" providerId="ADAL" clId="{F9C71B1F-E54B-4974-8274-7F0E9362B124}" dt="2023-04-30T06:34:27.234" v="2862" actId="20577"/>
          <ac:spMkLst>
            <pc:docMk/>
            <pc:sldMk cId="1074678025" sldId="262"/>
            <ac:spMk id="5" creationId="{15F2E112-1C50-7DB2-1C39-28102124762E}"/>
          </ac:spMkLst>
        </pc:spChg>
        <pc:spChg chg="add del mod">
          <ac:chgData name="Ilnytskyy, Slava" userId="6c9a36ec-2177-4c71-9d2b-b4582c7eea5e" providerId="ADAL" clId="{F9C71B1F-E54B-4974-8274-7F0E9362B124}" dt="2023-04-30T06:36:19.579" v="2890"/>
          <ac:spMkLst>
            <pc:docMk/>
            <pc:sldMk cId="1074678025" sldId="262"/>
            <ac:spMk id="8" creationId="{72213D45-BEB0-3C15-6219-0C94F796E3F8}"/>
          </ac:spMkLst>
        </pc:spChg>
        <pc:spChg chg="add mod">
          <ac:chgData name="Ilnytskyy, Slava" userId="6c9a36ec-2177-4c71-9d2b-b4582c7eea5e" providerId="ADAL" clId="{F9C71B1F-E54B-4974-8274-7F0E9362B124}" dt="2023-04-30T06:37:24.651" v="3028" actId="1035"/>
          <ac:spMkLst>
            <pc:docMk/>
            <pc:sldMk cId="1074678025" sldId="262"/>
            <ac:spMk id="9" creationId="{E60F6593-D092-589A-FAC7-3F7198F9375E}"/>
          </ac:spMkLst>
        </pc:spChg>
        <pc:spChg chg="add mod">
          <ac:chgData name="Ilnytskyy, Slava" userId="6c9a36ec-2177-4c71-9d2b-b4582c7eea5e" providerId="ADAL" clId="{F9C71B1F-E54B-4974-8274-7F0E9362B124}" dt="2023-04-30T06:40:03.583" v="3325" actId="1036"/>
          <ac:spMkLst>
            <pc:docMk/>
            <pc:sldMk cId="1074678025" sldId="262"/>
            <ac:spMk id="10" creationId="{B9195940-4AE3-4EEE-710C-0347404E4C99}"/>
          </ac:spMkLst>
        </pc:spChg>
        <pc:picChg chg="add mod">
          <ac:chgData name="Ilnytskyy, Slava" userId="6c9a36ec-2177-4c71-9d2b-b4582c7eea5e" providerId="ADAL" clId="{F9C71B1F-E54B-4974-8274-7F0E9362B124}" dt="2023-04-30T06:36:25.101" v="2904" actId="1038"/>
          <ac:picMkLst>
            <pc:docMk/>
            <pc:sldMk cId="1074678025" sldId="262"/>
            <ac:picMk id="7" creationId="{ABB11F7B-395D-E0AA-23D6-26EA124625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CA73-6A94-84F6-DF4D-CDBA1CFD7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5DB59-AE33-2021-B768-1EEBF4F76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B025-FCB4-994C-8F6B-A988F453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A7D-A17D-463B-BDD7-9F708442050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1C3C-5696-D054-7CE8-CC7AA499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A331-1172-1739-AE9D-CA555CB3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E9F-BB7D-44AF-9719-B2AACCEC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1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BEE8-6643-F7B6-B9EF-EC198595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F7154-9985-1118-913D-9EAA08851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8268C-87BB-2450-4641-05CED21E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A7D-A17D-463B-BDD7-9F708442050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FB0AB-181E-6824-0BB9-67BF6469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54D8-B896-2202-C7D7-86F3DCCC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E9F-BB7D-44AF-9719-B2AACCEC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2C9CE-7E03-F556-C0FC-36F2DE2EB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C8270-96CB-7761-5358-946F7BB2B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AF08-90B8-CEFD-E0AD-992DB65F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A7D-A17D-463B-BDD7-9F708442050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9CC2E-E90B-2F16-A122-A857184B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12EF-1C0A-5EB2-D728-570E526A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E9F-BB7D-44AF-9719-B2AACCEC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AAD5-9335-9278-CBCE-51C59A94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FC6C-6E35-BBB1-002B-AC5B5EC6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48124-7B1C-AC12-91BF-608255D3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A7D-A17D-463B-BDD7-9F708442050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0312D-916A-D85D-C926-ED47B122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D8ECD-4247-D173-0A01-2C150D0D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E9F-BB7D-44AF-9719-B2AACCEC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5D82-7806-7314-9C43-31E2CFD2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51880-21BF-6591-2FD1-FCE5BBFBE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FBA3-74E5-17FC-07EF-BF90C94E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A7D-A17D-463B-BDD7-9F708442050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060E-3ED5-4EC5-72F4-A5B6F5FA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87780-3309-B15F-7166-4A433F6F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E9F-BB7D-44AF-9719-B2AACCEC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1BFE-2B46-721A-9A85-28256544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9969-EE27-E696-F5F3-0B6C59BAF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A9F5F-27E9-4432-146F-76888D9CC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5B36E-3B51-F9A6-64F5-8F4FC05F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A7D-A17D-463B-BDD7-9F708442050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7E9A-37D0-63EA-6EC5-500754CB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68DCB-F437-0A34-9F28-DC35E9B4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E9F-BB7D-44AF-9719-B2AACCEC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6102-B670-E275-C4A5-B182C8AF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B0AF6-8314-7563-A257-21E3F7CCD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48523-6D59-D71A-4BB3-A986DB24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22C9D-42FC-01B0-A760-C6726A10C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746C2-CE5A-4233-D37D-AD6BACD75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E7B12-014D-2E66-DB34-93092EB1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A7D-A17D-463B-BDD7-9F708442050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36857-F239-10A8-3E04-D9D45C03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13B8F-92B2-5ED5-FC0F-64CAF867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E9F-BB7D-44AF-9719-B2AACCEC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D540-AAEC-2CC9-08D7-CCECFCBB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63F8E-12FB-5FE1-6620-5BC68B4B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A7D-A17D-463B-BDD7-9F708442050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C3FA-C821-E5CE-1A59-07B25865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746F6-6179-8D1F-C303-AEA6E69F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E9F-BB7D-44AF-9719-B2AACCEC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444E2-43F0-AD2C-32FA-09864A2E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A7D-A17D-463B-BDD7-9F708442050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41C76-979C-B55B-FEE3-10BD2CEA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B4A79-E40B-47EA-18E6-A8046A8B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E9F-BB7D-44AF-9719-B2AACCEC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6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CFDE-F500-46CA-EA2A-7E2A734D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BF45-9D3A-C2A0-4A66-7E74B7DE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53991-DFBB-81DB-290B-C02091D7E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914A5-7ED0-382C-4FA9-51AE252F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A7D-A17D-463B-BDD7-9F708442050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3BFFA-2EFF-ABDB-EF06-68D74490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EAF9B-BB65-84A6-E92A-186DE5D6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E9F-BB7D-44AF-9719-B2AACCEC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1F73-4227-F9C3-3BA0-91AFF077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E4E5C-1C5F-1B84-4A1B-FC0B4808F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DEAF1-8359-98BF-8D72-95701C0AE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0B560-2512-D805-A2DD-B38A99D1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A7D-A17D-463B-BDD7-9F708442050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76421-9E85-B6BA-F887-D8E9614E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A2CB6-663E-6D69-1885-72DB3E48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E9F-BB7D-44AF-9719-B2AACCEC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6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AE4A5-7F78-9A06-3555-00728380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7C289-09EF-5B22-3679-990AA667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FAF8-BB29-F9C5-67A1-EB0103AFA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4A7D-A17D-463B-BDD7-9F708442050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2CE8-EDD3-F5FD-4796-CE8174A33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21E4-2792-6B2A-C20A-8329E6FE8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8E9F-BB7D-44AF-9719-B2AACCEC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265884#sec00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eemann/snipp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472E9-366A-795D-459A-FF14F4990190}"/>
              </a:ext>
            </a:extLst>
          </p:cNvPr>
          <p:cNvSpPr txBox="1"/>
          <p:nvPr/>
        </p:nvSpPr>
        <p:spPr>
          <a:xfrm>
            <a:off x="3159760" y="19641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Capstone project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65FA8-6EE8-3740-1798-6277BCB38032}"/>
              </a:ext>
            </a:extLst>
          </p:cNvPr>
          <p:cNvSpPr txBox="1"/>
          <p:nvPr/>
        </p:nvSpPr>
        <p:spPr>
          <a:xfrm>
            <a:off x="1450217" y="3069828"/>
            <a:ext cx="919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Redo a published paper</a:t>
            </a:r>
          </a:p>
        </p:txBody>
      </p:sp>
    </p:spTree>
    <p:extLst>
      <p:ext uri="{BB962C8B-B14F-4D97-AF65-F5344CB8AC3E}">
        <p14:creationId xmlns:p14="http://schemas.microsoft.com/office/powerpoint/2010/main" val="336997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9ECFB-331E-59FF-E0C9-861A75E29CC5}"/>
              </a:ext>
            </a:extLst>
          </p:cNvPr>
          <p:cNvSpPr txBox="1"/>
          <p:nvPr/>
        </p:nvSpPr>
        <p:spPr>
          <a:xfrm>
            <a:off x="4673600" y="142240"/>
            <a:ext cx="2800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paper to redo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B0169-1D0C-A5CD-C795-2783C962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247734"/>
            <a:ext cx="10739120" cy="321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0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547A6-9F3B-EC69-1922-79DAD6A07889}"/>
              </a:ext>
            </a:extLst>
          </p:cNvPr>
          <p:cNvSpPr txBox="1"/>
          <p:nvPr/>
        </p:nvSpPr>
        <p:spPr>
          <a:xfrm>
            <a:off x="4673600" y="142240"/>
            <a:ext cx="2800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paper to redo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23C1E-18A0-B4E0-1432-2616F214C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889600"/>
            <a:ext cx="11551920" cy="4119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5979BA-B325-D94E-7F46-0FC4B526EFF0}"/>
              </a:ext>
            </a:extLst>
          </p:cNvPr>
          <p:cNvSpPr txBox="1"/>
          <p:nvPr/>
        </p:nvSpPr>
        <p:spPr>
          <a:xfrm>
            <a:off x="457200" y="5239435"/>
            <a:ext cx="10607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Familiarize yourself with the paper: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https://journals.plos.org/plosone/article?id=10.1371/journal.pone.0265884#sec003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1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7B677B-5525-B1B5-6909-D9FF326F9EF6}"/>
              </a:ext>
            </a:extLst>
          </p:cNvPr>
          <p:cNvSpPr txBox="1"/>
          <p:nvPr/>
        </p:nvSpPr>
        <p:spPr>
          <a:xfrm>
            <a:off x="4673600" y="101600"/>
            <a:ext cx="2800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paper to redo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06F33-A517-C278-54EA-8B66341A0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57" y="842444"/>
            <a:ext cx="9207183" cy="55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8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D6EDFB-BAD1-6A68-4ACA-D6C65F22A3B9}"/>
              </a:ext>
            </a:extLst>
          </p:cNvPr>
          <p:cNvSpPr txBox="1"/>
          <p:nvPr/>
        </p:nvSpPr>
        <p:spPr>
          <a:xfrm>
            <a:off x="4673600" y="101600"/>
            <a:ext cx="2800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paper to redo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5FBD0-CCB9-3F7A-FC84-36F83488CD94}"/>
              </a:ext>
            </a:extLst>
          </p:cNvPr>
          <p:cNvSpPr txBox="1"/>
          <p:nvPr/>
        </p:nvSpPr>
        <p:spPr>
          <a:xfrm>
            <a:off x="894081" y="812800"/>
            <a:ext cx="108000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Suggested workflow</a:t>
            </a:r>
          </a:p>
          <a:p>
            <a:endParaRPr lang="en-US" sz="2000" dirty="0"/>
          </a:p>
          <a:p>
            <a:r>
              <a:rPr lang="en-US" sz="2000" dirty="0"/>
              <a:t>NOTE: Document your workflow on </a:t>
            </a:r>
            <a:r>
              <a:rPr lang="en-US" sz="2000" b="1" dirty="0" err="1"/>
              <a:t>github</a:t>
            </a:r>
            <a:r>
              <a:rPr lang="en-US" sz="2000" dirty="0"/>
              <a:t>, make sure the code is well commented!</a:t>
            </a:r>
          </a:p>
          <a:p>
            <a:endParaRPr lang="en-US" sz="2000" dirty="0"/>
          </a:p>
          <a:p>
            <a:r>
              <a:rPr lang="en-US" sz="2000" dirty="0"/>
              <a:t>Treat as a real project, create a project directory, organize files across appropriate folders, maintain workflow documentation 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Download 3 random samples from </a:t>
            </a:r>
            <a:r>
              <a:rPr lang="en-US" sz="2000" b="1" dirty="0"/>
              <a:t>PRJNA639351 </a:t>
            </a:r>
            <a:r>
              <a:rPr lang="en-US" sz="2000" dirty="0" err="1"/>
              <a:t>bioproject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Convert the reads to </a:t>
            </a:r>
            <a:r>
              <a:rPr lang="en-US" sz="2000" b="1" dirty="0" err="1"/>
              <a:t>fastq</a:t>
            </a:r>
            <a:endParaRPr lang="en-US" sz="2000" b="1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Download the reference as </a:t>
            </a:r>
            <a:r>
              <a:rPr lang="en-US" sz="2000" b="1" dirty="0" err="1"/>
              <a:t>fasta</a:t>
            </a:r>
            <a:r>
              <a:rPr lang="en-US" sz="2000" dirty="0"/>
              <a:t> and as a </a:t>
            </a:r>
            <a:r>
              <a:rPr lang="en-US" sz="2000" b="1" dirty="0" err="1"/>
              <a:t>genbank</a:t>
            </a:r>
            <a:r>
              <a:rPr lang="en-US" sz="2000" dirty="0"/>
              <a:t> file. Reference accession number is </a:t>
            </a:r>
            <a:r>
              <a:rPr lang="en-US" sz="2000" b="1" dirty="0"/>
              <a:t>CP052388.1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dirty="0"/>
              <a:t>Use </a:t>
            </a:r>
            <a:r>
              <a:rPr lang="en-US" sz="2000" dirty="0" err="1"/>
              <a:t>fastQC</a:t>
            </a:r>
            <a:r>
              <a:rPr lang="en-US" sz="2000" dirty="0"/>
              <a:t> or similar software to run initial quality control</a:t>
            </a:r>
          </a:p>
          <a:p>
            <a:pPr marL="457200" indent="-457200">
              <a:buAutoNum type="arabicPeriod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486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215BB8-85B9-BC18-687E-C9BB0CFCC8AC}"/>
              </a:ext>
            </a:extLst>
          </p:cNvPr>
          <p:cNvSpPr txBox="1"/>
          <p:nvPr/>
        </p:nvSpPr>
        <p:spPr>
          <a:xfrm>
            <a:off x="690880" y="773837"/>
            <a:ext cx="104648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5. Create a simulated dataset with the parameters mirroring those of our dataset: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Paired-end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Read-length 150 bp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Error rates are changing in range of 0.0001-0.002 from the beginning </a:t>
            </a:r>
            <a:r>
              <a:rPr lang="en-US" dirty="0">
                <a:sym typeface="Wingdings" panose="05000000000000000000" pitchFamily="2" charset="2"/>
              </a:rPr>
              <a:t>to the end of the read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Total number of reads must be similar to the size of the read sets in the paper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Run quality control on simulated reads to verify the results of the simulation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Run all the steps below on simulated reads as well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6. Map the reads to the reference genome with BWA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7. Prepare the alignment files for variant calling: convert to </a:t>
            </a:r>
            <a:r>
              <a:rPr lang="en-US" b="1" dirty="0">
                <a:sym typeface="Wingdings" panose="05000000000000000000" pitchFamily="2" charset="2"/>
              </a:rPr>
              <a:t>BAM</a:t>
            </a:r>
            <a:r>
              <a:rPr lang="en-US" dirty="0">
                <a:sym typeface="Wingdings" panose="05000000000000000000" pitchFamily="2" charset="2"/>
              </a:rPr>
              <a:t>, sort, deduplicate and index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8. Check alignment qualities with </a:t>
            </a:r>
            <a:r>
              <a:rPr lang="en-US" b="1" dirty="0" err="1">
                <a:sym typeface="Wingdings" panose="05000000000000000000" pitchFamily="2" charset="2"/>
              </a:rPr>
              <a:t>qualimap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bamqc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or similar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9. Call the variants with </a:t>
            </a:r>
            <a:r>
              <a:rPr lang="en-US" b="1" dirty="0" err="1">
                <a:sym typeface="Wingdings" panose="05000000000000000000" pitchFamily="2" charset="2"/>
              </a:rPr>
              <a:t>bcftools</a:t>
            </a:r>
            <a:endParaRPr lang="en-US" b="1" dirty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10. Collect VCF stats with </a:t>
            </a:r>
            <a:r>
              <a:rPr lang="en-US" b="1" dirty="0" err="1">
                <a:sym typeface="Wingdings" panose="05000000000000000000" pitchFamily="2" charset="2"/>
              </a:rPr>
              <a:t>bcftools</a:t>
            </a:r>
            <a:r>
              <a:rPr lang="en-US" b="1" dirty="0">
                <a:sym typeface="Wingdings" panose="05000000000000000000" pitchFamily="2" charset="2"/>
              </a:rPr>
              <a:t> stats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11. Explore the calls and alignments in IGV, compare simulated data to the “ground truth” dataset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77E4E-2B32-4E64-0716-2FA3AA85909E}"/>
              </a:ext>
            </a:extLst>
          </p:cNvPr>
          <p:cNvSpPr txBox="1"/>
          <p:nvPr/>
        </p:nvSpPr>
        <p:spPr>
          <a:xfrm>
            <a:off x="4673600" y="10160"/>
            <a:ext cx="2800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paper to redo</a:t>
            </a:r>
          </a:p>
        </p:txBody>
      </p:sp>
    </p:spTree>
    <p:extLst>
      <p:ext uri="{BB962C8B-B14F-4D97-AF65-F5344CB8AC3E}">
        <p14:creationId xmlns:p14="http://schemas.microsoft.com/office/powerpoint/2010/main" val="15194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7DDADE-228D-C047-E6EA-FE0AE304D408}"/>
              </a:ext>
            </a:extLst>
          </p:cNvPr>
          <p:cNvSpPr txBox="1"/>
          <p:nvPr/>
        </p:nvSpPr>
        <p:spPr>
          <a:xfrm>
            <a:off x="4673600" y="10160"/>
            <a:ext cx="2800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paper to redo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2E112-1C50-7DB2-1C39-28102124762E}"/>
              </a:ext>
            </a:extLst>
          </p:cNvPr>
          <p:cNvSpPr txBox="1"/>
          <p:nvPr/>
        </p:nvSpPr>
        <p:spPr>
          <a:xfrm>
            <a:off x="690880" y="773837"/>
            <a:ext cx="10464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12. Compare simulated data variant calls to the ground truth data set, are the result any good?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13. Try to call the simulated variants with </a:t>
            </a:r>
            <a:r>
              <a:rPr lang="en-US" dirty="0" err="1">
                <a:sym typeface="Wingdings" panose="05000000000000000000" pitchFamily="2" charset="2"/>
              </a:rPr>
              <a:t>Freebayes</a:t>
            </a:r>
            <a:r>
              <a:rPr lang="en-US" dirty="0">
                <a:sym typeface="Wingdings" panose="05000000000000000000" pitchFamily="2" charset="2"/>
              </a:rPr>
              <a:t> and see if the results improve.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14. Try to filter </a:t>
            </a:r>
            <a:r>
              <a:rPr lang="en-US" dirty="0" err="1">
                <a:sym typeface="Wingdings" panose="05000000000000000000" pitchFamily="2" charset="2"/>
              </a:rPr>
              <a:t>Freebayes</a:t>
            </a:r>
            <a:r>
              <a:rPr lang="en-US" dirty="0">
                <a:sym typeface="Wingdings" panose="05000000000000000000" pitchFamily="2" charset="2"/>
              </a:rPr>
              <a:t> results using the filtering method from Tagliani et al, 2017 paper: Read depth &gt;= 30; Allele Freq &gt;= 0.5; supporting </a:t>
            </a:r>
            <a:r>
              <a:rPr lang="en-US" dirty="0" err="1">
                <a:sym typeface="Wingdings" panose="05000000000000000000" pitchFamily="2" charset="2"/>
              </a:rPr>
              <a:t>forwar</a:t>
            </a:r>
            <a:r>
              <a:rPr lang="en-US" dirty="0">
                <a:sym typeface="Wingdings" panose="05000000000000000000" pitchFamily="2" charset="2"/>
              </a:rPr>
              <a:t> reads &gt; 4 and supporting </a:t>
            </a:r>
            <a:r>
              <a:rPr lang="en-US" dirty="0" err="1">
                <a:sym typeface="Wingdings" panose="05000000000000000000" pitchFamily="2" charset="2"/>
              </a:rPr>
              <a:t>reverese</a:t>
            </a:r>
            <a:r>
              <a:rPr lang="en-US" dirty="0">
                <a:sym typeface="Wingdings" panose="05000000000000000000" pitchFamily="2" charset="2"/>
              </a:rPr>
              <a:t> reads &gt; 4. Should we use this filtering method for our data set.  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11F7B-395D-E0AA-23D6-26EA1246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2" y="3334385"/>
            <a:ext cx="10429875" cy="1733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0F6593-D092-589A-FAC7-3F7198F9375E}"/>
              </a:ext>
            </a:extLst>
          </p:cNvPr>
          <p:cNvSpPr txBox="1"/>
          <p:nvPr/>
        </p:nvSpPr>
        <p:spPr>
          <a:xfrm>
            <a:off x="731520" y="2966720"/>
            <a:ext cx="483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VCF filtering parameters from Tagliani et al, 2017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95940-4AE3-4EEE-710C-0347404E4C99}"/>
              </a:ext>
            </a:extLst>
          </p:cNvPr>
          <p:cNvSpPr txBox="1"/>
          <p:nvPr/>
        </p:nvSpPr>
        <p:spPr>
          <a:xfrm>
            <a:off x="699990" y="5337853"/>
            <a:ext cx="1091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Bonus task:</a:t>
            </a:r>
            <a:r>
              <a:rPr lang="en-US" sz="2000" dirty="0"/>
              <a:t> call the simulated variants using </a:t>
            </a:r>
            <a:r>
              <a:rPr lang="en-US" sz="2000" b="1" dirty="0"/>
              <a:t>Snippy</a:t>
            </a:r>
            <a:r>
              <a:rPr lang="en-US" sz="2000" dirty="0"/>
              <a:t> ( </a:t>
            </a:r>
            <a:r>
              <a:rPr lang="en-US" sz="2000" dirty="0">
                <a:hlinkClick r:id="rId3"/>
              </a:rPr>
              <a:t>https://github.com/tseemann/snippy</a:t>
            </a:r>
            <a:r>
              <a:rPr lang="en-US" sz="2000" dirty="0"/>
              <a:t> ) and compare Snippy calls to ground truth. Does Snippy improves the calls compared to </a:t>
            </a:r>
            <a:r>
              <a:rPr lang="en-US" sz="2000" dirty="0" err="1"/>
              <a:t>Freebayes</a:t>
            </a:r>
            <a:r>
              <a:rPr lang="en-US" sz="20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07467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422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Ilnytskyy, Slava</dc:creator>
  <cp:lastModifiedBy>Ilnytskyy, Slava</cp:lastModifiedBy>
  <cp:revision>1</cp:revision>
  <dcterms:created xsi:type="dcterms:W3CDTF">2023-04-28T21:48:40Z</dcterms:created>
  <dcterms:modified xsi:type="dcterms:W3CDTF">2023-04-30T06:40:06Z</dcterms:modified>
</cp:coreProperties>
</file>