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1" r:id="rId4"/>
    <p:sldId id="258" r:id="rId5"/>
    <p:sldId id="259" r:id="rId6"/>
    <p:sldId id="260" r:id="rId7"/>
    <p:sldId id="262" r:id="rId8"/>
    <p:sldId id="261"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0" r:id="rId28"/>
    <p:sldId id="301" r:id="rId29"/>
    <p:sldId id="302" r:id="rId30"/>
    <p:sldId id="303"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4" r:id="rId50"/>
    <p:sldId id="305" r:id="rId51"/>
    <p:sldId id="308" r:id="rId52"/>
    <p:sldId id="309" r:id="rId53"/>
    <p:sldId id="310" r:id="rId54"/>
    <p:sldId id="311" r:id="rId55"/>
    <p:sldId id="312" r:id="rId56"/>
    <p:sldId id="313" r:id="rId57"/>
    <p:sldId id="314" r:id="rId58"/>
    <p:sldId id="315" r:id="rId59"/>
    <p:sldId id="316" r:id="rId60"/>
    <p:sldId id="317" r:id="rId61"/>
    <p:sldId id="318" r:id="rId62"/>
    <p:sldId id="320" r:id="rId63"/>
    <p:sldId id="319" r:id="rId64"/>
    <p:sldId id="322" r:id="rId65"/>
    <p:sldId id="323" r:id="rId66"/>
    <p:sldId id="324" r:id="rId67"/>
    <p:sldId id="325" r:id="rId68"/>
    <p:sldId id="306" r:id="rId69"/>
    <p:sldId id="307" r:id="rId70"/>
    <p:sldId id="326" r:id="rId71"/>
    <p:sldId id="327" r:id="rId72"/>
    <p:sldId id="328" r:id="rId73"/>
    <p:sldId id="329" r:id="rId74"/>
    <p:sldId id="330" r:id="rId75"/>
    <p:sldId id="331" r:id="rId76"/>
    <p:sldId id="332" r:id="rId77"/>
    <p:sldId id="335" r:id="rId78"/>
    <p:sldId id="337" r:id="rId79"/>
    <p:sldId id="336" r:id="rId80"/>
    <p:sldId id="338" r:id="rId81"/>
    <p:sldId id="339" r:id="rId82"/>
    <p:sldId id="340" r:id="rId83"/>
    <p:sldId id="341" r:id="rId84"/>
    <p:sldId id="342" r:id="rId85"/>
    <p:sldId id="343" r:id="rId86"/>
    <p:sldId id="344" r:id="rId87"/>
    <p:sldId id="345" r:id="rId88"/>
    <p:sldId id="346" r:id="rId89"/>
    <p:sldId id="333" r:id="rId90"/>
    <p:sldId id="33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89F55-8F44-42A0-A0DE-FD390F45A8BC}" v="321" dt="2023-04-29T21:24:02.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3" d="100"/>
          <a:sy n="63" d="100"/>
        </p:scale>
        <p:origin x="8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nytskyy, Slava" userId="6c9a36ec-2177-4c71-9d2b-b4582c7eea5e" providerId="ADAL" clId="{94289F55-8F44-42A0-A0DE-FD390F45A8BC}"/>
    <pc:docChg chg="undo custSel addSld delSld modSld">
      <pc:chgData name="Ilnytskyy, Slava" userId="6c9a36ec-2177-4c71-9d2b-b4582c7eea5e" providerId="ADAL" clId="{94289F55-8F44-42A0-A0DE-FD390F45A8BC}" dt="2023-04-29T21:24:00.560" v="57342" actId="20578"/>
      <pc:docMkLst>
        <pc:docMk/>
      </pc:docMkLst>
      <pc:sldChg chg="addSp modSp mod">
        <pc:chgData name="Ilnytskyy, Slava" userId="6c9a36ec-2177-4c71-9d2b-b4582c7eea5e" providerId="ADAL" clId="{94289F55-8F44-42A0-A0DE-FD390F45A8BC}" dt="2023-04-28T16:36:48.174" v="57341" actId="1035"/>
        <pc:sldMkLst>
          <pc:docMk/>
          <pc:sldMk cId="3345148646" sldId="256"/>
        </pc:sldMkLst>
        <pc:spChg chg="add mod">
          <ac:chgData name="Ilnytskyy, Slava" userId="6c9a36ec-2177-4c71-9d2b-b4582c7eea5e" providerId="ADAL" clId="{94289F55-8F44-42A0-A0DE-FD390F45A8BC}" dt="2023-04-28T16:36:48.174" v="57341" actId="1035"/>
          <ac:spMkLst>
            <pc:docMk/>
            <pc:sldMk cId="3345148646" sldId="256"/>
            <ac:spMk id="2" creationId="{BC84A423-0245-122A-DE65-3FB4BCE5B9D5}"/>
          </ac:spMkLst>
        </pc:spChg>
        <pc:spChg chg="mod">
          <ac:chgData name="Ilnytskyy, Slava" userId="6c9a36ec-2177-4c71-9d2b-b4582c7eea5e" providerId="ADAL" clId="{94289F55-8F44-42A0-A0DE-FD390F45A8BC}" dt="2023-04-28T16:36:42.395" v="57307" actId="1036"/>
          <ac:spMkLst>
            <pc:docMk/>
            <pc:sldMk cId="3345148646" sldId="256"/>
            <ac:spMk id="5" creationId="{E70F45DE-3446-B664-CC0E-F3E1B9289CCB}"/>
          </ac:spMkLst>
        </pc:spChg>
      </pc:sldChg>
      <pc:sldChg chg="addSp modSp mod">
        <pc:chgData name="Ilnytskyy, Slava" userId="6c9a36ec-2177-4c71-9d2b-b4582c7eea5e" providerId="ADAL" clId="{94289F55-8F44-42A0-A0DE-FD390F45A8BC}" dt="2023-04-22T08:23:28.829" v="38360" actId="20577"/>
        <pc:sldMkLst>
          <pc:docMk/>
          <pc:sldMk cId="1946371544" sldId="257"/>
        </pc:sldMkLst>
        <pc:spChg chg="add mod">
          <ac:chgData name="Ilnytskyy, Slava" userId="6c9a36ec-2177-4c71-9d2b-b4582c7eea5e" providerId="ADAL" clId="{94289F55-8F44-42A0-A0DE-FD390F45A8BC}" dt="2023-04-22T08:23:28.829" v="38360" actId="20577"/>
          <ac:spMkLst>
            <pc:docMk/>
            <pc:sldMk cId="1946371544" sldId="257"/>
            <ac:spMk id="6" creationId="{BBF51B6A-22B9-42E5-F46C-4EC71B65C263}"/>
          </ac:spMkLst>
        </pc:spChg>
      </pc:sldChg>
      <pc:sldChg chg="addSp delSp modSp mod">
        <pc:chgData name="Ilnytskyy, Slava" userId="6c9a36ec-2177-4c71-9d2b-b4582c7eea5e" providerId="ADAL" clId="{94289F55-8F44-42A0-A0DE-FD390F45A8BC}" dt="2023-04-13T01:01:15.731" v="2302" actId="1036"/>
        <pc:sldMkLst>
          <pc:docMk/>
          <pc:sldMk cId="3393110835" sldId="258"/>
        </pc:sldMkLst>
        <pc:spChg chg="mod">
          <ac:chgData name="Ilnytskyy, Slava" userId="6c9a36ec-2177-4c71-9d2b-b4582c7eea5e" providerId="ADAL" clId="{94289F55-8F44-42A0-A0DE-FD390F45A8BC}" dt="2023-04-13T00:22:04.207" v="74" actId="1035"/>
          <ac:spMkLst>
            <pc:docMk/>
            <pc:sldMk cId="3393110835" sldId="258"/>
            <ac:spMk id="4" creationId="{CA4AF8FB-B386-D32D-2500-2B4DEA6FC296}"/>
          </ac:spMkLst>
        </pc:spChg>
        <pc:spChg chg="add mod">
          <ac:chgData name="Ilnytskyy, Slava" userId="6c9a36ec-2177-4c71-9d2b-b4582c7eea5e" providerId="ADAL" clId="{94289F55-8F44-42A0-A0DE-FD390F45A8BC}" dt="2023-04-13T01:01:08.536" v="2287" actId="255"/>
          <ac:spMkLst>
            <pc:docMk/>
            <pc:sldMk cId="3393110835" sldId="258"/>
            <ac:spMk id="5" creationId="{C11E9A0A-A928-FA89-9D31-ED2E3D8AF725}"/>
          </ac:spMkLst>
        </pc:spChg>
        <pc:spChg chg="add mod">
          <ac:chgData name="Ilnytskyy, Slava" userId="6c9a36ec-2177-4c71-9d2b-b4582c7eea5e" providerId="ADAL" clId="{94289F55-8F44-42A0-A0DE-FD390F45A8BC}" dt="2023-04-13T01:01:15.731" v="2302" actId="1036"/>
          <ac:spMkLst>
            <pc:docMk/>
            <pc:sldMk cId="3393110835" sldId="258"/>
            <ac:spMk id="6" creationId="{161CEC74-5CE9-DABA-B4D3-D2CD5FEA0CCF}"/>
          </ac:spMkLst>
        </pc:spChg>
        <pc:spChg chg="add mod">
          <ac:chgData name="Ilnytskyy, Slava" userId="6c9a36ec-2177-4c71-9d2b-b4582c7eea5e" providerId="ADAL" clId="{94289F55-8F44-42A0-A0DE-FD390F45A8BC}" dt="2023-04-13T01:01:15.731" v="2302" actId="1036"/>
          <ac:spMkLst>
            <pc:docMk/>
            <pc:sldMk cId="3393110835" sldId="258"/>
            <ac:spMk id="7" creationId="{501CAB63-DE17-90EC-183F-7BF6FBF8FA78}"/>
          </ac:spMkLst>
        </pc:spChg>
        <pc:spChg chg="add mod">
          <ac:chgData name="Ilnytskyy, Slava" userId="6c9a36ec-2177-4c71-9d2b-b4582c7eea5e" providerId="ADAL" clId="{94289F55-8F44-42A0-A0DE-FD390F45A8BC}" dt="2023-04-13T01:01:15.731" v="2302" actId="1036"/>
          <ac:spMkLst>
            <pc:docMk/>
            <pc:sldMk cId="3393110835" sldId="258"/>
            <ac:spMk id="8" creationId="{23366012-87E4-A847-2EBF-CF0408C41FC6}"/>
          </ac:spMkLst>
        </pc:spChg>
        <pc:spChg chg="add mod">
          <ac:chgData name="Ilnytskyy, Slava" userId="6c9a36ec-2177-4c71-9d2b-b4582c7eea5e" providerId="ADAL" clId="{94289F55-8F44-42A0-A0DE-FD390F45A8BC}" dt="2023-04-13T01:01:15.731" v="2302" actId="1036"/>
          <ac:spMkLst>
            <pc:docMk/>
            <pc:sldMk cId="3393110835" sldId="258"/>
            <ac:spMk id="9" creationId="{AAC14A06-1B13-43C2-A47F-C112684DFFDA}"/>
          </ac:spMkLst>
        </pc:spChg>
        <pc:spChg chg="add mod">
          <ac:chgData name="Ilnytskyy, Slava" userId="6c9a36ec-2177-4c71-9d2b-b4582c7eea5e" providerId="ADAL" clId="{94289F55-8F44-42A0-A0DE-FD390F45A8BC}" dt="2023-04-13T01:01:15.731" v="2302" actId="1036"/>
          <ac:spMkLst>
            <pc:docMk/>
            <pc:sldMk cId="3393110835" sldId="258"/>
            <ac:spMk id="10" creationId="{6844135C-7081-41AE-0DE2-43D6D3ABC6A2}"/>
          </ac:spMkLst>
        </pc:spChg>
        <pc:spChg chg="add del mod">
          <ac:chgData name="Ilnytskyy, Slava" userId="6c9a36ec-2177-4c71-9d2b-b4582c7eea5e" providerId="ADAL" clId="{94289F55-8F44-42A0-A0DE-FD390F45A8BC}" dt="2023-04-13T00:31:38.068" v="591" actId="478"/>
          <ac:spMkLst>
            <pc:docMk/>
            <pc:sldMk cId="3393110835" sldId="258"/>
            <ac:spMk id="11" creationId="{5776F667-D0D9-F442-7027-9163EC08D118}"/>
          </ac:spMkLst>
        </pc:spChg>
        <pc:spChg chg="add del mod">
          <ac:chgData name="Ilnytskyy, Slava" userId="6c9a36ec-2177-4c71-9d2b-b4582c7eea5e" providerId="ADAL" clId="{94289F55-8F44-42A0-A0DE-FD390F45A8BC}" dt="2023-04-13T00:32:09.338" v="654" actId="478"/>
          <ac:spMkLst>
            <pc:docMk/>
            <pc:sldMk cId="3393110835" sldId="258"/>
            <ac:spMk id="13" creationId="{7C225A54-3C8B-EC2F-A96B-E4D35634FD81}"/>
          </ac:spMkLst>
        </pc:spChg>
        <pc:spChg chg="add mod">
          <ac:chgData name="Ilnytskyy, Slava" userId="6c9a36ec-2177-4c71-9d2b-b4582c7eea5e" providerId="ADAL" clId="{94289F55-8F44-42A0-A0DE-FD390F45A8BC}" dt="2023-04-13T01:01:15.731" v="2302" actId="1036"/>
          <ac:spMkLst>
            <pc:docMk/>
            <pc:sldMk cId="3393110835" sldId="258"/>
            <ac:spMk id="14" creationId="{AF813DBA-0E48-779E-9B10-36C2A4B9D548}"/>
          </ac:spMkLst>
        </pc:spChg>
      </pc:sldChg>
      <pc:sldChg chg="addSp delSp modSp new mod">
        <pc:chgData name="Ilnytskyy, Slava" userId="6c9a36ec-2177-4c71-9d2b-b4582c7eea5e" providerId="ADAL" clId="{94289F55-8F44-42A0-A0DE-FD390F45A8BC}" dt="2023-04-13T01:05:13.745" v="2359" actId="20577"/>
        <pc:sldMkLst>
          <pc:docMk/>
          <pc:sldMk cId="3957064309" sldId="259"/>
        </pc:sldMkLst>
        <pc:spChg chg="del">
          <ac:chgData name="Ilnytskyy, Slava" userId="6c9a36ec-2177-4c71-9d2b-b4582c7eea5e" providerId="ADAL" clId="{94289F55-8F44-42A0-A0DE-FD390F45A8BC}" dt="2023-04-13T00:37:01.084" v="817" actId="478"/>
          <ac:spMkLst>
            <pc:docMk/>
            <pc:sldMk cId="3957064309" sldId="259"/>
            <ac:spMk id="2" creationId="{13F8121C-9900-32D0-E2C6-EB9752CD4305}"/>
          </ac:spMkLst>
        </pc:spChg>
        <pc:spChg chg="del">
          <ac:chgData name="Ilnytskyy, Slava" userId="6c9a36ec-2177-4c71-9d2b-b4582c7eea5e" providerId="ADAL" clId="{94289F55-8F44-42A0-A0DE-FD390F45A8BC}" dt="2023-04-13T00:37:03.717" v="818" actId="478"/>
          <ac:spMkLst>
            <pc:docMk/>
            <pc:sldMk cId="3957064309" sldId="259"/>
            <ac:spMk id="3" creationId="{242E00AF-1538-BF89-BC2E-281B2EE47B0C}"/>
          </ac:spMkLst>
        </pc:spChg>
        <pc:spChg chg="add mod">
          <ac:chgData name="Ilnytskyy, Slava" userId="6c9a36ec-2177-4c71-9d2b-b4582c7eea5e" providerId="ADAL" clId="{94289F55-8F44-42A0-A0DE-FD390F45A8BC}" dt="2023-04-13T00:39:48.944" v="1074" actId="1037"/>
          <ac:spMkLst>
            <pc:docMk/>
            <pc:sldMk cId="3957064309" sldId="259"/>
            <ac:spMk id="4" creationId="{9E758D57-433A-C1C1-0F90-FDC3F9386B46}"/>
          </ac:spMkLst>
        </pc:spChg>
        <pc:spChg chg="add mod">
          <ac:chgData name="Ilnytskyy, Slava" userId="6c9a36ec-2177-4c71-9d2b-b4582c7eea5e" providerId="ADAL" clId="{94289F55-8F44-42A0-A0DE-FD390F45A8BC}" dt="2023-04-13T01:05:13.745" v="2359" actId="20577"/>
          <ac:spMkLst>
            <pc:docMk/>
            <pc:sldMk cId="3957064309" sldId="259"/>
            <ac:spMk id="5" creationId="{115BE6FF-AC29-E660-1D3A-7B755EA76402}"/>
          </ac:spMkLst>
        </pc:spChg>
      </pc:sldChg>
      <pc:sldChg chg="addSp delSp modSp new mod">
        <pc:chgData name="Ilnytskyy, Slava" userId="6c9a36ec-2177-4c71-9d2b-b4582c7eea5e" providerId="ADAL" clId="{94289F55-8F44-42A0-A0DE-FD390F45A8BC}" dt="2023-04-13T16:32:16.486" v="3398" actId="20577"/>
        <pc:sldMkLst>
          <pc:docMk/>
          <pc:sldMk cId="1877496354" sldId="260"/>
        </pc:sldMkLst>
        <pc:spChg chg="del">
          <ac:chgData name="Ilnytskyy, Slava" userId="6c9a36ec-2177-4c71-9d2b-b4582c7eea5e" providerId="ADAL" clId="{94289F55-8F44-42A0-A0DE-FD390F45A8BC}" dt="2023-04-13T01:05:26.523" v="2361" actId="478"/>
          <ac:spMkLst>
            <pc:docMk/>
            <pc:sldMk cId="1877496354" sldId="260"/>
            <ac:spMk id="2" creationId="{2637E120-E60A-B86D-1732-0029E5C52F27}"/>
          </ac:spMkLst>
        </pc:spChg>
        <pc:spChg chg="del">
          <ac:chgData name="Ilnytskyy, Slava" userId="6c9a36ec-2177-4c71-9d2b-b4582c7eea5e" providerId="ADAL" clId="{94289F55-8F44-42A0-A0DE-FD390F45A8BC}" dt="2023-04-13T01:05:29.242" v="2362" actId="478"/>
          <ac:spMkLst>
            <pc:docMk/>
            <pc:sldMk cId="1877496354" sldId="260"/>
            <ac:spMk id="3" creationId="{647C787A-E336-DE5A-3703-AA0F77C1C746}"/>
          </ac:spMkLst>
        </pc:spChg>
        <pc:spChg chg="add mod">
          <ac:chgData name="Ilnytskyy, Slava" userId="6c9a36ec-2177-4c71-9d2b-b4582c7eea5e" providerId="ADAL" clId="{94289F55-8F44-42A0-A0DE-FD390F45A8BC}" dt="2023-04-13T01:05:31.968" v="2363"/>
          <ac:spMkLst>
            <pc:docMk/>
            <pc:sldMk cId="1877496354" sldId="260"/>
            <ac:spMk id="4" creationId="{A1600AA3-F686-EF2B-F361-CC1863C2D127}"/>
          </ac:spMkLst>
        </pc:spChg>
        <pc:spChg chg="add mod">
          <ac:chgData name="Ilnytskyy, Slava" userId="6c9a36ec-2177-4c71-9d2b-b4582c7eea5e" providerId="ADAL" clId="{94289F55-8F44-42A0-A0DE-FD390F45A8BC}" dt="2023-04-13T16:32:16.486" v="3398" actId="20577"/>
          <ac:spMkLst>
            <pc:docMk/>
            <pc:sldMk cId="1877496354" sldId="260"/>
            <ac:spMk id="5" creationId="{B280487A-DCDA-4450-8A14-6933ABFB32A0}"/>
          </ac:spMkLst>
        </pc:spChg>
      </pc:sldChg>
      <pc:sldChg chg="addSp delSp modSp new mod">
        <pc:chgData name="Ilnytskyy, Slava" userId="6c9a36ec-2177-4c71-9d2b-b4582c7eea5e" providerId="ADAL" clId="{94289F55-8F44-42A0-A0DE-FD390F45A8BC}" dt="2023-04-13T17:26:10.383" v="6027" actId="20577"/>
        <pc:sldMkLst>
          <pc:docMk/>
          <pc:sldMk cId="2347607850" sldId="261"/>
        </pc:sldMkLst>
        <pc:spChg chg="del">
          <ac:chgData name="Ilnytskyy, Slava" userId="6c9a36ec-2177-4c71-9d2b-b4582c7eea5e" providerId="ADAL" clId="{94289F55-8F44-42A0-A0DE-FD390F45A8BC}" dt="2023-04-13T16:33:06.220" v="3400" actId="478"/>
          <ac:spMkLst>
            <pc:docMk/>
            <pc:sldMk cId="2347607850" sldId="261"/>
            <ac:spMk id="2" creationId="{CBBB5755-06F8-9EE3-8B30-C1D2C6DAB69C}"/>
          </ac:spMkLst>
        </pc:spChg>
        <pc:spChg chg="del">
          <ac:chgData name="Ilnytskyy, Slava" userId="6c9a36ec-2177-4c71-9d2b-b4582c7eea5e" providerId="ADAL" clId="{94289F55-8F44-42A0-A0DE-FD390F45A8BC}" dt="2023-04-13T16:33:08.709" v="3401" actId="478"/>
          <ac:spMkLst>
            <pc:docMk/>
            <pc:sldMk cId="2347607850" sldId="261"/>
            <ac:spMk id="3" creationId="{61DBE31B-D451-B3F4-D49A-156B8ECFFAE7}"/>
          </ac:spMkLst>
        </pc:spChg>
        <pc:spChg chg="add mod">
          <ac:chgData name="Ilnytskyy, Slava" userId="6c9a36ec-2177-4c71-9d2b-b4582c7eea5e" providerId="ADAL" clId="{94289F55-8F44-42A0-A0DE-FD390F45A8BC}" dt="2023-04-13T16:33:11.294" v="3402"/>
          <ac:spMkLst>
            <pc:docMk/>
            <pc:sldMk cId="2347607850" sldId="261"/>
            <ac:spMk id="4" creationId="{B761E9ED-63D2-2891-9737-188DDD574846}"/>
          </ac:spMkLst>
        </pc:spChg>
        <pc:spChg chg="add mod">
          <ac:chgData name="Ilnytskyy, Slava" userId="6c9a36ec-2177-4c71-9d2b-b4582c7eea5e" providerId="ADAL" clId="{94289F55-8F44-42A0-A0DE-FD390F45A8BC}" dt="2023-04-13T17:26:10.383" v="6027" actId="20577"/>
          <ac:spMkLst>
            <pc:docMk/>
            <pc:sldMk cId="2347607850" sldId="261"/>
            <ac:spMk id="5" creationId="{FB4F46F5-5AE8-32FE-0E9D-DFCDBB22BBB3}"/>
          </ac:spMkLst>
        </pc:spChg>
      </pc:sldChg>
      <pc:sldChg chg="addSp delSp modSp new mod">
        <pc:chgData name="Ilnytskyy, Slava" userId="6c9a36ec-2177-4c71-9d2b-b4582c7eea5e" providerId="ADAL" clId="{94289F55-8F44-42A0-A0DE-FD390F45A8BC}" dt="2023-04-13T17:00:47.781" v="5393" actId="1038"/>
        <pc:sldMkLst>
          <pc:docMk/>
          <pc:sldMk cId="289626150" sldId="262"/>
        </pc:sldMkLst>
        <pc:spChg chg="del">
          <ac:chgData name="Ilnytskyy, Slava" userId="6c9a36ec-2177-4c71-9d2b-b4582c7eea5e" providerId="ADAL" clId="{94289F55-8F44-42A0-A0DE-FD390F45A8BC}" dt="2023-04-13T16:47:10.825" v="4124" actId="478"/>
          <ac:spMkLst>
            <pc:docMk/>
            <pc:sldMk cId="289626150" sldId="262"/>
            <ac:spMk id="2" creationId="{34C316E7-19A9-5ABE-C17A-C889AB978707}"/>
          </ac:spMkLst>
        </pc:spChg>
        <pc:spChg chg="del">
          <ac:chgData name="Ilnytskyy, Slava" userId="6c9a36ec-2177-4c71-9d2b-b4582c7eea5e" providerId="ADAL" clId="{94289F55-8F44-42A0-A0DE-FD390F45A8BC}" dt="2023-04-13T16:47:13.067" v="4125" actId="478"/>
          <ac:spMkLst>
            <pc:docMk/>
            <pc:sldMk cId="289626150" sldId="262"/>
            <ac:spMk id="3" creationId="{C15223BB-F291-A953-9990-0BE1960A8D03}"/>
          </ac:spMkLst>
        </pc:spChg>
        <pc:spChg chg="add mod">
          <ac:chgData name="Ilnytskyy, Slava" userId="6c9a36ec-2177-4c71-9d2b-b4582c7eea5e" providerId="ADAL" clId="{94289F55-8F44-42A0-A0DE-FD390F45A8BC}" dt="2023-04-13T16:47:15.439" v="4126"/>
          <ac:spMkLst>
            <pc:docMk/>
            <pc:sldMk cId="289626150" sldId="262"/>
            <ac:spMk id="4" creationId="{54A076BC-7465-E1B4-40C6-E1CFB8C72979}"/>
          </ac:spMkLst>
        </pc:spChg>
        <pc:spChg chg="add mod">
          <ac:chgData name="Ilnytskyy, Slava" userId="6c9a36ec-2177-4c71-9d2b-b4582c7eea5e" providerId="ADAL" clId="{94289F55-8F44-42A0-A0DE-FD390F45A8BC}" dt="2023-04-13T16:54:57.146" v="4435" actId="20577"/>
          <ac:spMkLst>
            <pc:docMk/>
            <pc:sldMk cId="289626150" sldId="262"/>
            <ac:spMk id="5" creationId="{395348A8-4A46-AB2C-6D00-874FE7FE3568}"/>
          </ac:spMkLst>
        </pc:spChg>
        <pc:spChg chg="add mod">
          <ac:chgData name="Ilnytskyy, Slava" userId="6c9a36ec-2177-4c71-9d2b-b4582c7eea5e" providerId="ADAL" clId="{94289F55-8F44-42A0-A0DE-FD390F45A8BC}" dt="2023-04-13T17:00:37.588" v="5344" actId="1038"/>
          <ac:spMkLst>
            <pc:docMk/>
            <pc:sldMk cId="289626150" sldId="262"/>
            <ac:spMk id="6" creationId="{F09C78F3-AD93-AE53-5BA3-21991DC1A206}"/>
          </ac:spMkLst>
        </pc:spChg>
        <pc:spChg chg="add mod">
          <ac:chgData name="Ilnytskyy, Slava" userId="6c9a36ec-2177-4c71-9d2b-b4582c7eea5e" providerId="ADAL" clId="{94289F55-8F44-42A0-A0DE-FD390F45A8BC}" dt="2023-04-13T17:00:37.588" v="5344" actId="1038"/>
          <ac:spMkLst>
            <pc:docMk/>
            <pc:sldMk cId="289626150" sldId="262"/>
            <ac:spMk id="11" creationId="{4B972D22-BB26-E1F4-0C38-6436E0264073}"/>
          </ac:spMkLst>
        </pc:spChg>
        <pc:spChg chg="add mod">
          <ac:chgData name="Ilnytskyy, Slava" userId="6c9a36ec-2177-4c71-9d2b-b4582c7eea5e" providerId="ADAL" clId="{94289F55-8F44-42A0-A0DE-FD390F45A8BC}" dt="2023-04-13T17:00:37.588" v="5344" actId="1038"/>
          <ac:spMkLst>
            <pc:docMk/>
            <pc:sldMk cId="289626150" sldId="262"/>
            <ac:spMk id="12" creationId="{577AB5F5-AA02-40FE-9A8A-A66EEC098CBB}"/>
          </ac:spMkLst>
        </pc:spChg>
        <pc:spChg chg="add mod">
          <ac:chgData name="Ilnytskyy, Slava" userId="6c9a36ec-2177-4c71-9d2b-b4582c7eea5e" providerId="ADAL" clId="{94289F55-8F44-42A0-A0DE-FD390F45A8BC}" dt="2023-04-13T17:00:37.588" v="5344" actId="1038"/>
          <ac:spMkLst>
            <pc:docMk/>
            <pc:sldMk cId="289626150" sldId="262"/>
            <ac:spMk id="13" creationId="{65BE7777-9361-2DE9-3FA2-F157E2AD0716}"/>
          </ac:spMkLst>
        </pc:spChg>
        <pc:spChg chg="add mod">
          <ac:chgData name="Ilnytskyy, Slava" userId="6c9a36ec-2177-4c71-9d2b-b4582c7eea5e" providerId="ADAL" clId="{94289F55-8F44-42A0-A0DE-FD390F45A8BC}" dt="2023-04-13T17:00:37.588" v="5344" actId="1038"/>
          <ac:spMkLst>
            <pc:docMk/>
            <pc:sldMk cId="289626150" sldId="262"/>
            <ac:spMk id="17" creationId="{3C267F4C-46E9-3B7B-5ADC-F10157E9AC40}"/>
          </ac:spMkLst>
        </pc:spChg>
        <pc:spChg chg="add mod">
          <ac:chgData name="Ilnytskyy, Slava" userId="6c9a36ec-2177-4c71-9d2b-b4582c7eea5e" providerId="ADAL" clId="{94289F55-8F44-42A0-A0DE-FD390F45A8BC}" dt="2023-04-13T17:00:37.588" v="5344" actId="1038"/>
          <ac:spMkLst>
            <pc:docMk/>
            <pc:sldMk cId="289626150" sldId="262"/>
            <ac:spMk id="22" creationId="{21034E9F-C4EA-1C3C-575D-FBDDC29F86AA}"/>
          </ac:spMkLst>
        </pc:spChg>
        <pc:spChg chg="add mod">
          <ac:chgData name="Ilnytskyy, Slava" userId="6c9a36ec-2177-4c71-9d2b-b4582c7eea5e" providerId="ADAL" clId="{94289F55-8F44-42A0-A0DE-FD390F45A8BC}" dt="2023-04-13T17:00:47.781" v="5393" actId="1038"/>
          <ac:spMkLst>
            <pc:docMk/>
            <pc:sldMk cId="289626150" sldId="262"/>
            <ac:spMk id="23" creationId="{6B41F0A5-0031-0F03-8E7C-2C45136E048B}"/>
          </ac:spMkLst>
        </pc:spChg>
        <pc:cxnChg chg="add mod">
          <ac:chgData name="Ilnytskyy, Slava" userId="6c9a36ec-2177-4c71-9d2b-b4582c7eea5e" providerId="ADAL" clId="{94289F55-8F44-42A0-A0DE-FD390F45A8BC}" dt="2023-04-13T17:00:37.588" v="5344" actId="1038"/>
          <ac:cxnSpMkLst>
            <pc:docMk/>
            <pc:sldMk cId="289626150" sldId="262"/>
            <ac:cxnSpMk id="8" creationId="{9D50CDF3-ECC6-7F16-12CC-A8055984320D}"/>
          </ac:cxnSpMkLst>
        </pc:cxnChg>
        <pc:cxnChg chg="add mod">
          <ac:chgData name="Ilnytskyy, Slava" userId="6c9a36ec-2177-4c71-9d2b-b4582c7eea5e" providerId="ADAL" clId="{94289F55-8F44-42A0-A0DE-FD390F45A8BC}" dt="2023-04-13T17:00:37.588" v="5344" actId="1038"/>
          <ac:cxnSpMkLst>
            <pc:docMk/>
            <pc:sldMk cId="289626150" sldId="262"/>
            <ac:cxnSpMk id="9" creationId="{FDAC195F-60E8-EC55-A98D-9A4B6BEB4101}"/>
          </ac:cxnSpMkLst>
        </pc:cxnChg>
        <pc:cxnChg chg="add del mod">
          <ac:chgData name="Ilnytskyy, Slava" userId="6c9a36ec-2177-4c71-9d2b-b4582c7eea5e" providerId="ADAL" clId="{94289F55-8F44-42A0-A0DE-FD390F45A8BC}" dt="2023-04-13T16:54:31.824" v="4293" actId="478"/>
          <ac:cxnSpMkLst>
            <pc:docMk/>
            <pc:sldMk cId="289626150" sldId="262"/>
            <ac:cxnSpMk id="10" creationId="{A8B4B86D-679E-2F32-028C-A20D3EADA4B4}"/>
          </ac:cxnSpMkLst>
        </pc:cxnChg>
        <pc:cxnChg chg="add mod">
          <ac:chgData name="Ilnytskyy, Slava" userId="6c9a36ec-2177-4c71-9d2b-b4582c7eea5e" providerId="ADAL" clId="{94289F55-8F44-42A0-A0DE-FD390F45A8BC}" dt="2023-04-13T17:00:37.588" v="5344" actId="1038"/>
          <ac:cxnSpMkLst>
            <pc:docMk/>
            <pc:sldMk cId="289626150" sldId="262"/>
            <ac:cxnSpMk id="14" creationId="{E5C74CBB-AF87-1C55-A6CA-814069D47109}"/>
          </ac:cxnSpMkLst>
        </pc:cxnChg>
        <pc:cxnChg chg="add mod">
          <ac:chgData name="Ilnytskyy, Slava" userId="6c9a36ec-2177-4c71-9d2b-b4582c7eea5e" providerId="ADAL" clId="{94289F55-8F44-42A0-A0DE-FD390F45A8BC}" dt="2023-04-13T17:00:37.588" v="5344" actId="1038"/>
          <ac:cxnSpMkLst>
            <pc:docMk/>
            <pc:sldMk cId="289626150" sldId="262"/>
            <ac:cxnSpMk id="18" creationId="{DE430C42-DAF2-BC92-D6C7-1E0E0EDA3CE2}"/>
          </ac:cxnSpMkLst>
        </pc:cxnChg>
        <pc:cxnChg chg="add mod">
          <ac:chgData name="Ilnytskyy, Slava" userId="6c9a36ec-2177-4c71-9d2b-b4582c7eea5e" providerId="ADAL" clId="{94289F55-8F44-42A0-A0DE-FD390F45A8BC}" dt="2023-04-13T17:00:37.588" v="5344" actId="1038"/>
          <ac:cxnSpMkLst>
            <pc:docMk/>
            <pc:sldMk cId="289626150" sldId="262"/>
            <ac:cxnSpMk id="20" creationId="{F644D790-5B11-D380-4B4A-8876F3F5F493}"/>
          </ac:cxnSpMkLst>
        </pc:cxnChg>
        <pc:cxnChg chg="add mod">
          <ac:chgData name="Ilnytskyy, Slava" userId="6c9a36ec-2177-4c71-9d2b-b4582c7eea5e" providerId="ADAL" clId="{94289F55-8F44-42A0-A0DE-FD390F45A8BC}" dt="2023-04-13T17:00:37.588" v="5344" actId="1038"/>
          <ac:cxnSpMkLst>
            <pc:docMk/>
            <pc:sldMk cId="289626150" sldId="262"/>
            <ac:cxnSpMk id="21" creationId="{FCBBB6C5-339E-A3C5-C411-0152B9411927}"/>
          </ac:cxnSpMkLst>
        </pc:cxnChg>
      </pc:sldChg>
      <pc:sldChg chg="addSp delSp modSp new mod">
        <pc:chgData name="Ilnytskyy, Slava" userId="6c9a36ec-2177-4c71-9d2b-b4582c7eea5e" providerId="ADAL" clId="{94289F55-8F44-42A0-A0DE-FD390F45A8BC}" dt="2023-04-13T18:39:07.097" v="6797" actId="1076"/>
        <pc:sldMkLst>
          <pc:docMk/>
          <pc:sldMk cId="1835295728" sldId="263"/>
        </pc:sldMkLst>
        <pc:spChg chg="del">
          <ac:chgData name="Ilnytskyy, Slava" userId="6c9a36ec-2177-4c71-9d2b-b4582c7eea5e" providerId="ADAL" clId="{94289F55-8F44-42A0-A0DE-FD390F45A8BC}" dt="2023-04-13T17:26:24.050" v="6029" actId="478"/>
          <ac:spMkLst>
            <pc:docMk/>
            <pc:sldMk cId="1835295728" sldId="263"/>
            <ac:spMk id="2" creationId="{B26B8EF8-EF78-650F-E727-5E8B9DE37F58}"/>
          </ac:spMkLst>
        </pc:spChg>
        <pc:spChg chg="del">
          <ac:chgData name="Ilnytskyy, Slava" userId="6c9a36ec-2177-4c71-9d2b-b4582c7eea5e" providerId="ADAL" clId="{94289F55-8F44-42A0-A0DE-FD390F45A8BC}" dt="2023-04-13T17:26:26.881" v="6030" actId="478"/>
          <ac:spMkLst>
            <pc:docMk/>
            <pc:sldMk cId="1835295728" sldId="263"/>
            <ac:spMk id="3" creationId="{1C05C81F-9910-F54B-311D-235014E707F3}"/>
          </ac:spMkLst>
        </pc:spChg>
        <pc:spChg chg="add mod">
          <ac:chgData name="Ilnytskyy, Slava" userId="6c9a36ec-2177-4c71-9d2b-b4582c7eea5e" providerId="ADAL" clId="{94289F55-8F44-42A0-A0DE-FD390F45A8BC}" dt="2023-04-13T17:26:29.474" v="6031"/>
          <ac:spMkLst>
            <pc:docMk/>
            <pc:sldMk cId="1835295728" sldId="263"/>
            <ac:spMk id="4" creationId="{05429641-9187-64D3-FA25-87B63AF66B0C}"/>
          </ac:spMkLst>
        </pc:spChg>
        <pc:spChg chg="add mod">
          <ac:chgData name="Ilnytskyy, Slava" userId="6c9a36ec-2177-4c71-9d2b-b4582c7eea5e" providerId="ADAL" clId="{94289F55-8F44-42A0-A0DE-FD390F45A8BC}" dt="2023-04-13T18:07:32.431" v="6791" actId="20577"/>
          <ac:spMkLst>
            <pc:docMk/>
            <pc:sldMk cId="1835295728" sldId="263"/>
            <ac:spMk id="5" creationId="{3683CD82-A1A1-F82D-910D-5F276DEBD921}"/>
          </ac:spMkLst>
        </pc:spChg>
        <pc:picChg chg="add mod">
          <ac:chgData name="Ilnytskyy, Slava" userId="6c9a36ec-2177-4c71-9d2b-b4582c7eea5e" providerId="ADAL" clId="{94289F55-8F44-42A0-A0DE-FD390F45A8BC}" dt="2023-04-13T18:39:07.097" v="6797" actId="1076"/>
          <ac:picMkLst>
            <pc:docMk/>
            <pc:sldMk cId="1835295728" sldId="263"/>
            <ac:picMk id="7" creationId="{92C769B5-AC1A-0095-2A21-F7F746C5927A}"/>
          </ac:picMkLst>
        </pc:picChg>
      </pc:sldChg>
      <pc:sldChg chg="addSp delSp modSp new mod">
        <pc:chgData name="Ilnytskyy, Slava" userId="6c9a36ec-2177-4c71-9d2b-b4582c7eea5e" providerId="ADAL" clId="{94289F55-8F44-42A0-A0DE-FD390F45A8BC}" dt="2023-04-13T19:05:00.932" v="7679" actId="1036"/>
        <pc:sldMkLst>
          <pc:docMk/>
          <pc:sldMk cId="1100970302" sldId="264"/>
        </pc:sldMkLst>
        <pc:spChg chg="del">
          <ac:chgData name="Ilnytskyy, Slava" userId="6c9a36ec-2177-4c71-9d2b-b4582c7eea5e" providerId="ADAL" clId="{94289F55-8F44-42A0-A0DE-FD390F45A8BC}" dt="2023-04-13T18:39:19.041" v="6799" actId="478"/>
          <ac:spMkLst>
            <pc:docMk/>
            <pc:sldMk cId="1100970302" sldId="264"/>
            <ac:spMk id="2" creationId="{7394E2CD-55D4-EE66-9C9E-2E7F8F2282FC}"/>
          </ac:spMkLst>
        </pc:spChg>
        <pc:spChg chg="del">
          <ac:chgData name="Ilnytskyy, Slava" userId="6c9a36ec-2177-4c71-9d2b-b4582c7eea5e" providerId="ADAL" clId="{94289F55-8F44-42A0-A0DE-FD390F45A8BC}" dt="2023-04-13T18:39:22.440" v="6800" actId="478"/>
          <ac:spMkLst>
            <pc:docMk/>
            <pc:sldMk cId="1100970302" sldId="264"/>
            <ac:spMk id="3" creationId="{1271707A-274B-B2FD-93CE-25386E1F710D}"/>
          </ac:spMkLst>
        </pc:spChg>
        <pc:spChg chg="add mod">
          <ac:chgData name="Ilnytskyy, Slava" userId="6c9a36ec-2177-4c71-9d2b-b4582c7eea5e" providerId="ADAL" clId="{94289F55-8F44-42A0-A0DE-FD390F45A8BC}" dt="2023-04-13T18:39:31.056" v="6801"/>
          <ac:spMkLst>
            <pc:docMk/>
            <pc:sldMk cId="1100970302" sldId="264"/>
            <ac:spMk id="4" creationId="{42948E8B-EA4A-7569-EC78-2E0589D4E64B}"/>
          </ac:spMkLst>
        </pc:spChg>
        <pc:spChg chg="add mod">
          <ac:chgData name="Ilnytskyy, Slava" userId="6c9a36ec-2177-4c71-9d2b-b4582c7eea5e" providerId="ADAL" clId="{94289F55-8F44-42A0-A0DE-FD390F45A8BC}" dt="2023-04-13T19:05:00.932" v="7679" actId="1036"/>
          <ac:spMkLst>
            <pc:docMk/>
            <pc:sldMk cId="1100970302" sldId="264"/>
            <ac:spMk id="5" creationId="{844345A3-BBB3-CC99-B384-1437D31A9B6C}"/>
          </ac:spMkLst>
        </pc:spChg>
      </pc:sldChg>
      <pc:sldChg chg="addSp delSp modSp new mod">
        <pc:chgData name="Ilnytskyy, Slava" userId="6c9a36ec-2177-4c71-9d2b-b4582c7eea5e" providerId="ADAL" clId="{94289F55-8F44-42A0-A0DE-FD390F45A8BC}" dt="2023-04-13T19:14:59.257" v="8336" actId="5793"/>
        <pc:sldMkLst>
          <pc:docMk/>
          <pc:sldMk cId="4124800730" sldId="265"/>
        </pc:sldMkLst>
        <pc:spChg chg="del">
          <ac:chgData name="Ilnytskyy, Slava" userId="6c9a36ec-2177-4c71-9d2b-b4582c7eea5e" providerId="ADAL" clId="{94289F55-8F44-42A0-A0DE-FD390F45A8BC}" dt="2023-04-13T19:04:53.899" v="7664" actId="478"/>
          <ac:spMkLst>
            <pc:docMk/>
            <pc:sldMk cId="4124800730" sldId="265"/>
            <ac:spMk id="2" creationId="{100AEDE2-0528-D645-5941-9B68E705607C}"/>
          </ac:spMkLst>
        </pc:spChg>
        <pc:spChg chg="del">
          <ac:chgData name="Ilnytskyy, Slava" userId="6c9a36ec-2177-4c71-9d2b-b4582c7eea5e" providerId="ADAL" clId="{94289F55-8F44-42A0-A0DE-FD390F45A8BC}" dt="2023-04-13T19:04:51.024" v="7663" actId="478"/>
          <ac:spMkLst>
            <pc:docMk/>
            <pc:sldMk cId="4124800730" sldId="265"/>
            <ac:spMk id="3" creationId="{A7C0E84A-9829-F8FC-3616-EBE079B0A791}"/>
          </ac:spMkLst>
        </pc:spChg>
        <pc:spChg chg="add mod">
          <ac:chgData name="Ilnytskyy, Slava" userId="6c9a36ec-2177-4c71-9d2b-b4582c7eea5e" providerId="ADAL" clId="{94289F55-8F44-42A0-A0DE-FD390F45A8BC}" dt="2023-04-13T19:05:09.730" v="7680"/>
          <ac:spMkLst>
            <pc:docMk/>
            <pc:sldMk cId="4124800730" sldId="265"/>
            <ac:spMk id="4" creationId="{B08D6498-995B-E3E6-9E32-22DA7B8A2865}"/>
          </ac:spMkLst>
        </pc:spChg>
        <pc:spChg chg="add mod">
          <ac:chgData name="Ilnytskyy, Slava" userId="6c9a36ec-2177-4c71-9d2b-b4582c7eea5e" providerId="ADAL" clId="{94289F55-8F44-42A0-A0DE-FD390F45A8BC}" dt="2023-04-13T19:14:59.257" v="8336" actId="5793"/>
          <ac:spMkLst>
            <pc:docMk/>
            <pc:sldMk cId="4124800730" sldId="265"/>
            <ac:spMk id="5" creationId="{2CF59B24-6B01-CA28-5340-7168A45E73E8}"/>
          </ac:spMkLst>
        </pc:spChg>
      </pc:sldChg>
      <pc:sldChg chg="addSp delSp modSp new mod">
        <pc:chgData name="Ilnytskyy, Slava" userId="6c9a36ec-2177-4c71-9d2b-b4582c7eea5e" providerId="ADAL" clId="{94289F55-8F44-42A0-A0DE-FD390F45A8BC}" dt="2023-04-13T19:29:58.846" v="8904" actId="1036"/>
        <pc:sldMkLst>
          <pc:docMk/>
          <pc:sldMk cId="3303474539" sldId="266"/>
        </pc:sldMkLst>
        <pc:spChg chg="del">
          <ac:chgData name="Ilnytskyy, Slava" userId="6c9a36ec-2177-4c71-9d2b-b4582c7eea5e" providerId="ADAL" clId="{94289F55-8F44-42A0-A0DE-FD390F45A8BC}" dt="2023-04-13T19:12:58.598" v="8255" actId="478"/>
          <ac:spMkLst>
            <pc:docMk/>
            <pc:sldMk cId="3303474539" sldId="266"/>
            <ac:spMk id="2" creationId="{08FC9815-F3E8-FD7F-89E1-738472139B50}"/>
          </ac:spMkLst>
        </pc:spChg>
        <pc:spChg chg="del">
          <ac:chgData name="Ilnytskyy, Slava" userId="6c9a36ec-2177-4c71-9d2b-b4582c7eea5e" providerId="ADAL" clId="{94289F55-8F44-42A0-A0DE-FD390F45A8BC}" dt="2023-04-13T19:12:53.267" v="8254" actId="478"/>
          <ac:spMkLst>
            <pc:docMk/>
            <pc:sldMk cId="3303474539" sldId="266"/>
            <ac:spMk id="3" creationId="{CC8E65C2-791B-AA4C-90CE-3EE325F393FC}"/>
          </ac:spMkLst>
        </pc:spChg>
        <pc:spChg chg="add mod">
          <ac:chgData name="Ilnytskyy, Slava" userId="6c9a36ec-2177-4c71-9d2b-b4582c7eea5e" providerId="ADAL" clId="{94289F55-8F44-42A0-A0DE-FD390F45A8BC}" dt="2023-04-13T19:13:10.394" v="8256"/>
          <ac:spMkLst>
            <pc:docMk/>
            <pc:sldMk cId="3303474539" sldId="266"/>
            <ac:spMk id="4" creationId="{4ACF0EB6-85D1-DF09-E226-AF2FCC1D8787}"/>
          </ac:spMkLst>
        </pc:spChg>
        <pc:spChg chg="add mod">
          <ac:chgData name="Ilnytskyy, Slava" userId="6c9a36ec-2177-4c71-9d2b-b4582c7eea5e" providerId="ADAL" clId="{94289F55-8F44-42A0-A0DE-FD390F45A8BC}" dt="2023-04-13T19:29:58.846" v="8904" actId="1036"/>
          <ac:spMkLst>
            <pc:docMk/>
            <pc:sldMk cId="3303474539" sldId="266"/>
            <ac:spMk id="5" creationId="{9C4662C7-D4D9-BAC5-736D-71618A5F3FDD}"/>
          </ac:spMkLst>
        </pc:spChg>
        <pc:spChg chg="add mod">
          <ac:chgData name="Ilnytskyy, Slava" userId="6c9a36ec-2177-4c71-9d2b-b4582c7eea5e" providerId="ADAL" clId="{94289F55-8F44-42A0-A0DE-FD390F45A8BC}" dt="2023-04-13T19:29:13.519" v="8876" actId="113"/>
          <ac:spMkLst>
            <pc:docMk/>
            <pc:sldMk cId="3303474539" sldId="266"/>
            <ac:spMk id="7" creationId="{5C1ECB1A-3341-F322-2981-B1AB5D00E81A}"/>
          </ac:spMkLst>
        </pc:spChg>
      </pc:sldChg>
      <pc:sldChg chg="addSp delSp modSp new del mod">
        <pc:chgData name="Ilnytskyy, Slava" userId="6c9a36ec-2177-4c71-9d2b-b4582c7eea5e" providerId="ADAL" clId="{94289F55-8F44-42A0-A0DE-FD390F45A8BC}" dt="2023-04-13T19:47:13.225" v="9384" actId="2696"/>
        <pc:sldMkLst>
          <pc:docMk/>
          <pc:sldMk cId="2784230988" sldId="267"/>
        </pc:sldMkLst>
        <pc:spChg chg="del">
          <ac:chgData name="Ilnytskyy, Slava" userId="6c9a36ec-2177-4c71-9d2b-b4582c7eea5e" providerId="ADAL" clId="{94289F55-8F44-42A0-A0DE-FD390F45A8BC}" dt="2023-04-13T19:29:40.977" v="8879" actId="478"/>
          <ac:spMkLst>
            <pc:docMk/>
            <pc:sldMk cId="2784230988" sldId="267"/>
            <ac:spMk id="2" creationId="{554FDD84-4F8C-11E5-DABE-5282EFC59A5F}"/>
          </ac:spMkLst>
        </pc:spChg>
        <pc:spChg chg="del">
          <ac:chgData name="Ilnytskyy, Slava" userId="6c9a36ec-2177-4c71-9d2b-b4582c7eea5e" providerId="ADAL" clId="{94289F55-8F44-42A0-A0DE-FD390F45A8BC}" dt="2023-04-13T19:29:37.596" v="8878" actId="478"/>
          <ac:spMkLst>
            <pc:docMk/>
            <pc:sldMk cId="2784230988" sldId="267"/>
            <ac:spMk id="3" creationId="{FB3C406D-5238-07F4-8B3C-788888ACA1E3}"/>
          </ac:spMkLst>
        </pc:spChg>
        <pc:spChg chg="add mod">
          <ac:chgData name="Ilnytskyy, Slava" userId="6c9a36ec-2177-4c71-9d2b-b4582c7eea5e" providerId="ADAL" clId="{94289F55-8F44-42A0-A0DE-FD390F45A8BC}" dt="2023-04-13T19:29:43.481" v="8880"/>
          <ac:spMkLst>
            <pc:docMk/>
            <pc:sldMk cId="2784230988" sldId="267"/>
            <ac:spMk id="4" creationId="{AD734CDF-AE99-64FC-2CEA-A1B9555FFFE8}"/>
          </ac:spMkLst>
        </pc:spChg>
        <pc:spChg chg="add mod">
          <ac:chgData name="Ilnytskyy, Slava" userId="6c9a36ec-2177-4c71-9d2b-b4582c7eea5e" providerId="ADAL" clId="{94289F55-8F44-42A0-A0DE-FD390F45A8BC}" dt="2023-04-13T19:30:07.595" v="8905"/>
          <ac:spMkLst>
            <pc:docMk/>
            <pc:sldMk cId="2784230988" sldId="267"/>
            <ac:spMk id="5" creationId="{02DDD33E-EA1B-EA66-986A-EB6027197F15}"/>
          </ac:spMkLst>
        </pc:spChg>
      </pc:sldChg>
      <pc:sldChg chg="addSp delSp modSp new mod">
        <pc:chgData name="Ilnytskyy, Slava" userId="6c9a36ec-2177-4c71-9d2b-b4582c7eea5e" providerId="ADAL" clId="{94289F55-8F44-42A0-A0DE-FD390F45A8BC}" dt="2023-04-13T19:48:50.901" v="9581" actId="12"/>
        <pc:sldMkLst>
          <pc:docMk/>
          <pc:sldMk cId="831750633" sldId="268"/>
        </pc:sldMkLst>
        <pc:spChg chg="del">
          <ac:chgData name="Ilnytskyy, Slava" userId="6c9a36ec-2177-4c71-9d2b-b4582c7eea5e" providerId="ADAL" clId="{94289F55-8F44-42A0-A0DE-FD390F45A8BC}" dt="2023-04-13T19:31:05.145" v="8907" actId="478"/>
          <ac:spMkLst>
            <pc:docMk/>
            <pc:sldMk cId="831750633" sldId="268"/>
            <ac:spMk id="2" creationId="{0A74E50D-4940-33C4-12CE-E081FF408262}"/>
          </ac:spMkLst>
        </pc:spChg>
        <pc:spChg chg="del">
          <ac:chgData name="Ilnytskyy, Slava" userId="6c9a36ec-2177-4c71-9d2b-b4582c7eea5e" providerId="ADAL" clId="{94289F55-8F44-42A0-A0DE-FD390F45A8BC}" dt="2023-04-13T19:31:07.235" v="8908" actId="478"/>
          <ac:spMkLst>
            <pc:docMk/>
            <pc:sldMk cId="831750633" sldId="268"/>
            <ac:spMk id="3" creationId="{40D4A2CE-A7C2-E913-6E66-D6A5BA1AFD26}"/>
          </ac:spMkLst>
        </pc:spChg>
        <pc:spChg chg="add mod">
          <ac:chgData name="Ilnytskyy, Slava" userId="6c9a36ec-2177-4c71-9d2b-b4582c7eea5e" providerId="ADAL" clId="{94289F55-8F44-42A0-A0DE-FD390F45A8BC}" dt="2023-04-13T19:31:15.702" v="8909"/>
          <ac:spMkLst>
            <pc:docMk/>
            <pc:sldMk cId="831750633" sldId="268"/>
            <ac:spMk id="4" creationId="{4E4E4D82-6204-CB96-EA29-F4CFC7C40E3C}"/>
          </ac:spMkLst>
        </pc:spChg>
        <pc:spChg chg="add mod">
          <ac:chgData name="Ilnytskyy, Slava" userId="6c9a36ec-2177-4c71-9d2b-b4582c7eea5e" providerId="ADAL" clId="{94289F55-8F44-42A0-A0DE-FD390F45A8BC}" dt="2023-04-13T19:48:50.901" v="9581" actId="12"/>
          <ac:spMkLst>
            <pc:docMk/>
            <pc:sldMk cId="831750633" sldId="268"/>
            <ac:spMk id="5" creationId="{4B555163-D8D2-62A2-8F37-138DFA621C16}"/>
          </ac:spMkLst>
        </pc:spChg>
      </pc:sldChg>
      <pc:sldChg chg="addSp delSp modSp new mod">
        <pc:chgData name="Ilnytskyy, Slava" userId="6c9a36ec-2177-4c71-9d2b-b4582c7eea5e" providerId="ADAL" clId="{94289F55-8F44-42A0-A0DE-FD390F45A8BC}" dt="2023-04-17T22:28:03.921" v="27990" actId="20577"/>
        <pc:sldMkLst>
          <pc:docMk/>
          <pc:sldMk cId="3648389369" sldId="269"/>
        </pc:sldMkLst>
        <pc:spChg chg="del">
          <ac:chgData name="Ilnytskyy, Slava" userId="6c9a36ec-2177-4c71-9d2b-b4582c7eea5e" providerId="ADAL" clId="{94289F55-8F44-42A0-A0DE-FD390F45A8BC}" dt="2023-04-13T19:49:09.399" v="9583" actId="478"/>
          <ac:spMkLst>
            <pc:docMk/>
            <pc:sldMk cId="3648389369" sldId="269"/>
            <ac:spMk id="2" creationId="{D8A4278C-B441-C1B4-9E32-44B184B2BE52}"/>
          </ac:spMkLst>
        </pc:spChg>
        <pc:spChg chg="del">
          <ac:chgData name="Ilnytskyy, Slava" userId="6c9a36ec-2177-4c71-9d2b-b4582c7eea5e" providerId="ADAL" clId="{94289F55-8F44-42A0-A0DE-FD390F45A8BC}" dt="2023-04-13T19:49:11.724" v="9584" actId="478"/>
          <ac:spMkLst>
            <pc:docMk/>
            <pc:sldMk cId="3648389369" sldId="269"/>
            <ac:spMk id="3" creationId="{093EE409-F991-3FC8-BC2E-B0DCE61C7F53}"/>
          </ac:spMkLst>
        </pc:spChg>
        <pc:spChg chg="add mod">
          <ac:chgData name="Ilnytskyy, Slava" userId="6c9a36ec-2177-4c71-9d2b-b4582c7eea5e" providerId="ADAL" clId="{94289F55-8F44-42A0-A0DE-FD390F45A8BC}" dt="2023-04-13T19:49:14.203" v="9585"/>
          <ac:spMkLst>
            <pc:docMk/>
            <pc:sldMk cId="3648389369" sldId="269"/>
            <ac:spMk id="4" creationId="{E8DE7552-D256-34D4-6172-9359EFFF3778}"/>
          </ac:spMkLst>
        </pc:spChg>
        <pc:spChg chg="add mod">
          <ac:chgData name="Ilnytskyy, Slava" userId="6c9a36ec-2177-4c71-9d2b-b4582c7eea5e" providerId="ADAL" clId="{94289F55-8F44-42A0-A0DE-FD390F45A8BC}" dt="2023-04-17T22:28:03.921" v="27990" actId="20577"/>
          <ac:spMkLst>
            <pc:docMk/>
            <pc:sldMk cId="3648389369" sldId="269"/>
            <ac:spMk id="5" creationId="{26C44A21-CE07-B679-E5A9-89CCB41F29B0}"/>
          </ac:spMkLst>
        </pc:spChg>
      </pc:sldChg>
      <pc:sldChg chg="addSp delSp modSp new mod">
        <pc:chgData name="Ilnytskyy, Slava" userId="6c9a36ec-2177-4c71-9d2b-b4582c7eea5e" providerId="ADAL" clId="{94289F55-8F44-42A0-A0DE-FD390F45A8BC}" dt="2023-04-13T20:36:16.866" v="10511" actId="20577"/>
        <pc:sldMkLst>
          <pc:docMk/>
          <pc:sldMk cId="129639391" sldId="270"/>
        </pc:sldMkLst>
        <pc:spChg chg="del">
          <ac:chgData name="Ilnytskyy, Slava" userId="6c9a36ec-2177-4c71-9d2b-b4582c7eea5e" providerId="ADAL" clId="{94289F55-8F44-42A0-A0DE-FD390F45A8BC}" dt="2023-04-13T20:19:54.649" v="9969" actId="478"/>
          <ac:spMkLst>
            <pc:docMk/>
            <pc:sldMk cId="129639391" sldId="270"/>
            <ac:spMk id="2" creationId="{CFFEA7C1-12AA-03B5-39BF-9A74F091DF4E}"/>
          </ac:spMkLst>
        </pc:spChg>
        <pc:spChg chg="del">
          <ac:chgData name="Ilnytskyy, Slava" userId="6c9a36ec-2177-4c71-9d2b-b4582c7eea5e" providerId="ADAL" clId="{94289F55-8F44-42A0-A0DE-FD390F45A8BC}" dt="2023-04-13T20:19:57.078" v="9970" actId="478"/>
          <ac:spMkLst>
            <pc:docMk/>
            <pc:sldMk cId="129639391" sldId="270"/>
            <ac:spMk id="3" creationId="{A757A6D2-028E-2EBA-E72B-D3310BD9AFAD}"/>
          </ac:spMkLst>
        </pc:spChg>
        <pc:spChg chg="add mod">
          <ac:chgData name="Ilnytskyy, Slava" userId="6c9a36ec-2177-4c71-9d2b-b4582c7eea5e" providerId="ADAL" clId="{94289F55-8F44-42A0-A0DE-FD390F45A8BC}" dt="2023-04-13T20:20:05.482" v="9971"/>
          <ac:spMkLst>
            <pc:docMk/>
            <pc:sldMk cId="129639391" sldId="270"/>
            <ac:spMk id="4" creationId="{AFF5CBE4-4434-13A5-BEA3-B492A63F6AF8}"/>
          </ac:spMkLst>
        </pc:spChg>
        <pc:spChg chg="add mod">
          <ac:chgData name="Ilnytskyy, Slava" userId="6c9a36ec-2177-4c71-9d2b-b4582c7eea5e" providerId="ADAL" clId="{94289F55-8F44-42A0-A0DE-FD390F45A8BC}" dt="2023-04-13T20:36:16.866" v="10511" actId="20577"/>
          <ac:spMkLst>
            <pc:docMk/>
            <pc:sldMk cId="129639391" sldId="270"/>
            <ac:spMk id="5" creationId="{25787DD1-F6AC-640E-1BC8-C2460BA728B5}"/>
          </ac:spMkLst>
        </pc:spChg>
      </pc:sldChg>
      <pc:sldChg chg="addSp delSp modSp new mod">
        <pc:chgData name="Ilnytskyy, Slava" userId="6c9a36ec-2177-4c71-9d2b-b4582c7eea5e" providerId="ADAL" clId="{94289F55-8F44-42A0-A0DE-FD390F45A8BC}" dt="2023-04-21T16:18:29.944" v="35743" actId="20577"/>
        <pc:sldMkLst>
          <pc:docMk/>
          <pc:sldMk cId="1925288357" sldId="271"/>
        </pc:sldMkLst>
        <pc:spChg chg="del">
          <ac:chgData name="Ilnytskyy, Slava" userId="6c9a36ec-2177-4c71-9d2b-b4582c7eea5e" providerId="ADAL" clId="{94289F55-8F44-42A0-A0DE-FD390F45A8BC}" dt="2023-04-13T20:36:27.335" v="10514" actId="478"/>
          <ac:spMkLst>
            <pc:docMk/>
            <pc:sldMk cId="1925288357" sldId="271"/>
            <ac:spMk id="2" creationId="{3316CEC5-1B75-6840-CE5A-E6B63996B845}"/>
          </ac:spMkLst>
        </pc:spChg>
        <pc:spChg chg="del">
          <ac:chgData name="Ilnytskyy, Slava" userId="6c9a36ec-2177-4c71-9d2b-b4582c7eea5e" providerId="ADAL" clId="{94289F55-8F44-42A0-A0DE-FD390F45A8BC}" dt="2023-04-13T20:36:24.948" v="10513" actId="478"/>
          <ac:spMkLst>
            <pc:docMk/>
            <pc:sldMk cId="1925288357" sldId="271"/>
            <ac:spMk id="3" creationId="{7E19101B-85F0-641C-3A69-E143B15844F3}"/>
          </ac:spMkLst>
        </pc:spChg>
        <pc:spChg chg="add mod">
          <ac:chgData name="Ilnytskyy, Slava" userId="6c9a36ec-2177-4c71-9d2b-b4582c7eea5e" providerId="ADAL" clId="{94289F55-8F44-42A0-A0DE-FD390F45A8BC}" dt="2023-04-13T20:36:35.503" v="10515"/>
          <ac:spMkLst>
            <pc:docMk/>
            <pc:sldMk cId="1925288357" sldId="271"/>
            <ac:spMk id="4" creationId="{6BD88AF0-F0F7-BF86-6516-6497E7707CAD}"/>
          </ac:spMkLst>
        </pc:spChg>
        <pc:spChg chg="add mod">
          <ac:chgData name="Ilnytskyy, Slava" userId="6c9a36ec-2177-4c71-9d2b-b4582c7eea5e" providerId="ADAL" clId="{94289F55-8F44-42A0-A0DE-FD390F45A8BC}" dt="2023-04-21T16:18:29.944" v="35743" actId="20577"/>
          <ac:spMkLst>
            <pc:docMk/>
            <pc:sldMk cId="1925288357" sldId="271"/>
            <ac:spMk id="5" creationId="{F998251F-407C-0782-CE37-77E2F0BA3435}"/>
          </ac:spMkLst>
        </pc:spChg>
      </pc:sldChg>
      <pc:sldChg chg="addSp delSp modSp new mod">
        <pc:chgData name="Ilnytskyy, Slava" userId="6c9a36ec-2177-4c71-9d2b-b4582c7eea5e" providerId="ADAL" clId="{94289F55-8F44-42A0-A0DE-FD390F45A8BC}" dt="2023-04-13T23:30:33.218" v="12075" actId="207"/>
        <pc:sldMkLst>
          <pc:docMk/>
          <pc:sldMk cId="827821310" sldId="272"/>
        </pc:sldMkLst>
        <pc:spChg chg="del">
          <ac:chgData name="Ilnytskyy, Slava" userId="6c9a36ec-2177-4c71-9d2b-b4582c7eea5e" providerId="ADAL" clId="{94289F55-8F44-42A0-A0DE-FD390F45A8BC}" dt="2023-04-13T23:04:12.110" v="11264" actId="478"/>
          <ac:spMkLst>
            <pc:docMk/>
            <pc:sldMk cId="827821310" sldId="272"/>
            <ac:spMk id="2" creationId="{316F160E-3E79-226D-8E7E-B6E467CCEF90}"/>
          </ac:spMkLst>
        </pc:spChg>
        <pc:spChg chg="del">
          <ac:chgData name="Ilnytskyy, Slava" userId="6c9a36ec-2177-4c71-9d2b-b4582c7eea5e" providerId="ADAL" clId="{94289F55-8F44-42A0-A0DE-FD390F45A8BC}" dt="2023-04-13T23:04:15.455" v="11265" actId="478"/>
          <ac:spMkLst>
            <pc:docMk/>
            <pc:sldMk cId="827821310" sldId="272"/>
            <ac:spMk id="3" creationId="{3133FD4F-E4EF-9252-8223-C420CD906BBA}"/>
          </ac:spMkLst>
        </pc:spChg>
        <pc:spChg chg="add mod">
          <ac:chgData name="Ilnytskyy, Slava" userId="6c9a36ec-2177-4c71-9d2b-b4582c7eea5e" providerId="ADAL" clId="{94289F55-8F44-42A0-A0DE-FD390F45A8BC}" dt="2023-04-13T23:04:18.084" v="11266"/>
          <ac:spMkLst>
            <pc:docMk/>
            <pc:sldMk cId="827821310" sldId="272"/>
            <ac:spMk id="4" creationId="{EDDA7C07-5A1A-FDE4-2D79-A63DDC233DB5}"/>
          </ac:spMkLst>
        </pc:spChg>
        <pc:spChg chg="add mod">
          <ac:chgData name="Ilnytskyy, Slava" userId="6c9a36ec-2177-4c71-9d2b-b4582c7eea5e" providerId="ADAL" clId="{94289F55-8F44-42A0-A0DE-FD390F45A8BC}" dt="2023-04-13T23:30:33.218" v="12075" actId="207"/>
          <ac:spMkLst>
            <pc:docMk/>
            <pc:sldMk cId="827821310" sldId="272"/>
            <ac:spMk id="5" creationId="{F2EE9AFF-3161-5841-1196-5C3FA5C0E0D0}"/>
          </ac:spMkLst>
        </pc:spChg>
      </pc:sldChg>
      <pc:sldChg chg="addSp delSp modSp new mod">
        <pc:chgData name="Ilnytskyy, Slava" userId="6c9a36ec-2177-4c71-9d2b-b4582c7eea5e" providerId="ADAL" clId="{94289F55-8F44-42A0-A0DE-FD390F45A8BC}" dt="2023-04-13T23:31:10.295" v="12093" actId="1036"/>
        <pc:sldMkLst>
          <pc:docMk/>
          <pc:sldMk cId="4149062965" sldId="273"/>
        </pc:sldMkLst>
        <pc:spChg chg="del">
          <ac:chgData name="Ilnytskyy, Slava" userId="6c9a36ec-2177-4c71-9d2b-b4582c7eea5e" providerId="ADAL" clId="{94289F55-8F44-42A0-A0DE-FD390F45A8BC}" dt="2023-04-13T23:30:46.938" v="12076" actId="478"/>
          <ac:spMkLst>
            <pc:docMk/>
            <pc:sldMk cId="4149062965" sldId="273"/>
            <ac:spMk id="2" creationId="{EC117E87-9C03-5B67-438C-F0F52DA296C0}"/>
          </ac:spMkLst>
        </pc:spChg>
        <pc:spChg chg="del">
          <ac:chgData name="Ilnytskyy, Slava" userId="6c9a36ec-2177-4c71-9d2b-b4582c7eea5e" providerId="ADAL" clId="{94289F55-8F44-42A0-A0DE-FD390F45A8BC}" dt="2023-04-13T23:30:49.428" v="12077" actId="478"/>
          <ac:spMkLst>
            <pc:docMk/>
            <pc:sldMk cId="4149062965" sldId="273"/>
            <ac:spMk id="3" creationId="{64878225-F68B-AA2E-9E1B-1D6957CBB8F9}"/>
          </ac:spMkLst>
        </pc:spChg>
        <pc:spChg chg="add mod">
          <ac:chgData name="Ilnytskyy, Slava" userId="6c9a36ec-2177-4c71-9d2b-b4582c7eea5e" providerId="ADAL" clId="{94289F55-8F44-42A0-A0DE-FD390F45A8BC}" dt="2023-04-13T23:30:52.133" v="12078"/>
          <ac:spMkLst>
            <pc:docMk/>
            <pc:sldMk cId="4149062965" sldId="273"/>
            <ac:spMk id="4" creationId="{0D46B424-BC4E-6B45-DC29-02206BF8C39D}"/>
          </ac:spMkLst>
        </pc:spChg>
        <pc:spChg chg="add mod">
          <ac:chgData name="Ilnytskyy, Slava" userId="6c9a36ec-2177-4c71-9d2b-b4582c7eea5e" providerId="ADAL" clId="{94289F55-8F44-42A0-A0DE-FD390F45A8BC}" dt="2023-04-13T23:31:10.295" v="12093" actId="1036"/>
          <ac:spMkLst>
            <pc:docMk/>
            <pc:sldMk cId="4149062965" sldId="273"/>
            <ac:spMk id="5" creationId="{C6C0D76D-71CB-C7F5-0484-AE3273A589BC}"/>
          </ac:spMkLst>
        </pc:spChg>
      </pc:sldChg>
      <pc:sldChg chg="addSp delSp modSp new mod">
        <pc:chgData name="Ilnytskyy, Slava" userId="6c9a36ec-2177-4c71-9d2b-b4582c7eea5e" providerId="ADAL" clId="{94289F55-8F44-42A0-A0DE-FD390F45A8BC}" dt="2023-04-13T23:45:06.395" v="12423" actId="1035"/>
        <pc:sldMkLst>
          <pc:docMk/>
          <pc:sldMk cId="533412921" sldId="274"/>
        </pc:sldMkLst>
        <pc:spChg chg="del">
          <ac:chgData name="Ilnytskyy, Slava" userId="6c9a36ec-2177-4c71-9d2b-b4582c7eea5e" providerId="ADAL" clId="{94289F55-8F44-42A0-A0DE-FD390F45A8BC}" dt="2023-04-13T23:34:36.892" v="12095" actId="478"/>
          <ac:spMkLst>
            <pc:docMk/>
            <pc:sldMk cId="533412921" sldId="274"/>
            <ac:spMk id="2" creationId="{DCC80D6C-94FA-128E-399E-2EAE2C08FE8D}"/>
          </ac:spMkLst>
        </pc:spChg>
        <pc:spChg chg="del">
          <ac:chgData name="Ilnytskyy, Slava" userId="6c9a36ec-2177-4c71-9d2b-b4582c7eea5e" providerId="ADAL" clId="{94289F55-8F44-42A0-A0DE-FD390F45A8BC}" dt="2023-04-13T23:34:40.123" v="12096" actId="478"/>
          <ac:spMkLst>
            <pc:docMk/>
            <pc:sldMk cId="533412921" sldId="274"/>
            <ac:spMk id="3" creationId="{B58D2B30-BCCE-871F-C7F3-3F2FB02FC1E2}"/>
          </ac:spMkLst>
        </pc:spChg>
        <pc:spChg chg="add mod">
          <ac:chgData name="Ilnytskyy, Slava" userId="6c9a36ec-2177-4c71-9d2b-b4582c7eea5e" providerId="ADAL" clId="{94289F55-8F44-42A0-A0DE-FD390F45A8BC}" dt="2023-04-13T23:45:06.395" v="12423" actId="1035"/>
          <ac:spMkLst>
            <pc:docMk/>
            <pc:sldMk cId="533412921" sldId="274"/>
            <ac:spMk id="5" creationId="{4DCB9691-AD02-F162-7680-53AF1E73C949}"/>
          </ac:spMkLst>
        </pc:spChg>
        <pc:spChg chg="add mod">
          <ac:chgData name="Ilnytskyy, Slava" userId="6c9a36ec-2177-4c71-9d2b-b4582c7eea5e" providerId="ADAL" clId="{94289F55-8F44-42A0-A0DE-FD390F45A8BC}" dt="2023-04-13T23:34:57.811" v="12100"/>
          <ac:spMkLst>
            <pc:docMk/>
            <pc:sldMk cId="533412921" sldId="274"/>
            <ac:spMk id="6" creationId="{C4FE64CA-2D7B-EE14-8D59-29C5DEB1E273}"/>
          </ac:spMkLst>
        </pc:spChg>
        <pc:picChg chg="add del mod">
          <ac:chgData name="Ilnytskyy, Slava" userId="6c9a36ec-2177-4c71-9d2b-b4582c7eea5e" providerId="ADAL" clId="{94289F55-8F44-42A0-A0DE-FD390F45A8BC}" dt="2023-04-13T23:42:23.331" v="12334" actId="478"/>
          <ac:picMkLst>
            <pc:docMk/>
            <pc:sldMk cId="533412921" sldId="274"/>
            <ac:picMk id="8" creationId="{1CA5B5F5-9E2F-6C18-EBB6-CFDA3BF5BC05}"/>
          </ac:picMkLst>
        </pc:picChg>
        <pc:picChg chg="add mod">
          <ac:chgData name="Ilnytskyy, Slava" userId="6c9a36ec-2177-4c71-9d2b-b4582c7eea5e" providerId="ADAL" clId="{94289F55-8F44-42A0-A0DE-FD390F45A8BC}" dt="2023-04-13T23:42:47.237" v="12337" actId="14100"/>
          <ac:picMkLst>
            <pc:docMk/>
            <pc:sldMk cId="533412921" sldId="274"/>
            <ac:picMk id="10" creationId="{13FC5749-5A01-7043-AC57-F9A911F4F4BE}"/>
          </ac:picMkLst>
        </pc:picChg>
      </pc:sldChg>
      <pc:sldChg chg="addSp delSp modSp new mod">
        <pc:chgData name="Ilnytskyy, Slava" userId="6c9a36ec-2177-4c71-9d2b-b4582c7eea5e" providerId="ADAL" clId="{94289F55-8F44-42A0-A0DE-FD390F45A8BC}" dt="2023-04-14T01:41:03.957" v="12686" actId="1036"/>
        <pc:sldMkLst>
          <pc:docMk/>
          <pc:sldMk cId="2594747852" sldId="275"/>
        </pc:sldMkLst>
        <pc:spChg chg="del">
          <ac:chgData name="Ilnytskyy, Slava" userId="6c9a36ec-2177-4c71-9d2b-b4582c7eea5e" providerId="ADAL" clId="{94289F55-8F44-42A0-A0DE-FD390F45A8BC}" dt="2023-04-13T23:46:32.425" v="12426" actId="478"/>
          <ac:spMkLst>
            <pc:docMk/>
            <pc:sldMk cId="2594747852" sldId="275"/>
            <ac:spMk id="2" creationId="{B050E832-959C-9DA3-5D9C-59B57357B708}"/>
          </ac:spMkLst>
        </pc:spChg>
        <pc:spChg chg="del">
          <ac:chgData name="Ilnytskyy, Slava" userId="6c9a36ec-2177-4c71-9d2b-b4582c7eea5e" providerId="ADAL" clId="{94289F55-8F44-42A0-A0DE-FD390F45A8BC}" dt="2023-04-13T23:46:28.305" v="12425" actId="478"/>
          <ac:spMkLst>
            <pc:docMk/>
            <pc:sldMk cId="2594747852" sldId="275"/>
            <ac:spMk id="3" creationId="{D0F59944-3EA7-6705-3021-C1768B297880}"/>
          </ac:spMkLst>
        </pc:spChg>
        <pc:spChg chg="add mod">
          <ac:chgData name="Ilnytskyy, Slava" userId="6c9a36ec-2177-4c71-9d2b-b4582c7eea5e" providerId="ADAL" clId="{94289F55-8F44-42A0-A0DE-FD390F45A8BC}" dt="2023-04-13T23:46:42.861" v="12427"/>
          <ac:spMkLst>
            <pc:docMk/>
            <pc:sldMk cId="2594747852" sldId="275"/>
            <ac:spMk id="4" creationId="{5105EE86-1A9E-E71A-A7F0-A2149A53BCC3}"/>
          </ac:spMkLst>
        </pc:spChg>
        <pc:spChg chg="add mod">
          <ac:chgData name="Ilnytskyy, Slava" userId="6c9a36ec-2177-4c71-9d2b-b4582c7eea5e" providerId="ADAL" clId="{94289F55-8F44-42A0-A0DE-FD390F45A8BC}" dt="2023-04-13T23:57:33.850" v="12501" actId="255"/>
          <ac:spMkLst>
            <pc:docMk/>
            <pc:sldMk cId="2594747852" sldId="275"/>
            <ac:spMk id="5" creationId="{BB760EA6-6997-2AA5-51FD-AD1F3078E21D}"/>
          </ac:spMkLst>
        </pc:spChg>
        <pc:spChg chg="add del mod">
          <ac:chgData name="Ilnytskyy, Slava" userId="6c9a36ec-2177-4c71-9d2b-b4582c7eea5e" providerId="ADAL" clId="{94289F55-8F44-42A0-A0DE-FD390F45A8BC}" dt="2023-04-14T01:41:03.957" v="12686" actId="1036"/>
          <ac:spMkLst>
            <pc:docMk/>
            <pc:sldMk cId="2594747852" sldId="275"/>
            <ac:spMk id="6" creationId="{7FAD54D6-F507-A5BC-2D17-13C13953F452}"/>
          </ac:spMkLst>
        </pc:spChg>
        <pc:spChg chg="add del mod">
          <ac:chgData name="Ilnytskyy, Slava" userId="6c9a36ec-2177-4c71-9d2b-b4582c7eea5e" providerId="ADAL" clId="{94289F55-8F44-42A0-A0DE-FD390F45A8BC}" dt="2023-04-14T01:37:56.337" v="12611"/>
          <ac:spMkLst>
            <pc:docMk/>
            <pc:sldMk cId="2594747852" sldId="275"/>
            <ac:spMk id="7" creationId="{330A8F76-EF83-ED09-2494-123901B4EC0B}"/>
          </ac:spMkLst>
        </pc:spChg>
        <pc:spChg chg="add mod">
          <ac:chgData name="Ilnytskyy, Slava" userId="6c9a36ec-2177-4c71-9d2b-b4582c7eea5e" providerId="ADAL" clId="{94289F55-8F44-42A0-A0DE-FD390F45A8BC}" dt="2023-04-14T01:39:35.774" v="12626" actId="21"/>
          <ac:spMkLst>
            <pc:docMk/>
            <pc:sldMk cId="2594747852" sldId="275"/>
            <ac:spMk id="8" creationId="{5B53679E-6E9C-4951-5500-5E45B27B64BD}"/>
          </ac:spMkLst>
        </pc:spChg>
      </pc:sldChg>
      <pc:sldChg chg="addSp delSp modSp new mod">
        <pc:chgData name="Ilnytskyy, Slava" userId="6c9a36ec-2177-4c71-9d2b-b4582c7eea5e" providerId="ADAL" clId="{94289F55-8F44-42A0-A0DE-FD390F45A8BC}" dt="2023-04-14T01:53:49.186" v="13311" actId="20577"/>
        <pc:sldMkLst>
          <pc:docMk/>
          <pc:sldMk cId="3660766461" sldId="276"/>
        </pc:sldMkLst>
        <pc:spChg chg="del">
          <ac:chgData name="Ilnytskyy, Slava" userId="6c9a36ec-2177-4c71-9d2b-b4582c7eea5e" providerId="ADAL" clId="{94289F55-8F44-42A0-A0DE-FD390F45A8BC}" dt="2023-04-14T01:41:19.011" v="12688" actId="478"/>
          <ac:spMkLst>
            <pc:docMk/>
            <pc:sldMk cId="3660766461" sldId="276"/>
            <ac:spMk id="2" creationId="{73D7710C-3CFF-9139-E549-78EF4570E094}"/>
          </ac:spMkLst>
        </pc:spChg>
        <pc:spChg chg="del">
          <ac:chgData name="Ilnytskyy, Slava" userId="6c9a36ec-2177-4c71-9d2b-b4582c7eea5e" providerId="ADAL" clId="{94289F55-8F44-42A0-A0DE-FD390F45A8BC}" dt="2023-04-14T01:41:21.754" v="12689" actId="478"/>
          <ac:spMkLst>
            <pc:docMk/>
            <pc:sldMk cId="3660766461" sldId="276"/>
            <ac:spMk id="3" creationId="{579F6E8A-8C15-2697-4359-4FA97303387A}"/>
          </ac:spMkLst>
        </pc:spChg>
        <pc:spChg chg="add mod">
          <ac:chgData name="Ilnytskyy, Slava" userId="6c9a36ec-2177-4c71-9d2b-b4582c7eea5e" providerId="ADAL" clId="{94289F55-8F44-42A0-A0DE-FD390F45A8BC}" dt="2023-04-14T01:41:24.093" v="12690"/>
          <ac:spMkLst>
            <pc:docMk/>
            <pc:sldMk cId="3660766461" sldId="276"/>
            <ac:spMk id="4" creationId="{25080C61-5C24-22CC-14C9-E65E4E44A5EC}"/>
          </ac:spMkLst>
        </pc:spChg>
        <pc:spChg chg="add mod">
          <ac:chgData name="Ilnytskyy, Slava" userId="6c9a36ec-2177-4c71-9d2b-b4582c7eea5e" providerId="ADAL" clId="{94289F55-8F44-42A0-A0DE-FD390F45A8BC}" dt="2023-04-14T01:47:34.233" v="12840" actId="2710"/>
          <ac:spMkLst>
            <pc:docMk/>
            <pc:sldMk cId="3660766461" sldId="276"/>
            <ac:spMk id="5" creationId="{4AE445F1-E1CB-81AF-627F-E837C335B67E}"/>
          </ac:spMkLst>
        </pc:spChg>
        <pc:spChg chg="add mod">
          <ac:chgData name="Ilnytskyy, Slava" userId="6c9a36ec-2177-4c71-9d2b-b4582c7eea5e" providerId="ADAL" clId="{94289F55-8F44-42A0-A0DE-FD390F45A8BC}" dt="2023-04-14T01:53:49.186" v="13311" actId="20577"/>
          <ac:spMkLst>
            <pc:docMk/>
            <pc:sldMk cId="3660766461" sldId="276"/>
            <ac:spMk id="8" creationId="{C720CD64-AB13-17E9-160F-3453251A1FFC}"/>
          </ac:spMkLst>
        </pc:spChg>
        <pc:picChg chg="add mod">
          <ac:chgData name="Ilnytskyy, Slava" userId="6c9a36ec-2177-4c71-9d2b-b4582c7eea5e" providerId="ADAL" clId="{94289F55-8F44-42A0-A0DE-FD390F45A8BC}" dt="2023-04-14T01:52:36.466" v="13146" actId="1036"/>
          <ac:picMkLst>
            <pc:docMk/>
            <pc:sldMk cId="3660766461" sldId="276"/>
            <ac:picMk id="7" creationId="{5D5DF024-DFE1-9736-2992-8231149FC8D7}"/>
          </ac:picMkLst>
        </pc:picChg>
      </pc:sldChg>
      <pc:sldChg chg="addSp delSp modSp new mod">
        <pc:chgData name="Ilnytskyy, Slava" userId="6c9a36ec-2177-4c71-9d2b-b4582c7eea5e" providerId="ADAL" clId="{94289F55-8F44-42A0-A0DE-FD390F45A8BC}" dt="2023-04-14T02:10:26.238" v="14051" actId="113"/>
        <pc:sldMkLst>
          <pc:docMk/>
          <pc:sldMk cId="1661861612" sldId="277"/>
        </pc:sldMkLst>
        <pc:spChg chg="del">
          <ac:chgData name="Ilnytskyy, Slava" userId="6c9a36ec-2177-4c71-9d2b-b4582c7eea5e" providerId="ADAL" clId="{94289F55-8F44-42A0-A0DE-FD390F45A8BC}" dt="2023-04-14T01:54:03.041" v="13313" actId="478"/>
          <ac:spMkLst>
            <pc:docMk/>
            <pc:sldMk cId="1661861612" sldId="277"/>
            <ac:spMk id="2" creationId="{784CB14C-AE19-2871-7CE7-D73FCD345712}"/>
          </ac:spMkLst>
        </pc:spChg>
        <pc:spChg chg="del">
          <ac:chgData name="Ilnytskyy, Slava" userId="6c9a36ec-2177-4c71-9d2b-b4582c7eea5e" providerId="ADAL" clId="{94289F55-8F44-42A0-A0DE-FD390F45A8BC}" dt="2023-04-14T01:54:16.016" v="13314" actId="478"/>
          <ac:spMkLst>
            <pc:docMk/>
            <pc:sldMk cId="1661861612" sldId="277"/>
            <ac:spMk id="3" creationId="{9D0A29B7-EAD1-19A0-0C80-87DC58A998C6}"/>
          </ac:spMkLst>
        </pc:spChg>
        <pc:spChg chg="add mod">
          <ac:chgData name="Ilnytskyy, Slava" userId="6c9a36ec-2177-4c71-9d2b-b4582c7eea5e" providerId="ADAL" clId="{94289F55-8F44-42A0-A0DE-FD390F45A8BC}" dt="2023-04-14T01:54:24.281" v="13315"/>
          <ac:spMkLst>
            <pc:docMk/>
            <pc:sldMk cId="1661861612" sldId="277"/>
            <ac:spMk id="4" creationId="{E4D5803E-CD21-1021-1A5C-CAAA6C37B178}"/>
          </ac:spMkLst>
        </pc:spChg>
        <pc:spChg chg="add mod">
          <ac:chgData name="Ilnytskyy, Slava" userId="6c9a36ec-2177-4c71-9d2b-b4582c7eea5e" providerId="ADAL" clId="{94289F55-8F44-42A0-A0DE-FD390F45A8BC}" dt="2023-04-14T01:54:43.965" v="13333" actId="6549"/>
          <ac:spMkLst>
            <pc:docMk/>
            <pc:sldMk cId="1661861612" sldId="277"/>
            <ac:spMk id="5" creationId="{CA70D8FA-9524-9D8C-1625-05DE91CAC4C7}"/>
          </ac:spMkLst>
        </pc:spChg>
        <pc:spChg chg="add mod">
          <ac:chgData name="Ilnytskyy, Slava" userId="6c9a36ec-2177-4c71-9d2b-b4582c7eea5e" providerId="ADAL" clId="{94289F55-8F44-42A0-A0DE-FD390F45A8BC}" dt="2023-04-14T02:10:26.238" v="14051" actId="113"/>
          <ac:spMkLst>
            <pc:docMk/>
            <pc:sldMk cId="1661861612" sldId="277"/>
            <ac:spMk id="7" creationId="{2F071DF4-5117-6EB3-E356-7C99E61B8D60}"/>
          </ac:spMkLst>
        </pc:spChg>
        <pc:picChg chg="add mod">
          <ac:chgData name="Ilnytskyy, Slava" userId="6c9a36ec-2177-4c71-9d2b-b4582c7eea5e" providerId="ADAL" clId="{94289F55-8F44-42A0-A0DE-FD390F45A8BC}" dt="2023-04-14T01:54:55.893" v="13335" actId="1076"/>
          <ac:picMkLst>
            <pc:docMk/>
            <pc:sldMk cId="1661861612" sldId="277"/>
            <ac:picMk id="6" creationId="{353634C4-68B4-2274-78A7-78F237B67A3B}"/>
          </ac:picMkLst>
        </pc:picChg>
      </pc:sldChg>
      <pc:sldChg chg="addSp delSp modSp new mod">
        <pc:chgData name="Ilnytskyy, Slava" userId="6c9a36ec-2177-4c71-9d2b-b4582c7eea5e" providerId="ADAL" clId="{94289F55-8F44-42A0-A0DE-FD390F45A8BC}" dt="2023-04-14T02:08:01.955" v="14017" actId="20577"/>
        <pc:sldMkLst>
          <pc:docMk/>
          <pc:sldMk cId="1818442121" sldId="278"/>
        </pc:sldMkLst>
        <pc:spChg chg="del">
          <ac:chgData name="Ilnytskyy, Slava" userId="6c9a36ec-2177-4c71-9d2b-b4582c7eea5e" providerId="ADAL" clId="{94289F55-8F44-42A0-A0DE-FD390F45A8BC}" dt="2023-04-14T02:03:02.763" v="13721" actId="478"/>
          <ac:spMkLst>
            <pc:docMk/>
            <pc:sldMk cId="1818442121" sldId="278"/>
            <ac:spMk id="2" creationId="{760B32AD-44B5-A6F7-62E2-C44DC5B054B0}"/>
          </ac:spMkLst>
        </pc:spChg>
        <pc:spChg chg="del">
          <ac:chgData name="Ilnytskyy, Slava" userId="6c9a36ec-2177-4c71-9d2b-b4582c7eea5e" providerId="ADAL" clId="{94289F55-8F44-42A0-A0DE-FD390F45A8BC}" dt="2023-04-14T02:03:05.031" v="13722" actId="478"/>
          <ac:spMkLst>
            <pc:docMk/>
            <pc:sldMk cId="1818442121" sldId="278"/>
            <ac:spMk id="3" creationId="{F15BCF72-FD6D-B2F4-6734-79B45CA7D958}"/>
          </ac:spMkLst>
        </pc:spChg>
        <pc:spChg chg="add mod">
          <ac:chgData name="Ilnytskyy, Slava" userId="6c9a36ec-2177-4c71-9d2b-b4582c7eea5e" providerId="ADAL" clId="{94289F55-8F44-42A0-A0DE-FD390F45A8BC}" dt="2023-04-14T02:03:07.894" v="13723"/>
          <ac:spMkLst>
            <pc:docMk/>
            <pc:sldMk cId="1818442121" sldId="278"/>
            <ac:spMk id="4" creationId="{7C5F06B7-69D0-2F2C-95A5-1FE81D342DF9}"/>
          </ac:spMkLst>
        </pc:spChg>
        <pc:spChg chg="add mod">
          <ac:chgData name="Ilnytskyy, Slava" userId="6c9a36ec-2177-4c71-9d2b-b4582c7eea5e" providerId="ADAL" clId="{94289F55-8F44-42A0-A0DE-FD390F45A8BC}" dt="2023-04-14T02:03:20.335" v="13724"/>
          <ac:spMkLst>
            <pc:docMk/>
            <pc:sldMk cId="1818442121" sldId="278"/>
            <ac:spMk id="5" creationId="{0C0E17FB-811E-0732-1172-5271E00AF291}"/>
          </ac:spMkLst>
        </pc:spChg>
        <pc:spChg chg="add mod">
          <ac:chgData name="Ilnytskyy, Slava" userId="6c9a36ec-2177-4c71-9d2b-b4582c7eea5e" providerId="ADAL" clId="{94289F55-8F44-42A0-A0DE-FD390F45A8BC}" dt="2023-04-14T02:08:01.955" v="14017" actId="20577"/>
          <ac:spMkLst>
            <pc:docMk/>
            <pc:sldMk cId="1818442121" sldId="278"/>
            <ac:spMk id="7" creationId="{80BBD4C4-1F42-88C4-462F-1084AC2D23D9}"/>
          </ac:spMkLst>
        </pc:spChg>
        <pc:picChg chg="add mod">
          <ac:chgData name="Ilnytskyy, Slava" userId="6c9a36ec-2177-4c71-9d2b-b4582c7eea5e" providerId="ADAL" clId="{94289F55-8F44-42A0-A0DE-FD390F45A8BC}" dt="2023-04-14T02:04:46.832" v="13725"/>
          <ac:picMkLst>
            <pc:docMk/>
            <pc:sldMk cId="1818442121" sldId="278"/>
            <ac:picMk id="6" creationId="{62819646-4523-6364-0995-4B0E5DAF3398}"/>
          </ac:picMkLst>
        </pc:picChg>
      </pc:sldChg>
      <pc:sldChg chg="addSp delSp modSp new mod setBg">
        <pc:chgData name="Ilnytskyy, Slava" userId="6c9a36ec-2177-4c71-9d2b-b4582c7eea5e" providerId="ADAL" clId="{94289F55-8F44-42A0-A0DE-FD390F45A8BC}" dt="2023-04-14T02:15:58.291" v="14360" actId="1076"/>
        <pc:sldMkLst>
          <pc:docMk/>
          <pc:sldMk cId="3849250154" sldId="279"/>
        </pc:sldMkLst>
        <pc:spChg chg="del">
          <ac:chgData name="Ilnytskyy, Slava" userId="6c9a36ec-2177-4c71-9d2b-b4582c7eea5e" providerId="ADAL" clId="{94289F55-8F44-42A0-A0DE-FD390F45A8BC}" dt="2023-04-14T02:11:43.257" v="14053" actId="478"/>
          <ac:spMkLst>
            <pc:docMk/>
            <pc:sldMk cId="3849250154" sldId="279"/>
            <ac:spMk id="2" creationId="{F8526156-E38A-42BA-C98D-599F75F07029}"/>
          </ac:spMkLst>
        </pc:spChg>
        <pc:spChg chg="del">
          <ac:chgData name="Ilnytskyy, Slava" userId="6c9a36ec-2177-4c71-9d2b-b4582c7eea5e" providerId="ADAL" clId="{94289F55-8F44-42A0-A0DE-FD390F45A8BC}" dt="2023-04-14T02:11:45.912" v="14054" actId="478"/>
          <ac:spMkLst>
            <pc:docMk/>
            <pc:sldMk cId="3849250154" sldId="279"/>
            <ac:spMk id="3" creationId="{B7C6078A-25C1-DC46-0E9D-1D44BF5B088D}"/>
          </ac:spMkLst>
        </pc:spChg>
        <pc:spChg chg="add mod">
          <ac:chgData name="Ilnytskyy, Slava" userId="6c9a36ec-2177-4c71-9d2b-b4582c7eea5e" providerId="ADAL" clId="{94289F55-8F44-42A0-A0DE-FD390F45A8BC}" dt="2023-04-14T02:15:30.994" v="14287" actId="1035"/>
          <ac:spMkLst>
            <pc:docMk/>
            <pc:sldMk cId="3849250154" sldId="279"/>
            <ac:spMk id="4" creationId="{F1C9198C-0412-F314-EFE7-01489263C0E7}"/>
          </ac:spMkLst>
        </pc:spChg>
        <pc:spChg chg="add mod">
          <ac:chgData name="Ilnytskyy, Slava" userId="6c9a36ec-2177-4c71-9d2b-b4582c7eea5e" providerId="ADAL" clId="{94289F55-8F44-42A0-A0DE-FD390F45A8BC}" dt="2023-04-14T02:15:39.628" v="14329" actId="1035"/>
          <ac:spMkLst>
            <pc:docMk/>
            <pc:sldMk cId="3849250154" sldId="279"/>
            <ac:spMk id="5" creationId="{74F8F541-4235-71DC-950F-E0EA9EDAE787}"/>
          </ac:spMkLst>
        </pc:spChg>
        <pc:spChg chg="add del mod">
          <ac:chgData name="Ilnytskyy, Slava" userId="6c9a36ec-2177-4c71-9d2b-b4582c7eea5e" providerId="ADAL" clId="{94289F55-8F44-42A0-A0DE-FD390F45A8BC}" dt="2023-04-14T02:12:13.996" v="14077" actId="478"/>
          <ac:spMkLst>
            <pc:docMk/>
            <pc:sldMk cId="3849250154" sldId="279"/>
            <ac:spMk id="6" creationId="{5E84196D-1BE2-4E96-5A30-3C7732F99A40}"/>
          </ac:spMkLst>
        </pc:spChg>
        <pc:spChg chg="add mod">
          <ac:chgData name="Ilnytskyy, Slava" userId="6c9a36ec-2177-4c71-9d2b-b4582c7eea5e" providerId="ADAL" clId="{94289F55-8F44-42A0-A0DE-FD390F45A8BC}" dt="2023-04-14T02:15:47.089" v="14359" actId="1036"/>
          <ac:spMkLst>
            <pc:docMk/>
            <pc:sldMk cId="3849250154" sldId="279"/>
            <ac:spMk id="8" creationId="{0988F74A-C13A-F301-5F08-DCED267AE390}"/>
          </ac:spMkLst>
        </pc:spChg>
        <pc:graphicFrameChg chg="add mod modGraphic">
          <ac:chgData name="Ilnytskyy, Slava" userId="6c9a36ec-2177-4c71-9d2b-b4582c7eea5e" providerId="ADAL" clId="{94289F55-8F44-42A0-A0DE-FD390F45A8BC}" dt="2023-04-14T02:15:58.291" v="14360" actId="1076"/>
          <ac:graphicFrameMkLst>
            <pc:docMk/>
            <pc:sldMk cId="3849250154" sldId="279"/>
            <ac:graphicFrameMk id="7" creationId="{2DC8B5C0-B3C4-7988-84F8-B06D553526D2}"/>
          </ac:graphicFrameMkLst>
        </pc:graphicFrameChg>
      </pc:sldChg>
      <pc:sldChg chg="addSp delSp modSp new mod setBg">
        <pc:chgData name="Ilnytskyy, Slava" userId="6c9a36ec-2177-4c71-9d2b-b4582c7eea5e" providerId="ADAL" clId="{94289F55-8F44-42A0-A0DE-FD390F45A8BC}" dt="2023-04-17T17:24:56.663" v="25043" actId="14734"/>
        <pc:sldMkLst>
          <pc:docMk/>
          <pc:sldMk cId="3972019370" sldId="280"/>
        </pc:sldMkLst>
        <pc:spChg chg="del mod">
          <ac:chgData name="Ilnytskyy, Slava" userId="6c9a36ec-2177-4c71-9d2b-b4582c7eea5e" providerId="ADAL" clId="{94289F55-8F44-42A0-A0DE-FD390F45A8BC}" dt="2023-04-14T19:37:06.657" v="14363" actId="478"/>
          <ac:spMkLst>
            <pc:docMk/>
            <pc:sldMk cId="3972019370" sldId="280"/>
            <ac:spMk id="2" creationId="{C84F2AEB-EB1F-05AB-68F9-C78F668E808C}"/>
          </ac:spMkLst>
        </pc:spChg>
        <pc:spChg chg="del">
          <ac:chgData name="Ilnytskyy, Slava" userId="6c9a36ec-2177-4c71-9d2b-b4582c7eea5e" providerId="ADAL" clId="{94289F55-8F44-42A0-A0DE-FD390F45A8BC}" dt="2023-04-14T19:37:08.975" v="14364" actId="478"/>
          <ac:spMkLst>
            <pc:docMk/>
            <pc:sldMk cId="3972019370" sldId="280"/>
            <ac:spMk id="3" creationId="{C72D02E6-E1BF-7855-1856-5507EFCF88B8}"/>
          </ac:spMkLst>
        </pc:spChg>
        <pc:spChg chg="add mod">
          <ac:chgData name="Ilnytskyy, Slava" userId="6c9a36ec-2177-4c71-9d2b-b4582c7eea5e" providerId="ADAL" clId="{94289F55-8F44-42A0-A0DE-FD390F45A8BC}" dt="2023-04-14T19:37:48.607" v="14379" actId="1035"/>
          <ac:spMkLst>
            <pc:docMk/>
            <pc:sldMk cId="3972019370" sldId="280"/>
            <ac:spMk id="4" creationId="{1FA4124C-AC85-CECB-CED4-78DAF1AB7366}"/>
          </ac:spMkLst>
        </pc:spChg>
        <pc:spChg chg="add mod">
          <ac:chgData name="Ilnytskyy, Slava" userId="6c9a36ec-2177-4c71-9d2b-b4582c7eea5e" providerId="ADAL" clId="{94289F55-8F44-42A0-A0DE-FD390F45A8BC}" dt="2023-04-14T19:50:20.669" v="14621" actId="113"/>
          <ac:spMkLst>
            <pc:docMk/>
            <pc:sldMk cId="3972019370" sldId="280"/>
            <ac:spMk id="5" creationId="{E54A4A30-A14F-D090-4D42-E6BDAD0BB4B7}"/>
          </ac:spMkLst>
        </pc:spChg>
        <pc:graphicFrameChg chg="add mod modGraphic">
          <ac:chgData name="Ilnytskyy, Slava" userId="6c9a36ec-2177-4c71-9d2b-b4582c7eea5e" providerId="ADAL" clId="{94289F55-8F44-42A0-A0DE-FD390F45A8BC}" dt="2023-04-17T17:24:56.663" v="25043" actId="14734"/>
          <ac:graphicFrameMkLst>
            <pc:docMk/>
            <pc:sldMk cId="3972019370" sldId="280"/>
            <ac:graphicFrameMk id="2" creationId="{DD3D0310-D65C-48F5-2F2B-AB3204178B8D}"/>
          </ac:graphicFrameMkLst>
        </pc:graphicFrameChg>
        <pc:graphicFrameChg chg="add del mod modGraphic">
          <ac:chgData name="Ilnytskyy, Slava" userId="6c9a36ec-2177-4c71-9d2b-b4582c7eea5e" providerId="ADAL" clId="{94289F55-8F44-42A0-A0DE-FD390F45A8BC}" dt="2023-04-17T17:24:31.897" v="25038" actId="478"/>
          <ac:graphicFrameMkLst>
            <pc:docMk/>
            <pc:sldMk cId="3972019370" sldId="280"/>
            <ac:graphicFrameMk id="6" creationId="{8C821CC4-93B1-109B-3AB0-1C603C3358D1}"/>
          </ac:graphicFrameMkLst>
        </pc:graphicFrameChg>
      </pc:sldChg>
      <pc:sldChg chg="addSp delSp modSp new mod">
        <pc:chgData name="Ilnytskyy, Slava" userId="6c9a36ec-2177-4c71-9d2b-b4582c7eea5e" providerId="ADAL" clId="{94289F55-8F44-42A0-A0DE-FD390F45A8BC}" dt="2023-04-17T18:05:16.639" v="25069"/>
        <pc:sldMkLst>
          <pc:docMk/>
          <pc:sldMk cId="498491037" sldId="281"/>
        </pc:sldMkLst>
        <pc:spChg chg="del mod">
          <ac:chgData name="Ilnytskyy, Slava" userId="6c9a36ec-2177-4c71-9d2b-b4582c7eea5e" providerId="ADAL" clId="{94289F55-8F44-42A0-A0DE-FD390F45A8BC}" dt="2023-04-14T19:48:40.578" v="14569" actId="478"/>
          <ac:spMkLst>
            <pc:docMk/>
            <pc:sldMk cId="498491037" sldId="281"/>
            <ac:spMk id="2" creationId="{C79A6873-379F-B01C-CB49-A64B7210EC2C}"/>
          </ac:spMkLst>
        </pc:spChg>
        <pc:spChg chg="add del mod">
          <ac:chgData name="Ilnytskyy, Slava" userId="6c9a36ec-2177-4c71-9d2b-b4582c7eea5e" providerId="ADAL" clId="{94289F55-8F44-42A0-A0DE-FD390F45A8BC}" dt="2023-04-17T18:05:16.639" v="25069"/>
          <ac:spMkLst>
            <pc:docMk/>
            <pc:sldMk cId="498491037" sldId="281"/>
            <ac:spMk id="3" creationId="{568C9FFE-CF2A-A3E9-E523-6497F24183CE}"/>
          </ac:spMkLst>
        </pc:spChg>
        <pc:spChg chg="del">
          <ac:chgData name="Ilnytskyy, Slava" userId="6c9a36ec-2177-4c71-9d2b-b4582c7eea5e" providerId="ADAL" clId="{94289F55-8F44-42A0-A0DE-FD390F45A8BC}" dt="2023-04-14T19:48:43.855" v="14570" actId="478"/>
          <ac:spMkLst>
            <pc:docMk/>
            <pc:sldMk cId="498491037" sldId="281"/>
            <ac:spMk id="3" creationId="{993134FC-D6B3-5038-A5DB-3A8D54CF609F}"/>
          </ac:spMkLst>
        </pc:spChg>
        <pc:spChg chg="add mod">
          <ac:chgData name="Ilnytskyy, Slava" userId="6c9a36ec-2177-4c71-9d2b-b4582c7eea5e" providerId="ADAL" clId="{94289F55-8F44-42A0-A0DE-FD390F45A8BC}" dt="2023-04-14T19:48:58.181" v="14571"/>
          <ac:spMkLst>
            <pc:docMk/>
            <pc:sldMk cId="498491037" sldId="281"/>
            <ac:spMk id="4" creationId="{5803E80E-824F-8FEC-D0CC-7C1C6DE8DCF8}"/>
          </ac:spMkLst>
        </pc:spChg>
        <pc:spChg chg="add mod">
          <ac:chgData name="Ilnytskyy, Slava" userId="6c9a36ec-2177-4c71-9d2b-b4582c7eea5e" providerId="ADAL" clId="{94289F55-8F44-42A0-A0DE-FD390F45A8BC}" dt="2023-04-14T19:50:08.197" v="14620" actId="113"/>
          <ac:spMkLst>
            <pc:docMk/>
            <pc:sldMk cId="498491037" sldId="281"/>
            <ac:spMk id="5" creationId="{DB93323B-95EA-2AAD-3C85-7514F5C09165}"/>
          </ac:spMkLst>
        </pc:spChg>
        <pc:spChg chg="add mod">
          <ac:chgData name="Ilnytskyy, Slava" userId="6c9a36ec-2177-4c71-9d2b-b4582c7eea5e" providerId="ADAL" clId="{94289F55-8F44-42A0-A0DE-FD390F45A8BC}" dt="2023-04-17T17:29:19.151" v="25062" actId="1036"/>
          <ac:spMkLst>
            <pc:docMk/>
            <pc:sldMk cId="498491037" sldId="281"/>
            <ac:spMk id="7" creationId="{96DE01D3-3279-0CAF-5844-E8CED18E3C9F}"/>
          </ac:spMkLst>
        </pc:spChg>
        <pc:graphicFrameChg chg="add mod modGraphic">
          <ac:chgData name="Ilnytskyy, Slava" userId="6c9a36ec-2177-4c71-9d2b-b4582c7eea5e" providerId="ADAL" clId="{94289F55-8F44-42A0-A0DE-FD390F45A8BC}" dt="2023-04-17T17:29:10.039" v="25048" actId="255"/>
          <ac:graphicFrameMkLst>
            <pc:docMk/>
            <pc:sldMk cId="498491037" sldId="281"/>
            <ac:graphicFrameMk id="2" creationId="{9AA5FD52-1F91-A082-9307-B5E2C27729B4}"/>
          </ac:graphicFrameMkLst>
        </pc:graphicFrameChg>
        <pc:graphicFrameChg chg="add del mod modGraphic">
          <ac:chgData name="Ilnytskyy, Slava" userId="6c9a36ec-2177-4c71-9d2b-b4582c7eea5e" providerId="ADAL" clId="{94289F55-8F44-42A0-A0DE-FD390F45A8BC}" dt="2023-04-17T17:25:45.871" v="25045" actId="478"/>
          <ac:graphicFrameMkLst>
            <pc:docMk/>
            <pc:sldMk cId="498491037" sldId="281"/>
            <ac:graphicFrameMk id="6" creationId="{9A449D21-BF78-53A1-7999-22A9C2A3D667}"/>
          </ac:graphicFrameMkLst>
        </pc:graphicFrameChg>
      </pc:sldChg>
      <pc:sldChg chg="addSp delSp modSp new mod">
        <pc:chgData name="Ilnytskyy, Slava" userId="6c9a36ec-2177-4c71-9d2b-b4582c7eea5e" providerId="ADAL" clId="{94289F55-8F44-42A0-A0DE-FD390F45A8BC}" dt="2023-04-14T20:03:27.875" v="15787" actId="1035"/>
        <pc:sldMkLst>
          <pc:docMk/>
          <pc:sldMk cId="1926370019" sldId="282"/>
        </pc:sldMkLst>
        <pc:spChg chg="del mod">
          <ac:chgData name="Ilnytskyy, Slava" userId="6c9a36ec-2177-4c71-9d2b-b4582c7eea5e" providerId="ADAL" clId="{94289F55-8F44-42A0-A0DE-FD390F45A8BC}" dt="2023-04-14T19:55:04.913" v="15123" actId="478"/>
          <ac:spMkLst>
            <pc:docMk/>
            <pc:sldMk cId="1926370019" sldId="282"/>
            <ac:spMk id="2" creationId="{DC1837CE-7591-C40B-3E87-5188D3D29181}"/>
          </ac:spMkLst>
        </pc:spChg>
        <pc:spChg chg="del">
          <ac:chgData name="Ilnytskyy, Slava" userId="6c9a36ec-2177-4c71-9d2b-b4582c7eea5e" providerId="ADAL" clId="{94289F55-8F44-42A0-A0DE-FD390F45A8BC}" dt="2023-04-14T19:55:07.885" v="15124" actId="478"/>
          <ac:spMkLst>
            <pc:docMk/>
            <pc:sldMk cId="1926370019" sldId="282"/>
            <ac:spMk id="3" creationId="{7554496F-8453-C7B4-0DA8-44FE415AD1F5}"/>
          </ac:spMkLst>
        </pc:spChg>
        <pc:spChg chg="add mod">
          <ac:chgData name="Ilnytskyy, Slava" userId="6c9a36ec-2177-4c71-9d2b-b4582c7eea5e" providerId="ADAL" clId="{94289F55-8F44-42A0-A0DE-FD390F45A8BC}" dt="2023-04-14T19:55:11.649" v="15125"/>
          <ac:spMkLst>
            <pc:docMk/>
            <pc:sldMk cId="1926370019" sldId="282"/>
            <ac:spMk id="4" creationId="{5CCA1C65-3A63-4F24-BCA0-E2F2B1A8152F}"/>
          </ac:spMkLst>
        </pc:spChg>
        <pc:spChg chg="add mod">
          <ac:chgData name="Ilnytskyy, Slava" userId="6c9a36ec-2177-4c71-9d2b-b4582c7eea5e" providerId="ADAL" clId="{94289F55-8F44-42A0-A0DE-FD390F45A8BC}" dt="2023-04-14T20:03:27.875" v="15787" actId="1035"/>
          <ac:spMkLst>
            <pc:docMk/>
            <pc:sldMk cId="1926370019" sldId="282"/>
            <ac:spMk id="5" creationId="{A1E3181D-ABDF-7D8C-7A9A-1ABEB092D800}"/>
          </ac:spMkLst>
        </pc:spChg>
      </pc:sldChg>
      <pc:sldChg chg="addSp delSp modSp new mod">
        <pc:chgData name="Ilnytskyy, Slava" userId="6c9a36ec-2177-4c71-9d2b-b4582c7eea5e" providerId="ADAL" clId="{94289F55-8F44-42A0-A0DE-FD390F45A8BC}" dt="2023-04-14T20:18:51.457" v="16253" actId="12"/>
        <pc:sldMkLst>
          <pc:docMk/>
          <pc:sldMk cId="2570804391" sldId="283"/>
        </pc:sldMkLst>
        <pc:spChg chg="del mod">
          <ac:chgData name="Ilnytskyy, Slava" userId="6c9a36ec-2177-4c71-9d2b-b4582c7eea5e" providerId="ADAL" clId="{94289F55-8F44-42A0-A0DE-FD390F45A8BC}" dt="2023-04-14T20:03:09.351" v="15753" actId="478"/>
          <ac:spMkLst>
            <pc:docMk/>
            <pc:sldMk cId="2570804391" sldId="283"/>
            <ac:spMk id="2" creationId="{73D74DB7-3A3B-2E17-C608-B28C343DEBF0}"/>
          </ac:spMkLst>
        </pc:spChg>
        <pc:spChg chg="del">
          <ac:chgData name="Ilnytskyy, Slava" userId="6c9a36ec-2177-4c71-9d2b-b4582c7eea5e" providerId="ADAL" clId="{94289F55-8F44-42A0-A0DE-FD390F45A8BC}" dt="2023-04-14T20:03:11.650" v="15754" actId="478"/>
          <ac:spMkLst>
            <pc:docMk/>
            <pc:sldMk cId="2570804391" sldId="283"/>
            <ac:spMk id="3" creationId="{41F81075-B61D-86DA-FC0B-B4803FF46D11}"/>
          </ac:spMkLst>
        </pc:spChg>
        <pc:spChg chg="add mod">
          <ac:chgData name="Ilnytskyy, Slava" userId="6c9a36ec-2177-4c71-9d2b-b4582c7eea5e" providerId="ADAL" clId="{94289F55-8F44-42A0-A0DE-FD390F45A8BC}" dt="2023-04-14T20:03:15.323" v="15755"/>
          <ac:spMkLst>
            <pc:docMk/>
            <pc:sldMk cId="2570804391" sldId="283"/>
            <ac:spMk id="4" creationId="{0962AFC5-8988-266E-A37D-FEEA5C685B4F}"/>
          </ac:spMkLst>
        </pc:spChg>
        <pc:spChg chg="add mod">
          <ac:chgData name="Ilnytskyy, Slava" userId="6c9a36ec-2177-4c71-9d2b-b4582c7eea5e" providerId="ADAL" clId="{94289F55-8F44-42A0-A0DE-FD390F45A8BC}" dt="2023-04-14T20:18:51.457" v="16253" actId="12"/>
          <ac:spMkLst>
            <pc:docMk/>
            <pc:sldMk cId="2570804391" sldId="283"/>
            <ac:spMk id="5" creationId="{5774D6DB-EAEC-9431-1765-CD59E9123FAD}"/>
          </ac:spMkLst>
        </pc:spChg>
      </pc:sldChg>
      <pc:sldChg chg="addSp delSp modSp new mod">
        <pc:chgData name="Ilnytskyy, Slava" userId="6c9a36ec-2177-4c71-9d2b-b4582c7eea5e" providerId="ADAL" clId="{94289F55-8F44-42A0-A0DE-FD390F45A8BC}" dt="2023-04-15T05:22:13.075" v="16993" actId="207"/>
        <pc:sldMkLst>
          <pc:docMk/>
          <pc:sldMk cId="3570908408" sldId="284"/>
        </pc:sldMkLst>
        <pc:spChg chg="del mod">
          <ac:chgData name="Ilnytskyy, Slava" userId="6c9a36ec-2177-4c71-9d2b-b4582c7eea5e" providerId="ADAL" clId="{94289F55-8F44-42A0-A0DE-FD390F45A8BC}" dt="2023-04-14T20:19:03.982" v="16256" actId="478"/>
          <ac:spMkLst>
            <pc:docMk/>
            <pc:sldMk cId="3570908408" sldId="284"/>
            <ac:spMk id="2" creationId="{A3C2BA6D-10CC-4D9C-4605-5A6B5906064A}"/>
          </ac:spMkLst>
        </pc:spChg>
        <pc:spChg chg="del">
          <ac:chgData name="Ilnytskyy, Slava" userId="6c9a36ec-2177-4c71-9d2b-b4582c7eea5e" providerId="ADAL" clId="{94289F55-8F44-42A0-A0DE-FD390F45A8BC}" dt="2023-04-14T20:19:06.895" v="16257" actId="478"/>
          <ac:spMkLst>
            <pc:docMk/>
            <pc:sldMk cId="3570908408" sldId="284"/>
            <ac:spMk id="3" creationId="{2482F350-089F-EE75-79E4-5C191307125C}"/>
          </ac:spMkLst>
        </pc:spChg>
        <pc:spChg chg="add mod">
          <ac:chgData name="Ilnytskyy, Slava" userId="6c9a36ec-2177-4c71-9d2b-b4582c7eea5e" providerId="ADAL" clId="{94289F55-8F44-42A0-A0DE-FD390F45A8BC}" dt="2023-04-14T20:19:45.555" v="16351" actId="1036"/>
          <ac:spMkLst>
            <pc:docMk/>
            <pc:sldMk cId="3570908408" sldId="284"/>
            <ac:spMk id="4" creationId="{F5576D75-6B45-208F-D449-11E2712A5D34}"/>
          </ac:spMkLst>
        </pc:spChg>
        <pc:spChg chg="add mod">
          <ac:chgData name="Ilnytskyy, Slava" userId="6c9a36ec-2177-4c71-9d2b-b4582c7eea5e" providerId="ADAL" clId="{94289F55-8F44-42A0-A0DE-FD390F45A8BC}" dt="2023-04-15T05:22:13.075" v="16993" actId="207"/>
          <ac:spMkLst>
            <pc:docMk/>
            <pc:sldMk cId="3570908408" sldId="284"/>
            <ac:spMk id="5" creationId="{229D1BEC-BB29-217A-96CA-6D1EE1268580}"/>
          </ac:spMkLst>
        </pc:spChg>
      </pc:sldChg>
      <pc:sldChg chg="addSp delSp modSp new mod">
        <pc:chgData name="Ilnytskyy, Slava" userId="6c9a36ec-2177-4c71-9d2b-b4582c7eea5e" providerId="ADAL" clId="{94289F55-8F44-42A0-A0DE-FD390F45A8BC}" dt="2023-04-21T18:51:35.380" v="37208" actId="6549"/>
        <pc:sldMkLst>
          <pc:docMk/>
          <pc:sldMk cId="1898299917" sldId="285"/>
        </pc:sldMkLst>
        <pc:spChg chg="del mod">
          <ac:chgData name="Ilnytskyy, Slava" userId="6c9a36ec-2177-4c71-9d2b-b4582c7eea5e" providerId="ADAL" clId="{94289F55-8F44-42A0-A0DE-FD390F45A8BC}" dt="2023-04-15T04:54:29.450" v="16691" actId="478"/>
          <ac:spMkLst>
            <pc:docMk/>
            <pc:sldMk cId="1898299917" sldId="285"/>
            <ac:spMk id="2" creationId="{570E933F-EF48-A8B3-814A-BC549A510324}"/>
          </ac:spMkLst>
        </pc:spChg>
        <pc:spChg chg="del">
          <ac:chgData name="Ilnytskyy, Slava" userId="6c9a36ec-2177-4c71-9d2b-b4582c7eea5e" providerId="ADAL" clId="{94289F55-8F44-42A0-A0DE-FD390F45A8BC}" dt="2023-04-15T04:54:31.451" v="16692" actId="478"/>
          <ac:spMkLst>
            <pc:docMk/>
            <pc:sldMk cId="1898299917" sldId="285"/>
            <ac:spMk id="3" creationId="{D33B4F06-6E60-231D-F365-3B161FC62515}"/>
          </ac:spMkLst>
        </pc:spChg>
        <pc:spChg chg="add mod">
          <ac:chgData name="Ilnytskyy, Slava" userId="6c9a36ec-2177-4c71-9d2b-b4582c7eea5e" providerId="ADAL" clId="{94289F55-8F44-42A0-A0DE-FD390F45A8BC}" dt="2023-04-15T04:54:43.100" v="16693"/>
          <ac:spMkLst>
            <pc:docMk/>
            <pc:sldMk cId="1898299917" sldId="285"/>
            <ac:spMk id="4" creationId="{DB3ADDE1-DFC1-837E-3EEE-FE499DC00248}"/>
          </ac:spMkLst>
        </pc:spChg>
        <pc:spChg chg="add mod">
          <ac:chgData name="Ilnytskyy, Slava" userId="6c9a36ec-2177-4c71-9d2b-b4582c7eea5e" providerId="ADAL" clId="{94289F55-8F44-42A0-A0DE-FD390F45A8BC}" dt="2023-04-21T18:51:35.380" v="37208" actId="6549"/>
          <ac:spMkLst>
            <pc:docMk/>
            <pc:sldMk cId="1898299917" sldId="285"/>
            <ac:spMk id="5" creationId="{CCB762E1-CE4F-A3DD-D308-9488CF85696F}"/>
          </ac:spMkLst>
        </pc:spChg>
      </pc:sldChg>
      <pc:sldChg chg="addSp delSp modSp new mod">
        <pc:chgData name="Ilnytskyy, Slava" userId="6c9a36ec-2177-4c71-9d2b-b4582c7eea5e" providerId="ADAL" clId="{94289F55-8F44-42A0-A0DE-FD390F45A8BC}" dt="2023-04-15T05:26:48.996" v="17002"/>
        <pc:sldMkLst>
          <pc:docMk/>
          <pc:sldMk cId="3166518868" sldId="286"/>
        </pc:sldMkLst>
        <pc:spChg chg="del mod">
          <ac:chgData name="Ilnytskyy, Slava" userId="6c9a36ec-2177-4c71-9d2b-b4582c7eea5e" providerId="ADAL" clId="{94289F55-8F44-42A0-A0DE-FD390F45A8BC}" dt="2023-04-15T05:26:28.863" v="17000" actId="478"/>
          <ac:spMkLst>
            <pc:docMk/>
            <pc:sldMk cId="3166518868" sldId="286"/>
            <ac:spMk id="2" creationId="{84787481-FE95-CF74-691D-659DD4C13999}"/>
          </ac:spMkLst>
        </pc:spChg>
        <pc:spChg chg="del">
          <ac:chgData name="Ilnytskyy, Slava" userId="6c9a36ec-2177-4c71-9d2b-b4582c7eea5e" providerId="ADAL" clId="{94289F55-8F44-42A0-A0DE-FD390F45A8BC}" dt="2023-04-15T05:26:26.178" v="16998" actId="478"/>
          <ac:spMkLst>
            <pc:docMk/>
            <pc:sldMk cId="3166518868" sldId="286"/>
            <ac:spMk id="3" creationId="{BBD9EE99-0370-06C6-6C21-1E13121792B0}"/>
          </ac:spMkLst>
        </pc:spChg>
        <pc:spChg chg="add mod">
          <ac:chgData name="Ilnytskyy, Slava" userId="6c9a36ec-2177-4c71-9d2b-b4582c7eea5e" providerId="ADAL" clId="{94289F55-8F44-42A0-A0DE-FD390F45A8BC}" dt="2023-04-15T05:26:39.767" v="17001"/>
          <ac:spMkLst>
            <pc:docMk/>
            <pc:sldMk cId="3166518868" sldId="286"/>
            <ac:spMk id="4" creationId="{9A1E6CDB-BDA1-53CB-09A7-1E57477C64E8}"/>
          </ac:spMkLst>
        </pc:spChg>
        <pc:spChg chg="add mod">
          <ac:chgData name="Ilnytskyy, Slava" userId="6c9a36ec-2177-4c71-9d2b-b4582c7eea5e" providerId="ADAL" clId="{94289F55-8F44-42A0-A0DE-FD390F45A8BC}" dt="2023-04-15T05:26:48.996" v="17002"/>
          <ac:spMkLst>
            <pc:docMk/>
            <pc:sldMk cId="3166518868" sldId="286"/>
            <ac:spMk id="5" creationId="{EA836274-B281-D1BD-9268-9D61F8A2C4C1}"/>
          </ac:spMkLst>
        </pc:spChg>
      </pc:sldChg>
      <pc:sldChg chg="addSp delSp modSp new mod">
        <pc:chgData name="Ilnytskyy, Slava" userId="6c9a36ec-2177-4c71-9d2b-b4582c7eea5e" providerId="ADAL" clId="{94289F55-8F44-42A0-A0DE-FD390F45A8BC}" dt="2023-04-15T12:39:02.698" v="17967" actId="20577"/>
        <pc:sldMkLst>
          <pc:docMk/>
          <pc:sldMk cId="2056946278" sldId="287"/>
        </pc:sldMkLst>
        <pc:spChg chg="del mod">
          <ac:chgData name="Ilnytskyy, Slava" userId="6c9a36ec-2177-4c71-9d2b-b4582c7eea5e" providerId="ADAL" clId="{94289F55-8F44-42A0-A0DE-FD390F45A8BC}" dt="2023-04-15T06:08:26.369" v="17005" actId="478"/>
          <ac:spMkLst>
            <pc:docMk/>
            <pc:sldMk cId="2056946278" sldId="287"/>
            <ac:spMk id="2" creationId="{B1E9ECFA-FDF3-BA95-3A02-673DCF6BAC44}"/>
          </ac:spMkLst>
        </pc:spChg>
        <pc:spChg chg="del">
          <ac:chgData name="Ilnytskyy, Slava" userId="6c9a36ec-2177-4c71-9d2b-b4582c7eea5e" providerId="ADAL" clId="{94289F55-8F44-42A0-A0DE-FD390F45A8BC}" dt="2023-04-15T06:08:32.029" v="17006" actId="478"/>
          <ac:spMkLst>
            <pc:docMk/>
            <pc:sldMk cId="2056946278" sldId="287"/>
            <ac:spMk id="3" creationId="{A694C2E0-5748-72BA-6A40-ADCAAA3510C7}"/>
          </ac:spMkLst>
        </pc:spChg>
        <pc:spChg chg="add mod">
          <ac:chgData name="Ilnytskyy, Slava" userId="6c9a36ec-2177-4c71-9d2b-b4582c7eea5e" providerId="ADAL" clId="{94289F55-8F44-42A0-A0DE-FD390F45A8BC}" dt="2023-04-15T06:08:45.418" v="17007"/>
          <ac:spMkLst>
            <pc:docMk/>
            <pc:sldMk cId="2056946278" sldId="287"/>
            <ac:spMk id="4" creationId="{EC92DFD8-1882-F3DF-F547-FA80528F8F62}"/>
          </ac:spMkLst>
        </pc:spChg>
        <pc:spChg chg="add mod">
          <ac:chgData name="Ilnytskyy, Slava" userId="6c9a36ec-2177-4c71-9d2b-b4582c7eea5e" providerId="ADAL" clId="{94289F55-8F44-42A0-A0DE-FD390F45A8BC}" dt="2023-04-15T12:39:02.698" v="17967" actId="20577"/>
          <ac:spMkLst>
            <pc:docMk/>
            <pc:sldMk cId="2056946278" sldId="287"/>
            <ac:spMk id="5" creationId="{213BE060-A902-16BE-2A75-83B62C8C0D09}"/>
          </ac:spMkLst>
        </pc:spChg>
      </pc:sldChg>
      <pc:sldChg chg="addSp delSp modSp new mod">
        <pc:chgData name="Ilnytskyy, Slava" userId="6c9a36ec-2177-4c71-9d2b-b4582c7eea5e" providerId="ADAL" clId="{94289F55-8F44-42A0-A0DE-FD390F45A8BC}" dt="2023-04-15T12:46:15.569" v="18233" actId="207"/>
        <pc:sldMkLst>
          <pc:docMk/>
          <pc:sldMk cId="3948292467" sldId="288"/>
        </pc:sldMkLst>
        <pc:spChg chg="del mod">
          <ac:chgData name="Ilnytskyy, Slava" userId="6c9a36ec-2177-4c71-9d2b-b4582c7eea5e" providerId="ADAL" clId="{94289F55-8F44-42A0-A0DE-FD390F45A8BC}" dt="2023-04-15T06:49:29.026" v="17616" actId="478"/>
          <ac:spMkLst>
            <pc:docMk/>
            <pc:sldMk cId="3948292467" sldId="288"/>
            <ac:spMk id="2" creationId="{936D351E-2AB9-FE08-A9A1-653C7E0DB759}"/>
          </ac:spMkLst>
        </pc:spChg>
        <pc:spChg chg="del">
          <ac:chgData name="Ilnytskyy, Slava" userId="6c9a36ec-2177-4c71-9d2b-b4582c7eea5e" providerId="ADAL" clId="{94289F55-8F44-42A0-A0DE-FD390F45A8BC}" dt="2023-04-15T06:49:31.654" v="17617" actId="478"/>
          <ac:spMkLst>
            <pc:docMk/>
            <pc:sldMk cId="3948292467" sldId="288"/>
            <ac:spMk id="3" creationId="{095E6D45-B7B6-CFA8-9A2F-E51F39E7E871}"/>
          </ac:spMkLst>
        </pc:spChg>
        <pc:spChg chg="add mod">
          <ac:chgData name="Ilnytskyy, Slava" userId="6c9a36ec-2177-4c71-9d2b-b4582c7eea5e" providerId="ADAL" clId="{94289F55-8F44-42A0-A0DE-FD390F45A8BC}" dt="2023-04-15T12:46:15.569" v="18233" actId="207"/>
          <ac:spMkLst>
            <pc:docMk/>
            <pc:sldMk cId="3948292467" sldId="288"/>
            <ac:spMk id="4" creationId="{5B4B587A-FF0B-1109-CB36-69B66EB7D5B4}"/>
          </ac:spMkLst>
        </pc:spChg>
        <pc:spChg chg="add mod">
          <ac:chgData name="Ilnytskyy, Slava" userId="6c9a36ec-2177-4c71-9d2b-b4582c7eea5e" providerId="ADAL" clId="{94289F55-8F44-42A0-A0DE-FD390F45A8BC}" dt="2023-04-15T06:49:52.612" v="17619"/>
          <ac:spMkLst>
            <pc:docMk/>
            <pc:sldMk cId="3948292467" sldId="288"/>
            <ac:spMk id="5" creationId="{182903EA-4274-9ADE-088E-E6FB3713075D}"/>
          </ac:spMkLst>
        </pc:spChg>
        <pc:spChg chg="add del mod">
          <ac:chgData name="Ilnytskyy, Slava" userId="6c9a36ec-2177-4c71-9d2b-b4582c7eea5e" providerId="ADAL" clId="{94289F55-8F44-42A0-A0DE-FD390F45A8BC}" dt="2023-04-15T06:50:12.755" v="17626" actId="478"/>
          <ac:spMkLst>
            <pc:docMk/>
            <pc:sldMk cId="3948292467" sldId="288"/>
            <ac:spMk id="6" creationId="{19F57B71-8A10-D1B6-C29D-64AD6BE408D6}"/>
          </ac:spMkLst>
        </pc:spChg>
      </pc:sldChg>
      <pc:sldChg chg="addSp delSp modSp new mod">
        <pc:chgData name="Ilnytskyy, Slava" userId="6c9a36ec-2177-4c71-9d2b-b4582c7eea5e" providerId="ADAL" clId="{94289F55-8F44-42A0-A0DE-FD390F45A8BC}" dt="2023-04-16T04:36:50.598" v="18981" actId="1036"/>
        <pc:sldMkLst>
          <pc:docMk/>
          <pc:sldMk cId="888722256" sldId="289"/>
        </pc:sldMkLst>
        <pc:spChg chg="del mod">
          <ac:chgData name="Ilnytskyy, Slava" userId="6c9a36ec-2177-4c71-9d2b-b4582c7eea5e" providerId="ADAL" clId="{94289F55-8F44-42A0-A0DE-FD390F45A8BC}" dt="2023-04-15T12:46:26.193" v="18236" actId="478"/>
          <ac:spMkLst>
            <pc:docMk/>
            <pc:sldMk cId="888722256" sldId="289"/>
            <ac:spMk id="2" creationId="{D1EE5BB0-2454-2183-3CEF-635F37A3F597}"/>
          </ac:spMkLst>
        </pc:spChg>
        <pc:spChg chg="del">
          <ac:chgData name="Ilnytskyy, Slava" userId="6c9a36ec-2177-4c71-9d2b-b4582c7eea5e" providerId="ADAL" clId="{94289F55-8F44-42A0-A0DE-FD390F45A8BC}" dt="2023-04-15T12:46:33.372" v="18237" actId="478"/>
          <ac:spMkLst>
            <pc:docMk/>
            <pc:sldMk cId="888722256" sldId="289"/>
            <ac:spMk id="3" creationId="{75E92E0D-8B09-C51C-2E04-DB7146BBC579}"/>
          </ac:spMkLst>
        </pc:spChg>
        <pc:spChg chg="add mod">
          <ac:chgData name="Ilnytskyy, Slava" userId="6c9a36ec-2177-4c71-9d2b-b4582c7eea5e" providerId="ADAL" clId="{94289F55-8F44-42A0-A0DE-FD390F45A8BC}" dt="2023-04-16T04:36:45.583" v="18961" actId="1036"/>
          <ac:spMkLst>
            <pc:docMk/>
            <pc:sldMk cId="888722256" sldId="289"/>
            <ac:spMk id="4" creationId="{33FFEDF8-C4DF-D74D-0471-5E5D7AA2E51E}"/>
          </ac:spMkLst>
        </pc:spChg>
        <pc:spChg chg="add mod">
          <ac:chgData name="Ilnytskyy, Slava" userId="6c9a36ec-2177-4c71-9d2b-b4582c7eea5e" providerId="ADAL" clId="{94289F55-8F44-42A0-A0DE-FD390F45A8BC}" dt="2023-04-16T04:36:50.598" v="18981" actId="1036"/>
          <ac:spMkLst>
            <pc:docMk/>
            <pc:sldMk cId="888722256" sldId="289"/>
            <ac:spMk id="5" creationId="{8EF40A38-84EC-0DD6-B56D-9F2A3C4D5E33}"/>
          </ac:spMkLst>
        </pc:spChg>
      </pc:sldChg>
      <pc:sldChg chg="addSp delSp modSp new mod">
        <pc:chgData name="Ilnytskyy, Slava" userId="6c9a36ec-2177-4c71-9d2b-b4582c7eea5e" providerId="ADAL" clId="{94289F55-8F44-42A0-A0DE-FD390F45A8BC}" dt="2023-04-29T21:24:00.560" v="57342" actId="20578"/>
        <pc:sldMkLst>
          <pc:docMk/>
          <pc:sldMk cId="2634098678" sldId="290"/>
        </pc:sldMkLst>
        <pc:spChg chg="del">
          <ac:chgData name="Ilnytskyy, Slava" userId="6c9a36ec-2177-4c71-9d2b-b4582c7eea5e" providerId="ADAL" clId="{94289F55-8F44-42A0-A0DE-FD390F45A8BC}" dt="2023-04-16T04:36:35.635" v="18950" actId="478"/>
          <ac:spMkLst>
            <pc:docMk/>
            <pc:sldMk cId="2634098678" sldId="290"/>
            <ac:spMk id="2" creationId="{58694E97-7744-14E3-2C93-D2E980F32B2E}"/>
          </ac:spMkLst>
        </pc:spChg>
        <pc:spChg chg="del">
          <ac:chgData name="Ilnytskyy, Slava" userId="6c9a36ec-2177-4c71-9d2b-b4582c7eea5e" providerId="ADAL" clId="{94289F55-8F44-42A0-A0DE-FD390F45A8BC}" dt="2023-04-16T04:36:38.782" v="18951" actId="478"/>
          <ac:spMkLst>
            <pc:docMk/>
            <pc:sldMk cId="2634098678" sldId="290"/>
            <ac:spMk id="3" creationId="{F355F95C-EE13-262A-AC5E-B840FB7BAF25}"/>
          </ac:spMkLst>
        </pc:spChg>
        <pc:spChg chg="add mod">
          <ac:chgData name="Ilnytskyy, Slava" userId="6c9a36ec-2177-4c71-9d2b-b4582c7eea5e" providerId="ADAL" clId="{94289F55-8F44-42A0-A0DE-FD390F45A8BC}" dt="2023-04-16T04:36:59.355" v="18982"/>
          <ac:spMkLst>
            <pc:docMk/>
            <pc:sldMk cId="2634098678" sldId="290"/>
            <ac:spMk id="4" creationId="{E6F5A995-0F4B-0D89-1AC2-064D13DC06B7}"/>
          </ac:spMkLst>
        </pc:spChg>
        <pc:spChg chg="add mod">
          <ac:chgData name="Ilnytskyy, Slava" userId="6c9a36ec-2177-4c71-9d2b-b4582c7eea5e" providerId="ADAL" clId="{94289F55-8F44-42A0-A0DE-FD390F45A8BC}" dt="2023-04-29T21:24:00.560" v="57342" actId="20578"/>
          <ac:spMkLst>
            <pc:docMk/>
            <pc:sldMk cId="2634098678" sldId="290"/>
            <ac:spMk id="5" creationId="{07C203BE-A8E5-E74F-6018-C501C80838EB}"/>
          </ac:spMkLst>
        </pc:spChg>
        <pc:spChg chg="add mod">
          <ac:chgData name="Ilnytskyy, Slava" userId="6c9a36ec-2177-4c71-9d2b-b4582c7eea5e" providerId="ADAL" clId="{94289F55-8F44-42A0-A0DE-FD390F45A8BC}" dt="2023-04-16T04:50:21.055" v="19188" actId="20577"/>
          <ac:spMkLst>
            <pc:docMk/>
            <pc:sldMk cId="2634098678" sldId="290"/>
            <ac:spMk id="6" creationId="{8FFAFC7A-8845-9246-67E3-952562E6489F}"/>
          </ac:spMkLst>
        </pc:spChg>
        <pc:spChg chg="add mod">
          <ac:chgData name="Ilnytskyy, Slava" userId="6c9a36ec-2177-4c71-9d2b-b4582c7eea5e" providerId="ADAL" clId="{94289F55-8F44-42A0-A0DE-FD390F45A8BC}" dt="2023-04-16T04:51:31.509" v="19211" actId="207"/>
          <ac:spMkLst>
            <pc:docMk/>
            <pc:sldMk cId="2634098678" sldId="290"/>
            <ac:spMk id="7" creationId="{B410D713-2F40-AD74-968A-8BF11041734F}"/>
          </ac:spMkLst>
        </pc:spChg>
        <pc:spChg chg="add mod">
          <ac:chgData name="Ilnytskyy, Slava" userId="6c9a36ec-2177-4c71-9d2b-b4582c7eea5e" providerId="ADAL" clId="{94289F55-8F44-42A0-A0DE-FD390F45A8BC}" dt="2023-04-16T04:53:24.865" v="19328" actId="1038"/>
          <ac:spMkLst>
            <pc:docMk/>
            <pc:sldMk cId="2634098678" sldId="290"/>
            <ac:spMk id="8" creationId="{3DD6D46E-E119-F4B1-8A22-4D8BC6E54164}"/>
          </ac:spMkLst>
        </pc:spChg>
        <pc:spChg chg="add mod">
          <ac:chgData name="Ilnytskyy, Slava" userId="6c9a36ec-2177-4c71-9d2b-b4582c7eea5e" providerId="ADAL" clId="{94289F55-8F44-42A0-A0DE-FD390F45A8BC}" dt="2023-04-16T04:52:52.698" v="19291" actId="1036"/>
          <ac:spMkLst>
            <pc:docMk/>
            <pc:sldMk cId="2634098678" sldId="290"/>
            <ac:spMk id="9" creationId="{C17E8046-823D-5293-D088-E751CAF8C3AB}"/>
          </ac:spMkLst>
        </pc:spChg>
        <pc:spChg chg="add del mod">
          <ac:chgData name="Ilnytskyy, Slava" userId="6c9a36ec-2177-4c71-9d2b-b4582c7eea5e" providerId="ADAL" clId="{94289F55-8F44-42A0-A0DE-FD390F45A8BC}" dt="2023-04-16T05:03:18.362" v="19367" actId="478"/>
          <ac:spMkLst>
            <pc:docMk/>
            <pc:sldMk cId="2634098678" sldId="290"/>
            <ac:spMk id="10" creationId="{3D26C59F-5A4A-5D34-8E37-762ACFB9A8A8}"/>
          </ac:spMkLst>
        </pc:spChg>
        <pc:spChg chg="add del mod">
          <ac:chgData name="Ilnytskyy, Slava" userId="6c9a36ec-2177-4c71-9d2b-b4582c7eea5e" providerId="ADAL" clId="{94289F55-8F44-42A0-A0DE-FD390F45A8BC}" dt="2023-04-16T05:03:01.179" v="19366" actId="478"/>
          <ac:spMkLst>
            <pc:docMk/>
            <pc:sldMk cId="2634098678" sldId="290"/>
            <ac:spMk id="11" creationId="{F6ECB0D9-191D-9578-8133-0BFD50DCEA6C}"/>
          </ac:spMkLst>
        </pc:spChg>
        <pc:spChg chg="add mod">
          <ac:chgData name="Ilnytskyy, Slava" userId="6c9a36ec-2177-4c71-9d2b-b4582c7eea5e" providerId="ADAL" clId="{94289F55-8F44-42A0-A0DE-FD390F45A8BC}" dt="2023-04-16T05:03:39.595" v="19501" actId="1035"/>
          <ac:spMkLst>
            <pc:docMk/>
            <pc:sldMk cId="2634098678" sldId="290"/>
            <ac:spMk id="12" creationId="{C6D6BF01-F37F-B891-2548-271AF40A0733}"/>
          </ac:spMkLst>
        </pc:spChg>
        <pc:spChg chg="add mod">
          <ac:chgData name="Ilnytskyy, Slava" userId="6c9a36ec-2177-4c71-9d2b-b4582c7eea5e" providerId="ADAL" clId="{94289F55-8F44-42A0-A0DE-FD390F45A8BC}" dt="2023-04-16T05:03:39.595" v="19501" actId="1035"/>
          <ac:spMkLst>
            <pc:docMk/>
            <pc:sldMk cId="2634098678" sldId="290"/>
            <ac:spMk id="13" creationId="{B2C917E1-426A-B56C-AAEE-BC93D6A82593}"/>
          </ac:spMkLst>
        </pc:spChg>
        <pc:spChg chg="add mod">
          <ac:chgData name="Ilnytskyy, Slava" userId="6c9a36ec-2177-4c71-9d2b-b4582c7eea5e" providerId="ADAL" clId="{94289F55-8F44-42A0-A0DE-FD390F45A8BC}" dt="2023-04-16T05:03:39.595" v="19501" actId="1035"/>
          <ac:spMkLst>
            <pc:docMk/>
            <pc:sldMk cId="2634098678" sldId="290"/>
            <ac:spMk id="14" creationId="{92DB9DD7-048E-AE81-2199-5790FEF3B896}"/>
          </ac:spMkLst>
        </pc:spChg>
        <pc:spChg chg="add mod">
          <ac:chgData name="Ilnytskyy, Slava" userId="6c9a36ec-2177-4c71-9d2b-b4582c7eea5e" providerId="ADAL" clId="{94289F55-8F44-42A0-A0DE-FD390F45A8BC}" dt="2023-04-16T05:08:25.201" v="19612" actId="1036"/>
          <ac:spMkLst>
            <pc:docMk/>
            <pc:sldMk cId="2634098678" sldId="290"/>
            <ac:spMk id="34" creationId="{1023E533-7868-5A87-9343-74D63C21353A}"/>
          </ac:spMkLst>
        </pc:spChg>
        <pc:inkChg chg="add del">
          <ac:chgData name="Ilnytskyy, Slava" userId="6c9a36ec-2177-4c71-9d2b-b4582c7eea5e" providerId="ADAL" clId="{94289F55-8F44-42A0-A0DE-FD390F45A8BC}" dt="2023-04-16T05:04:13.432" v="19503" actId="9405"/>
          <ac:inkMkLst>
            <pc:docMk/>
            <pc:sldMk cId="2634098678" sldId="290"/>
            <ac:inkMk id="15" creationId="{EACA05D8-606F-8997-52C4-F863D556C8E7}"/>
          </ac:inkMkLst>
        </pc:inkChg>
        <pc:inkChg chg="add">
          <ac:chgData name="Ilnytskyy, Slava" userId="6c9a36ec-2177-4c71-9d2b-b4582c7eea5e" providerId="ADAL" clId="{94289F55-8F44-42A0-A0DE-FD390F45A8BC}" dt="2023-04-16T05:05:00.005" v="19504" actId="9405"/>
          <ac:inkMkLst>
            <pc:docMk/>
            <pc:sldMk cId="2634098678" sldId="290"/>
            <ac:inkMk id="16" creationId="{98219916-196B-8E8F-F8A1-87773635804F}"/>
          </ac:inkMkLst>
        </pc:inkChg>
        <pc:inkChg chg="add">
          <ac:chgData name="Ilnytskyy, Slava" userId="6c9a36ec-2177-4c71-9d2b-b4582c7eea5e" providerId="ADAL" clId="{94289F55-8F44-42A0-A0DE-FD390F45A8BC}" dt="2023-04-16T05:05:15.900" v="19505" actId="9405"/>
          <ac:inkMkLst>
            <pc:docMk/>
            <pc:sldMk cId="2634098678" sldId="290"/>
            <ac:inkMk id="17" creationId="{2FEA9158-0C50-4596-4A15-3BE16E6B11C9}"/>
          </ac:inkMkLst>
        </pc:inkChg>
        <pc:inkChg chg="add">
          <ac:chgData name="Ilnytskyy, Slava" userId="6c9a36ec-2177-4c71-9d2b-b4582c7eea5e" providerId="ADAL" clId="{94289F55-8F44-42A0-A0DE-FD390F45A8BC}" dt="2023-04-16T05:05:22.629" v="19506" actId="9405"/>
          <ac:inkMkLst>
            <pc:docMk/>
            <pc:sldMk cId="2634098678" sldId="290"/>
            <ac:inkMk id="18" creationId="{2BECFB4C-23C5-EE81-92EC-0FA67FCAC9B5}"/>
          </ac:inkMkLst>
        </pc:inkChg>
        <pc:inkChg chg="add">
          <ac:chgData name="Ilnytskyy, Slava" userId="6c9a36ec-2177-4c71-9d2b-b4582c7eea5e" providerId="ADAL" clId="{94289F55-8F44-42A0-A0DE-FD390F45A8BC}" dt="2023-04-16T05:05:53.627" v="19507" actId="9405"/>
          <ac:inkMkLst>
            <pc:docMk/>
            <pc:sldMk cId="2634098678" sldId="290"/>
            <ac:inkMk id="19" creationId="{5044EFFA-A0AF-6F57-C65C-A7CA13C45875}"/>
          </ac:inkMkLst>
        </pc:inkChg>
        <pc:inkChg chg="add">
          <ac:chgData name="Ilnytskyy, Slava" userId="6c9a36ec-2177-4c71-9d2b-b4582c7eea5e" providerId="ADAL" clId="{94289F55-8F44-42A0-A0DE-FD390F45A8BC}" dt="2023-04-16T05:06:05.235" v="19508" actId="9405"/>
          <ac:inkMkLst>
            <pc:docMk/>
            <pc:sldMk cId="2634098678" sldId="290"/>
            <ac:inkMk id="20" creationId="{FCFE7B50-0D10-AB1A-5B00-F0A340942643}"/>
          </ac:inkMkLst>
        </pc:inkChg>
        <pc:inkChg chg="add del">
          <ac:chgData name="Ilnytskyy, Slava" userId="6c9a36ec-2177-4c71-9d2b-b4582c7eea5e" providerId="ADAL" clId="{94289F55-8F44-42A0-A0DE-FD390F45A8BC}" dt="2023-04-16T05:06:40.464" v="19511"/>
          <ac:inkMkLst>
            <pc:docMk/>
            <pc:sldMk cId="2634098678" sldId="290"/>
            <ac:inkMk id="21" creationId="{8A46DD8C-5838-474B-C4C0-788B9950FBA2}"/>
          </ac:inkMkLst>
        </pc:inkChg>
        <pc:inkChg chg="add del">
          <ac:chgData name="Ilnytskyy, Slava" userId="6c9a36ec-2177-4c71-9d2b-b4582c7eea5e" providerId="ADAL" clId="{94289F55-8F44-42A0-A0DE-FD390F45A8BC}" dt="2023-04-16T05:07:19.217" v="19515"/>
          <ac:inkMkLst>
            <pc:docMk/>
            <pc:sldMk cId="2634098678" sldId="290"/>
            <ac:inkMk id="22" creationId="{701186AC-70A0-478A-52AA-457F26AD9E2B}"/>
          </ac:inkMkLst>
        </pc:inkChg>
        <pc:inkChg chg="add">
          <ac:chgData name="Ilnytskyy, Slava" userId="6c9a36ec-2177-4c71-9d2b-b4582c7eea5e" providerId="ADAL" clId="{94289F55-8F44-42A0-A0DE-FD390F45A8BC}" dt="2023-04-16T05:06:54.562" v="19512" actId="9405"/>
          <ac:inkMkLst>
            <pc:docMk/>
            <pc:sldMk cId="2634098678" sldId="290"/>
            <ac:inkMk id="23" creationId="{4CD5C81C-C713-A55B-E51B-88BD7078D670}"/>
          </ac:inkMkLst>
        </pc:inkChg>
        <pc:inkChg chg="add del">
          <ac:chgData name="Ilnytskyy, Slava" userId="6c9a36ec-2177-4c71-9d2b-b4582c7eea5e" providerId="ADAL" clId="{94289F55-8F44-42A0-A0DE-FD390F45A8BC}" dt="2023-04-16T05:07:25.623" v="19519"/>
          <ac:inkMkLst>
            <pc:docMk/>
            <pc:sldMk cId="2634098678" sldId="290"/>
            <ac:inkMk id="24" creationId="{847D7846-A7BF-C85E-1F65-12C9DD67AF2F}"/>
          </ac:inkMkLst>
        </pc:inkChg>
        <pc:inkChg chg="add del">
          <ac:chgData name="Ilnytskyy, Slava" userId="6c9a36ec-2177-4c71-9d2b-b4582c7eea5e" providerId="ADAL" clId="{94289F55-8F44-42A0-A0DE-FD390F45A8BC}" dt="2023-04-16T05:07:21.540" v="19517"/>
          <ac:inkMkLst>
            <pc:docMk/>
            <pc:sldMk cId="2634098678" sldId="290"/>
            <ac:inkMk id="25" creationId="{E2B984EB-EC23-0CDC-80CF-B93A73205A74}"/>
          </ac:inkMkLst>
        </pc:inkChg>
        <pc:inkChg chg="add">
          <ac:chgData name="Ilnytskyy, Slava" userId="6c9a36ec-2177-4c71-9d2b-b4582c7eea5e" providerId="ADAL" clId="{94289F55-8F44-42A0-A0DE-FD390F45A8BC}" dt="2023-04-16T05:07:19.217" v="19515"/>
          <ac:inkMkLst>
            <pc:docMk/>
            <pc:sldMk cId="2634098678" sldId="290"/>
            <ac:inkMk id="26" creationId="{7753DF8A-8522-D566-52E0-118693310D74}"/>
          </ac:inkMkLst>
        </pc:inkChg>
        <pc:inkChg chg="add del">
          <ac:chgData name="Ilnytskyy, Slava" userId="6c9a36ec-2177-4c71-9d2b-b4582c7eea5e" providerId="ADAL" clId="{94289F55-8F44-42A0-A0DE-FD390F45A8BC}" dt="2023-04-16T05:07:20.105" v="19516"/>
          <ac:inkMkLst>
            <pc:docMk/>
            <pc:sldMk cId="2634098678" sldId="290"/>
            <ac:inkMk id="27" creationId="{14E3F28C-922A-FF2D-66FC-850963CF5736}"/>
          </ac:inkMkLst>
        </pc:inkChg>
        <pc:inkChg chg="add">
          <ac:chgData name="Ilnytskyy, Slava" userId="6c9a36ec-2177-4c71-9d2b-b4582c7eea5e" providerId="ADAL" clId="{94289F55-8F44-42A0-A0DE-FD390F45A8BC}" dt="2023-04-16T05:07:20.105" v="19516"/>
          <ac:inkMkLst>
            <pc:docMk/>
            <pc:sldMk cId="2634098678" sldId="290"/>
            <ac:inkMk id="28" creationId="{92BA1BE7-0BAE-9328-5A3E-2F67B98B879D}"/>
          </ac:inkMkLst>
        </pc:inkChg>
        <pc:inkChg chg="add del">
          <ac:chgData name="Ilnytskyy, Slava" userId="6c9a36ec-2177-4c71-9d2b-b4582c7eea5e" providerId="ADAL" clId="{94289F55-8F44-42A0-A0DE-FD390F45A8BC}" dt="2023-04-16T05:07:22.571" v="19518"/>
          <ac:inkMkLst>
            <pc:docMk/>
            <pc:sldMk cId="2634098678" sldId="290"/>
            <ac:inkMk id="29" creationId="{E4928A05-AFEC-2D71-C211-8DBD451BD300}"/>
          </ac:inkMkLst>
        </pc:inkChg>
        <pc:inkChg chg="add">
          <ac:chgData name="Ilnytskyy, Slava" userId="6c9a36ec-2177-4c71-9d2b-b4582c7eea5e" providerId="ADAL" clId="{94289F55-8F44-42A0-A0DE-FD390F45A8BC}" dt="2023-04-16T05:07:21.540" v="19517"/>
          <ac:inkMkLst>
            <pc:docMk/>
            <pc:sldMk cId="2634098678" sldId="290"/>
            <ac:inkMk id="30" creationId="{DADD05B0-5095-F786-87EB-05C018CD7A7B}"/>
          </ac:inkMkLst>
        </pc:inkChg>
        <pc:inkChg chg="add">
          <ac:chgData name="Ilnytskyy, Slava" userId="6c9a36ec-2177-4c71-9d2b-b4582c7eea5e" providerId="ADAL" clId="{94289F55-8F44-42A0-A0DE-FD390F45A8BC}" dt="2023-04-16T05:07:22.571" v="19518"/>
          <ac:inkMkLst>
            <pc:docMk/>
            <pc:sldMk cId="2634098678" sldId="290"/>
            <ac:inkMk id="31" creationId="{B9D0CDC4-B567-D801-C158-DCF660443BC7}"/>
          </ac:inkMkLst>
        </pc:inkChg>
        <pc:inkChg chg="add">
          <ac:chgData name="Ilnytskyy, Slava" userId="6c9a36ec-2177-4c71-9d2b-b4582c7eea5e" providerId="ADAL" clId="{94289F55-8F44-42A0-A0DE-FD390F45A8BC}" dt="2023-04-16T05:07:25.623" v="19519"/>
          <ac:inkMkLst>
            <pc:docMk/>
            <pc:sldMk cId="2634098678" sldId="290"/>
            <ac:inkMk id="32" creationId="{B3874A16-6C39-3B92-56BE-48ED6A110660}"/>
          </ac:inkMkLst>
        </pc:inkChg>
        <pc:inkChg chg="add">
          <ac:chgData name="Ilnytskyy, Slava" userId="6c9a36ec-2177-4c71-9d2b-b4582c7eea5e" providerId="ADAL" clId="{94289F55-8F44-42A0-A0DE-FD390F45A8BC}" dt="2023-04-16T05:07:25.623" v="19519"/>
          <ac:inkMkLst>
            <pc:docMk/>
            <pc:sldMk cId="2634098678" sldId="290"/>
            <ac:inkMk id="33" creationId="{6F4F8189-E813-433B-690D-CAEE259DB196}"/>
          </ac:inkMkLst>
        </pc:inkChg>
      </pc:sldChg>
      <pc:sldChg chg="addSp delSp modSp new mod">
        <pc:chgData name="Ilnytskyy, Slava" userId="6c9a36ec-2177-4c71-9d2b-b4582c7eea5e" providerId="ADAL" clId="{94289F55-8F44-42A0-A0DE-FD390F45A8BC}" dt="2023-04-17T15:43:57.462" v="23911" actId="20577"/>
        <pc:sldMkLst>
          <pc:docMk/>
          <pc:sldMk cId="2664674218" sldId="291"/>
        </pc:sldMkLst>
        <pc:spChg chg="del">
          <ac:chgData name="Ilnytskyy, Slava" userId="6c9a36ec-2177-4c71-9d2b-b4582c7eea5e" providerId="ADAL" clId="{94289F55-8F44-42A0-A0DE-FD390F45A8BC}" dt="2023-04-16T05:09:09.133" v="19614" actId="478"/>
          <ac:spMkLst>
            <pc:docMk/>
            <pc:sldMk cId="2664674218" sldId="291"/>
            <ac:spMk id="2" creationId="{3AB71769-F4FE-0A34-2312-831636C03353}"/>
          </ac:spMkLst>
        </pc:spChg>
        <pc:spChg chg="del">
          <ac:chgData name="Ilnytskyy, Slava" userId="6c9a36ec-2177-4c71-9d2b-b4582c7eea5e" providerId="ADAL" clId="{94289F55-8F44-42A0-A0DE-FD390F45A8BC}" dt="2023-04-16T05:09:12.200" v="19615" actId="478"/>
          <ac:spMkLst>
            <pc:docMk/>
            <pc:sldMk cId="2664674218" sldId="291"/>
            <ac:spMk id="3" creationId="{FD59BDCD-2EA4-CD18-13CD-DD6AE6ECB4A0}"/>
          </ac:spMkLst>
        </pc:spChg>
        <pc:spChg chg="add mod">
          <ac:chgData name="Ilnytskyy, Slava" userId="6c9a36ec-2177-4c71-9d2b-b4582c7eea5e" providerId="ADAL" clId="{94289F55-8F44-42A0-A0DE-FD390F45A8BC}" dt="2023-04-16T05:09:22.140" v="19616"/>
          <ac:spMkLst>
            <pc:docMk/>
            <pc:sldMk cId="2664674218" sldId="291"/>
            <ac:spMk id="4" creationId="{441BA778-FD92-3489-BE7D-D2D2949E8594}"/>
          </ac:spMkLst>
        </pc:spChg>
        <pc:spChg chg="add mod">
          <ac:chgData name="Ilnytskyy, Slava" userId="6c9a36ec-2177-4c71-9d2b-b4582c7eea5e" providerId="ADAL" clId="{94289F55-8F44-42A0-A0DE-FD390F45A8BC}" dt="2023-04-17T15:43:57.462" v="23911" actId="20577"/>
          <ac:spMkLst>
            <pc:docMk/>
            <pc:sldMk cId="2664674218" sldId="291"/>
            <ac:spMk id="5" creationId="{67A2D931-2F62-75FD-A48A-F95D5EE97A00}"/>
          </ac:spMkLst>
        </pc:spChg>
      </pc:sldChg>
      <pc:sldChg chg="addSp delSp modSp new mod">
        <pc:chgData name="Ilnytskyy, Slava" userId="6c9a36ec-2177-4c71-9d2b-b4582c7eea5e" providerId="ADAL" clId="{94289F55-8F44-42A0-A0DE-FD390F45A8BC}" dt="2023-04-16T15:59:34.488" v="20887" actId="1035"/>
        <pc:sldMkLst>
          <pc:docMk/>
          <pc:sldMk cId="2254119576" sldId="292"/>
        </pc:sldMkLst>
        <pc:spChg chg="del">
          <ac:chgData name="Ilnytskyy, Slava" userId="6c9a36ec-2177-4c71-9d2b-b4582c7eea5e" providerId="ADAL" clId="{94289F55-8F44-42A0-A0DE-FD390F45A8BC}" dt="2023-04-16T05:21:46.708" v="19995" actId="478"/>
          <ac:spMkLst>
            <pc:docMk/>
            <pc:sldMk cId="2254119576" sldId="292"/>
            <ac:spMk id="2" creationId="{485BD362-E701-1805-7161-27A22E527522}"/>
          </ac:spMkLst>
        </pc:spChg>
        <pc:spChg chg="del">
          <ac:chgData name="Ilnytskyy, Slava" userId="6c9a36ec-2177-4c71-9d2b-b4582c7eea5e" providerId="ADAL" clId="{94289F55-8F44-42A0-A0DE-FD390F45A8BC}" dt="2023-04-16T05:21:49.659" v="19996" actId="478"/>
          <ac:spMkLst>
            <pc:docMk/>
            <pc:sldMk cId="2254119576" sldId="292"/>
            <ac:spMk id="3" creationId="{C2B7A5D2-3BB0-0B02-91D4-9E23E74EE8AB}"/>
          </ac:spMkLst>
        </pc:spChg>
        <pc:spChg chg="add mod">
          <ac:chgData name="Ilnytskyy, Slava" userId="6c9a36ec-2177-4c71-9d2b-b4582c7eea5e" providerId="ADAL" clId="{94289F55-8F44-42A0-A0DE-FD390F45A8BC}" dt="2023-04-16T05:21:59.933" v="19997"/>
          <ac:spMkLst>
            <pc:docMk/>
            <pc:sldMk cId="2254119576" sldId="292"/>
            <ac:spMk id="4" creationId="{267C8397-A6A4-7262-F4A5-657CB6626F92}"/>
          </ac:spMkLst>
        </pc:spChg>
        <pc:spChg chg="add mod">
          <ac:chgData name="Ilnytskyy, Slava" userId="6c9a36ec-2177-4c71-9d2b-b4582c7eea5e" providerId="ADAL" clId="{94289F55-8F44-42A0-A0DE-FD390F45A8BC}" dt="2023-04-16T15:59:34.488" v="20887" actId="1035"/>
          <ac:spMkLst>
            <pc:docMk/>
            <pc:sldMk cId="2254119576" sldId="292"/>
            <ac:spMk id="5" creationId="{C0183A98-6B79-C06C-7907-6E5A5CEC4771}"/>
          </ac:spMkLst>
        </pc:spChg>
      </pc:sldChg>
      <pc:sldChg chg="addSp delSp modSp new mod">
        <pc:chgData name="Ilnytskyy, Slava" userId="6c9a36ec-2177-4c71-9d2b-b4582c7eea5e" providerId="ADAL" clId="{94289F55-8F44-42A0-A0DE-FD390F45A8BC}" dt="2023-04-16T16:27:43.958" v="21350" actId="207"/>
        <pc:sldMkLst>
          <pc:docMk/>
          <pc:sldMk cId="3066478947" sldId="293"/>
        </pc:sldMkLst>
        <pc:spChg chg="del">
          <ac:chgData name="Ilnytskyy, Slava" userId="6c9a36ec-2177-4c71-9d2b-b4582c7eea5e" providerId="ADAL" clId="{94289F55-8F44-42A0-A0DE-FD390F45A8BC}" dt="2023-04-16T15:59:43.177" v="20890" actId="478"/>
          <ac:spMkLst>
            <pc:docMk/>
            <pc:sldMk cId="3066478947" sldId="293"/>
            <ac:spMk id="2" creationId="{D273EE8A-2119-9288-6333-3889473B512A}"/>
          </ac:spMkLst>
        </pc:spChg>
        <pc:spChg chg="del">
          <ac:chgData name="Ilnytskyy, Slava" userId="6c9a36ec-2177-4c71-9d2b-b4582c7eea5e" providerId="ADAL" clId="{94289F55-8F44-42A0-A0DE-FD390F45A8BC}" dt="2023-04-16T15:59:41.373" v="20889" actId="478"/>
          <ac:spMkLst>
            <pc:docMk/>
            <pc:sldMk cId="3066478947" sldId="293"/>
            <ac:spMk id="3" creationId="{0EA3CF9E-72CE-D1E7-8771-958B5D5885A6}"/>
          </ac:spMkLst>
        </pc:spChg>
        <pc:spChg chg="add mod">
          <ac:chgData name="Ilnytskyy, Slava" userId="6c9a36ec-2177-4c71-9d2b-b4582c7eea5e" providerId="ADAL" clId="{94289F55-8F44-42A0-A0DE-FD390F45A8BC}" dt="2023-04-16T15:59:52.706" v="20891"/>
          <ac:spMkLst>
            <pc:docMk/>
            <pc:sldMk cId="3066478947" sldId="293"/>
            <ac:spMk id="4" creationId="{1E6A9D09-D5D0-F51B-350A-72CAE09EF80D}"/>
          </ac:spMkLst>
        </pc:spChg>
        <pc:spChg chg="add mod">
          <ac:chgData name="Ilnytskyy, Slava" userId="6c9a36ec-2177-4c71-9d2b-b4582c7eea5e" providerId="ADAL" clId="{94289F55-8F44-42A0-A0DE-FD390F45A8BC}" dt="2023-04-16T16:27:43.958" v="21350" actId="207"/>
          <ac:spMkLst>
            <pc:docMk/>
            <pc:sldMk cId="3066478947" sldId="293"/>
            <ac:spMk id="5" creationId="{E64FE234-4A29-E903-4B32-06321CC17A6C}"/>
          </ac:spMkLst>
        </pc:spChg>
      </pc:sldChg>
      <pc:sldChg chg="addSp delSp modSp new mod">
        <pc:chgData name="Ilnytskyy, Slava" userId="6c9a36ec-2177-4c71-9d2b-b4582c7eea5e" providerId="ADAL" clId="{94289F55-8F44-42A0-A0DE-FD390F45A8BC}" dt="2023-04-17T16:08:28.426" v="23913" actId="6549"/>
        <pc:sldMkLst>
          <pc:docMk/>
          <pc:sldMk cId="1672735000" sldId="294"/>
        </pc:sldMkLst>
        <pc:spChg chg="del">
          <ac:chgData name="Ilnytskyy, Slava" userId="6c9a36ec-2177-4c71-9d2b-b4582c7eea5e" providerId="ADAL" clId="{94289F55-8F44-42A0-A0DE-FD390F45A8BC}" dt="2023-04-16T16:27:59.692" v="21353" actId="478"/>
          <ac:spMkLst>
            <pc:docMk/>
            <pc:sldMk cId="1672735000" sldId="294"/>
            <ac:spMk id="2" creationId="{499D20F8-6215-FB5D-3476-4BA5A1564E0D}"/>
          </ac:spMkLst>
        </pc:spChg>
        <pc:spChg chg="del">
          <ac:chgData name="Ilnytskyy, Slava" userId="6c9a36ec-2177-4c71-9d2b-b4582c7eea5e" providerId="ADAL" clId="{94289F55-8F44-42A0-A0DE-FD390F45A8BC}" dt="2023-04-16T16:27:57.324" v="21352" actId="478"/>
          <ac:spMkLst>
            <pc:docMk/>
            <pc:sldMk cId="1672735000" sldId="294"/>
            <ac:spMk id="3" creationId="{0938AAB1-72F9-4ECC-B925-78C53EB200DC}"/>
          </ac:spMkLst>
        </pc:spChg>
        <pc:spChg chg="add mod">
          <ac:chgData name="Ilnytskyy, Slava" userId="6c9a36ec-2177-4c71-9d2b-b4582c7eea5e" providerId="ADAL" clId="{94289F55-8F44-42A0-A0DE-FD390F45A8BC}" dt="2023-04-16T16:28:02.380" v="21354"/>
          <ac:spMkLst>
            <pc:docMk/>
            <pc:sldMk cId="1672735000" sldId="294"/>
            <ac:spMk id="4" creationId="{D0A5BB7E-AD5D-8A10-C672-94BAABA5B184}"/>
          </ac:spMkLst>
        </pc:spChg>
        <pc:spChg chg="add mod">
          <ac:chgData name="Ilnytskyy, Slava" userId="6c9a36ec-2177-4c71-9d2b-b4582c7eea5e" providerId="ADAL" clId="{94289F55-8F44-42A0-A0DE-FD390F45A8BC}" dt="2023-04-17T16:08:28.426" v="23913" actId="6549"/>
          <ac:spMkLst>
            <pc:docMk/>
            <pc:sldMk cId="1672735000" sldId="294"/>
            <ac:spMk id="5" creationId="{41E95AE7-8B8D-77EA-E43D-30A6C1CBFAD2}"/>
          </ac:spMkLst>
        </pc:spChg>
      </pc:sldChg>
      <pc:sldChg chg="addSp delSp modSp new mod">
        <pc:chgData name="Ilnytskyy, Slava" userId="6c9a36ec-2177-4c71-9d2b-b4582c7eea5e" providerId="ADAL" clId="{94289F55-8F44-42A0-A0DE-FD390F45A8BC}" dt="2023-04-16T17:10:47.787" v="22440" actId="11529"/>
        <pc:sldMkLst>
          <pc:docMk/>
          <pc:sldMk cId="3633517508" sldId="295"/>
        </pc:sldMkLst>
        <pc:spChg chg="del">
          <ac:chgData name="Ilnytskyy, Slava" userId="6c9a36ec-2177-4c71-9d2b-b4582c7eea5e" providerId="ADAL" clId="{94289F55-8F44-42A0-A0DE-FD390F45A8BC}" dt="2023-04-16T16:46:25.737" v="21864" actId="478"/>
          <ac:spMkLst>
            <pc:docMk/>
            <pc:sldMk cId="3633517508" sldId="295"/>
            <ac:spMk id="2" creationId="{1B3254FD-06FD-5513-C943-A71F46F7AB72}"/>
          </ac:spMkLst>
        </pc:spChg>
        <pc:spChg chg="del">
          <ac:chgData name="Ilnytskyy, Slava" userId="6c9a36ec-2177-4c71-9d2b-b4582c7eea5e" providerId="ADAL" clId="{94289F55-8F44-42A0-A0DE-FD390F45A8BC}" dt="2023-04-16T16:46:28.572" v="21865" actId="478"/>
          <ac:spMkLst>
            <pc:docMk/>
            <pc:sldMk cId="3633517508" sldId="295"/>
            <ac:spMk id="3" creationId="{DACC34C0-C0A4-90CF-8B84-610F6EF364BB}"/>
          </ac:spMkLst>
        </pc:spChg>
        <pc:spChg chg="add mod">
          <ac:chgData name="Ilnytskyy, Slava" userId="6c9a36ec-2177-4c71-9d2b-b4582c7eea5e" providerId="ADAL" clId="{94289F55-8F44-42A0-A0DE-FD390F45A8BC}" dt="2023-04-16T16:46:31.651" v="21866"/>
          <ac:spMkLst>
            <pc:docMk/>
            <pc:sldMk cId="3633517508" sldId="295"/>
            <ac:spMk id="4" creationId="{314E724F-074E-3B84-6169-737C3E699991}"/>
          </ac:spMkLst>
        </pc:spChg>
        <pc:spChg chg="add mod">
          <ac:chgData name="Ilnytskyy, Slava" userId="6c9a36ec-2177-4c71-9d2b-b4582c7eea5e" providerId="ADAL" clId="{94289F55-8F44-42A0-A0DE-FD390F45A8BC}" dt="2023-04-16T17:10:24.096" v="22419" actId="20577"/>
          <ac:spMkLst>
            <pc:docMk/>
            <pc:sldMk cId="3633517508" sldId="295"/>
            <ac:spMk id="5" creationId="{EF7C1AC3-8E88-9A94-5633-05774AFCCE70}"/>
          </ac:spMkLst>
        </pc:spChg>
        <pc:spChg chg="add del mod">
          <ac:chgData name="Ilnytskyy, Slava" userId="6c9a36ec-2177-4c71-9d2b-b4582c7eea5e" providerId="ADAL" clId="{94289F55-8F44-42A0-A0DE-FD390F45A8BC}" dt="2023-04-16T17:04:17.147" v="22239" actId="478"/>
          <ac:spMkLst>
            <pc:docMk/>
            <pc:sldMk cId="3633517508" sldId="295"/>
            <ac:spMk id="6" creationId="{C9DE027F-A04A-1313-4AD6-DA74EAE54906}"/>
          </ac:spMkLst>
        </pc:spChg>
        <pc:spChg chg="add mod">
          <ac:chgData name="Ilnytskyy, Slava" userId="6c9a36ec-2177-4c71-9d2b-b4582c7eea5e" providerId="ADAL" clId="{94289F55-8F44-42A0-A0DE-FD390F45A8BC}" dt="2023-04-16T17:10:32.870" v="22439" actId="1035"/>
          <ac:spMkLst>
            <pc:docMk/>
            <pc:sldMk cId="3633517508" sldId="295"/>
            <ac:spMk id="7" creationId="{9629405D-56A3-0FE8-1A80-9C1F9B5F8527}"/>
          </ac:spMkLst>
        </pc:spChg>
        <pc:spChg chg="add del">
          <ac:chgData name="Ilnytskyy, Slava" userId="6c9a36ec-2177-4c71-9d2b-b4582c7eea5e" providerId="ADAL" clId="{94289F55-8F44-42A0-A0DE-FD390F45A8BC}" dt="2023-04-16T17:08:19.265" v="22316"/>
          <ac:spMkLst>
            <pc:docMk/>
            <pc:sldMk cId="3633517508" sldId="295"/>
            <ac:spMk id="8" creationId="{1A1C5F50-944B-6A54-2AF1-40CDB7C1D0F7}"/>
          </ac:spMkLst>
        </pc:spChg>
        <pc:cxnChg chg="add">
          <ac:chgData name="Ilnytskyy, Slava" userId="6c9a36ec-2177-4c71-9d2b-b4582c7eea5e" providerId="ADAL" clId="{94289F55-8F44-42A0-A0DE-FD390F45A8BC}" dt="2023-04-16T17:10:47.787" v="22440" actId="11529"/>
          <ac:cxnSpMkLst>
            <pc:docMk/>
            <pc:sldMk cId="3633517508" sldId="295"/>
            <ac:cxnSpMk id="10" creationId="{050D2910-FBF9-CB39-B772-915A2260309A}"/>
          </ac:cxnSpMkLst>
        </pc:cxnChg>
      </pc:sldChg>
      <pc:sldChg chg="addSp delSp modSp new mod">
        <pc:chgData name="Ilnytskyy, Slava" userId="6c9a36ec-2177-4c71-9d2b-b4582c7eea5e" providerId="ADAL" clId="{94289F55-8F44-42A0-A0DE-FD390F45A8BC}" dt="2023-04-16T17:18:20.356" v="22732" actId="1035"/>
        <pc:sldMkLst>
          <pc:docMk/>
          <pc:sldMk cId="4003189930" sldId="296"/>
        </pc:sldMkLst>
        <pc:spChg chg="del">
          <ac:chgData name="Ilnytskyy, Slava" userId="6c9a36ec-2177-4c71-9d2b-b4582c7eea5e" providerId="ADAL" clId="{94289F55-8F44-42A0-A0DE-FD390F45A8BC}" dt="2023-04-16T17:09:52.477" v="22403" actId="478"/>
          <ac:spMkLst>
            <pc:docMk/>
            <pc:sldMk cId="4003189930" sldId="296"/>
            <ac:spMk id="2" creationId="{4BC544DC-EE7F-46A4-38DA-821273ACE88F}"/>
          </ac:spMkLst>
        </pc:spChg>
        <pc:spChg chg="del">
          <ac:chgData name="Ilnytskyy, Slava" userId="6c9a36ec-2177-4c71-9d2b-b4582c7eea5e" providerId="ADAL" clId="{94289F55-8F44-42A0-A0DE-FD390F45A8BC}" dt="2023-04-16T17:09:56.074" v="22404" actId="478"/>
          <ac:spMkLst>
            <pc:docMk/>
            <pc:sldMk cId="4003189930" sldId="296"/>
            <ac:spMk id="3" creationId="{362046FB-B347-A288-71BB-21CFA1E8475E}"/>
          </ac:spMkLst>
        </pc:spChg>
        <pc:spChg chg="add mod">
          <ac:chgData name="Ilnytskyy, Slava" userId="6c9a36ec-2177-4c71-9d2b-b4582c7eea5e" providerId="ADAL" clId="{94289F55-8F44-42A0-A0DE-FD390F45A8BC}" dt="2023-04-16T17:18:20.356" v="22732" actId="1035"/>
          <ac:spMkLst>
            <pc:docMk/>
            <pc:sldMk cId="4003189930" sldId="296"/>
            <ac:spMk id="4" creationId="{EF7FA43D-BB0C-CB76-CFFA-83FDBDE3EEC3}"/>
          </ac:spMkLst>
        </pc:spChg>
        <pc:spChg chg="add mod">
          <ac:chgData name="Ilnytskyy, Slava" userId="6c9a36ec-2177-4c71-9d2b-b4582c7eea5e" providerId="ADAL" clId="{94289F55-8F44-42A0-A0DE-FD390F45A8BC}" dt="2023-04-16T17:14:59.434" v="22461" actId="20577"/>
          <ac:spMkLst>
            <pc:docMk/>
            <pc:sldMk cId="4003189930" sldId="296"/>
            <ac:spMk id="5" creationId="{B58845B6-E9C7-B18F-1300-7864D8F5FDCC}"/>
          </ac:spMkLst>
        </pc:spChg>
        <pc:spChg chg="add mod">
          <ac:chgData name="Ilnytskyy, Slava" userId="6c9a36ec-2177-4c71-9d2b-b4582c7eea5e" providerId="ADAL" clId="{94289F55-8F44-42A0-A0DE-FD390F45A8BC}" dt="2023-04-16T17:17:17.030" v="22650" actId="1036"/>
          <ac:spMkLst>
            <pc:docMk/>
            <pc:sldMk cId="4003189930" sldId="296"/>
            <ac:spMk id="8" creationId="{1500B122-DBE1-F0A2-A236-A3701272B5F9}"/>
          </ac:spMkLst>
        </pc:spChg>
        <pc:spChg chg="add mod">
          <ac:chgData name="Ilnytskyy, Slava" userId="6c9a36ec-2177-4c71-9d2b-b4582c7eea5e" providerId="ADAL" clId="{94289F55-8F44-42A0-A0DE-FD390F45A8BC}" dt="2023-04-16T17:17:58" v="22723" actId="1035"/>
          <ac:spMkLst>
            <pc:docMk/>
            <pc:sldMk cId="4003189930" sldId="296"/>
            <ac:spMk id="9" creationId="{CE94E173-5526-89C3-44FE-F293CE0FEA15}"/>
          </ac:spMkLst>
        </pc:spChg>
        <pc:picChg chg="add mod">
          <ac:chgData name="Ilnytskyy, Slava" userId="6c9a36ec-2177-4c71-9d2b-b4582c7eea5e" providerId="ADAL" clId="{94289F55-8F44-42A0-A0DE-FD390F45A8BC}" dt="2023-04-16T17:16:39.265" v="22464" actId="14100"/>
          <ac:picMkLst>
            <pc:docMk/>
            <pc:sldMk cId="4003189930" sldId="296"/>
            <ac:picMk id="7" creationId="{A5AC5F15-5DDC-0FF5-169B-670B6DD767AA}"/>
          </ac:picMkLst>
        </pc:picChg>
      </pc:sldChg>
      <pc:sldChg chg="addSp delSp modSp new mod">
        <pc:chgData name="Ilnytskyy, Slava" userId="6c9a36ec-2177-4c71-9d2b-b4582c7eea5e" providerId="ADAL" clId="{94289F55-8F44-42A0-A0DE-FD390F45A8BC}" dt="2023-04-16T17:39:45.979" v="23277" actId="255"/>
        <pc:sldMkLst>
          <pc:docMk/>
          <pc:sldMk cId="4109508763" sldId="297"/>
        </pc:sldMkLst>
        <pc:spChg chg="del">
          <ac:chgData name="Ilnytskyy, Slava" userId="6c9a36ec-2177-4c71-9d2b-b4582c7eea5e" providerId="ADAL" clId="{94289F55-8F44-42A0-A0DE-FD390F45A8BC}" dt="2023-04-16T17:18:11.808" v="22725" actId="478"/>
          <ac:spMkLst>
            <pc:docMk/>
            <pc:sldMk cId="4109508763" sldId="297"/>
            <ac:spMk id="2" creationId="{2BD2C5EC-269E-EB3E-ABAC-87D67C7E375C}"/>
          </ac:spMkLst>
        </pc:spChg>
        <pc:spChg chg="del">
          <ac:chgData name="Ilnytskyy, Slava" userId="6c9a36ec-2177-4c71-9d2b-b4582c7eea5e" providerId="ADAL" clId="{94289F55-8F44-42A0-A0DE-FD390F45A8BC}" dt="2023-04-16T17:18:14.400" v="22726" actId="478"/>
          <ac:spMkLst>
            <pc:docMk/>
            <pc:sldMk cId="4109508763" sldId="297"/>
            <ac:spMk id="3" creationId="{7341BFCE-1026-BFA8-695F-1D4CE5C3C9BB}"/>
          </ac:spMkLst>
        </pc:spChg>
        <pc:spChg chg="add mod">
          <ac:chgData name="Ilnytskyy, Slava" userId="6c9a36ec-2177-4c71-9d2b-b4582c7eea5e" providerId="ADAL" clId="{94289F55-8F44-42A0-A0DE-FD390F45A8BC}" dt="2023-04-16T17:18:28.515" v="22742" actId="1037"/>
          <ac:spMkLst>
            <pc:docMk/>
            <pc:sldMk cId="4109508763" sldId="297"/>
            <ac:spMk id="4" creationId="{97F388DB-102C-50D1-3724-3A2693D3F6CA}"/>
          </ac:spMkLst>
        </pc:spChg>
        <pc:spChg chg="add mod">
          <ac:chgData name="Ilnytskyy, Slava" userId="6c9a36ec-2177-4c71-9d2b-b4582c7eea5e" providerId="ADAL" clId="{94289F55-8F44-42A0-A0DE-FD390F45A8BC}" dt="2023-04-16T17:18:41.561" v="22743"/>
          <ac:spMkLst>
            <pc:docMk/>
            <pc:sldMk cId="4109508763" sldId="297"/>
            <ac:spMk id="5" creationId="{E8366622-7491-ADA5-0BE0-1C0C2E3BB563}"/>
          </ac:spMkLst>
        </pc:spChg>
        <pc:spChg chg="add mod">
          <ac:chgData name="Ilnytskyy, Slava" userId="6c9a36ec-2177-4c71-9d2b-b4582c7eea5e" providerId="ADAL" clId="{94289F55-8F44-42A0-A0DE-FD390F45A8BC}" dt="2023-04-16T17:27:52.509" v="22761" actId="207"/>
          <ac:spMkLst>
            <pc:docMk/>
            <pc:sldMk cId="4109508763" sldId="297"/>
            <ac:spMk id="8" creationId="{5593E357-D5F8-1CDB-B28E-03F568FCBA78}"/>
          </ac:spMkLst>
        </pc:spChg>
        <pc:spChg chg="add mod">
          <ac:chgData name="Ilnytskyy, Slava" userId="6c9a36ec-2177-4c71-9d2b-b4582c7eea5e" providerId="ADAL" clId="{94289F55-8F44-42A0-A0DE-FD390F45A8BC}" dt="2023-04-16T17:28:35.015" v="22851" actId="207"/>
          <ac:spMkLst>
            <pc:docMk/>
            <pc:sldMk cId="4109508763" sldId="297"/>
            <ac:spMk id="9" creationId="{DC8F1EA0-3CCE-DAEC-80D2-91DA69515DEA}"/>
          </ac:spMkLst>
        </pc:spChg>
        <pc:spChg chg="add mod">
          <ac:chgData name="Ilnytskyy, Slava" userId="6c9a36ec-2177-4c71-9d2b-b4582c7eea5e" providerId="ADAL" clId="{94289F55-8F44-42A0-A0DE-FD390F45A8BC}" dt="2023-04-16T17:30:56.267" v="23124" actId="1035"/>
          <ac:spMkLst>
            <pc:docMk/>
            <pc:sldMk cId="4109508763" sldId="297"/>
            <ac:spMk id="15" creationId="{C9366127-A655-8FAD-6DD9-56F547C28877}"/>
          </ac:spMkLst>
        </pc:spChg>
        <pc:spChg chg="add mod">
          <ac:chgData name="Ilnytskyy, Slava" userId="6c9a36ec-2177-4c71-9d2b-b4582c7eea5e" providerId="ADAL" clId="{94289F55-8F44-42A0-A0DE-FD390F45A8BC}" dt="2023-04-16T17:31:20.105" v="23166" actId="1037"/>
          <ac:spMkLst>
            <pc:docMk/>
            <pc:sldMk cId="4109508763" sldId="297"/>
            <ac:spMk id="16" creationId="{ED8EDCA6-B462-15A6-D10C-3C17FA6F8E68}"/>
          </ac:spMkLst>
        </pc:spChg>
        <pc:spChg chg="add mod">
          <ac:chgData name="Ilnytskyy, Slava" userId="6c9a36ec-2177-4c71-9d2b-b4582c7eea5e" providerId="ADAL" clId="{94289F55-8F44-42A0-A0DE-FD390F45A8BC}" dt="2023-04-16T17:39:45.979" v="23277" actId="255"/>
          <ac:spMkLst>
            <pc:docMk/>
            <pc:sldMk cId="4109508763" sldId="297"/>
            <ac:spMk id="17" creationId="{53709DB1-4AD3-5063-34B1-F2269C660A37}"/>
          </ac:spMkLst>
        </pc:spChg>
        <pc:cxnChg chg="add mod">
          <ac:chgData name="Ilnytskyy, Slava" userId="6c9a36ec-2177-4c71-9d2b-b4582c7eea5e" providerId="ADAL" clId="{94289F55-8F44-42A0-A0DE-FD390F45A8BC}" dt="2023-04-16T17:27:22.292" v="22752" actId="692"/>
          <ac:cxnSpMkLst>
            <pc:docMk/>
            <pc:sldMk cId="4109508763" sldId="297"/>
            <ac:cxnSpMk id="7" creationId="{620CD13F-BDA4-9909-85F6-675AF73180BF}"/>
          </ac:cxnSpMkLst>
        </pc:cxnChg>
        <pc:cxnChg chg="add mod">
          <ac:chgData name="Ilnytskyy, Slava" userId="6c9a36ec-2177-4c71-9d2b-b4582c7eea5e" providerId="ADAL" clId="{94289F55-8F44-42A0-A0DE-FD390F45A8BC}" dt="2023-04-16T17:29:45.295" v="22947" actId="692"/>
          <ac:cxnSpMkLst>
            <pc:docMk/>
            <pc:sldMk cId="4109508763" sldId="297"/>
            <ac:cxnSpMk id="11" creationId="{CAD9193D-43E4-F7CF-D997-A2962DEC439C}"/>
          </ac:cxnSpMkLst>
        </pc:cxnChg>
        <pc:cxnChg chg="add del mod">
          <ac:chgData name="Ilnytskyy, Slava" userId="6c9a36ec-2177-4c71-9d2b-b4582c7eea5e" providerId="ADAL" clId="{94289F55-8F44-42A0-A0DE-FD390F45A8BC}" dt="2023-04-16T17:28:56.129" v="22878" actId="478"/>
          <ac:cxnSpMkLst>
            <pc:docMk/>
            <pc:sldMk cId="4109508763" sldId="297"/>
            <ac:cxnSpMk id="12" creationId="{9E37D5ED-847D-8E90-4485-D62ADFA05394}"/>
          </ac:cxnSpMkLst>
        </pc:cxnChg>
        <pc:cxnChg chg="add del mod">
          <ac:chgData name="Ilnytskyy, Slava" userId="6c9a36ec-2177-4c71-9d2b-b4582c7eea5e" providerId="ADAL" clId="{94289F55-8F44-42A0-A0DE-FD390F45A8BC}" dt="2023-04-16T17:29:16.518" v="22943" actId="478"/>
          <ac:cxnSpMkLst>
            <pc:docMk/>
            <pc:sldMk cId="4109508763" sldId="297"/>
            <ac:cxnSpMk id="13" creationId="{063EC30F-1E6C-C9CF-1AAD-7FDB12360A60}"/>
          </ac:cxnSpMkLst>
        </pc:cxnChg>
        <pc:cxnChg chg="add mod">
          <ac:chgData name="Ilnytskyy, Slava" userId="6c9a36ec-2177-4c71-9d2b-b4582c7eea5e" providerId="ADAL" clId="{94289F55-8F44-42A0-A0DE-FD390F45A8BC}" dt="2023-04-16T17:29:58.433" v="23076" actId="1036"/>
          <ac:cxnSpMkLst>
            <pc:docMk/>
            <pc:sldMk cId="4109508763" sldId="297"/>
            <ac:cxnSpMk id="14" creationId="{F5DD93E2-607D-673F-0CE0-AE58EDEB5E41}"/>
          </ac:cxnSpMkLst>
        </pc:cxnChg>
      </pc:sldChg>
      <pc:sldChg chg="addSp delSp modSp new mod setBg">
        <pc:chgData name="Ilnytskyy, Slava" userId="6c9a36ec-2177-4c71-9d2b-b4582c7eea5e" providerId="ADAL" clId="{94289F55-8F44-42A0-A0DE-FD390F45A8BC}" dt="2023-04-17T16:50:34.225" v="24604" actId="12"/>
        <pc:sldMkLst>
          <pc:docMk/>
          <pc:sldMk cId="3310064963" sldId="298"/>
        </pc:sldMkLst>
        <pc:spChg chg="del">
          <ac:chgData name="Ilnytskyy, Slava" userId="6c9a36ec-2177-4c71-9d2b-b4582c7eea5e" providerId="ADAL" clId="{94289F55-8F44-42A0-A0DE-FD390F45A8BC}" dt="2023-04-16T17:40:03.592" v="23279" actId="478"/>
          <ac:spMkLst>
            <pc:docMk/>
            <pc:sldMk cId="3310064963" sldId="298"/>
            <ac:spMk id="2" creationId="{5BEDC9C2-8AF2-DBAA-4FA3-B6E4F8C157D8}"/>
          </ac:spMkLst>
        </pc:spChg>
        <pc:spChg chg="del">
          <ac:chgData name="Ilnytskyy, Slava" userId="6c9a36ec-2177-4c71-9d2b-b4582c7eea5e" providerId="ADAL" clId="{94289F55-8F44-42A0-A0DE-FD390F45A8BC}" dt="2023-04-16T17:40:06.641" v="23280" actId="478"/>
          <ac:spMkLst>
            <pc:docMk/>
            <pc:sldMk cId="3310064963" sldId="298"/>
            <ac:spMk id="3" creationId="{156E9923-E146-1EF8-AFE2-AD191A62DB39}"/>
          </ac:spMkLst>
        </pc:spChg>
        <pc:spChg chg="add mod">
          <ac:chgData name="Ilnytskyy, Slava" userId="6c9a36ec-2177-4c71-9d2b-b4582c7eea5e" providerId="ADAL" clId="{94289F55-8F44-42A0-A0DE-FD390F45A8BC}" dt="2023-04-16T17:40:19.740" v="23281"/>
          <ac:spMkLst>
            <pc:docMk/>
            <pc:sldMk cId="3310064963" sldId="298"/>
            <ac:spMk id="4" creationId="{94E2341E-6CF7-1B6C-1E57-68929CBE68E3}"/>
          </ac:spMkLst>
        </pc:spChg>
        <pc:spChg chg="add del mod">
          <ac:chgData name="Ilnytskyy, Slava" userId="6c9a36ec-2177-4c71-9d2b-b4582c7eea5e" providerId="ADAL" clId="{94289F55-8F44-42A0-A0DE-FD390F45A8BC}" dt="2023-04-17T16:50:34.225" v="24604" actId="12"/>
          <ac:spMkLst>
            <pc:docMk/>
            <pc:sldMk cId="3310064963" sldId="298"/>
            <ac:spMk id="5" creationId="{4963176B-B902-00FB-8618-6933FF43769D}"/>
          </ac:spMkLst>
        </pc:spChg>
        <pc:spChg chg="add del mod">
          <ac:chgData name="Ilnytskyy, Slava" userId="6c9a36ec-2177-4c71-9d2b-b4582c7eea5e" providerId="ADAL" clId="{94289F55-8F44-42A0-A0DE-FD390F45A8BC}" dt="2023-04-16T17:43:49.019" v="23297"/>
          <ac:spMkLst>
            <pc:docMk/>
            <pc:sldMk cId="3310064963" sldId="298"/>
            <ac:spMk id="6" creationId="{A79496AD-AE70-0703-3513-DA791D83F72C}"/>
          </ac:spMkLst>
        </pc:spChg>
        <pc:spChg chg="add del">
          <ac:chgData name="Ilnytskyy, Slava" userId="6c9a36ec-2177-4c71-9d2b-b4582c7eea5e" providerId="ADAL" clId="{94289F55-8F44-42A0-A0DE-FD390F45A8BC}" dt="2023-04-16T17:51:13.257" v="23517" actId="478"/>
          <ac:spMkLst>
            <pc:docMk/>
            <pc:sldMk cId="3310064963" sldId="298"/>
            <ac:spMk id="7" creationId="{4C0E0275-A852-A771-6BE1-BDE19AE5CCF6}"/>
          </ac:spMkLst>
        </pc:spChg>
        <pc:picChg chg="add mod">
          <ac:chgData name="Ilnytskyy, Slava" userId="6c9a36ec-2177-4c71-9d2b-b4582c7eea5e" providerId="ADAL" clId="{94289F55-8F44-42A0-A0DE-FD390F45A8BC}" dt="2023-04-17T16:50:25.812" v="24603" actId="14100"/>
          <ac:picMkLst>
            <pc:docMk/>
            <pc:sldMk cId="3310064963" sldId="298"/>
            <ac:picMk id="3" creationId="{CE1FBE9C-A7B8-195D-FE7B-8549EEB04243}"/>
          </ac:picMkLst>
        </pc:picChg>
      </pc:sldChg>
      <pc:sldChg chg="addSp delSp modSp new mod">
        <pc:chgData name="Ilnytskyy, Slava" userId="6c9a36ec-2177-4c71-9d2b-b4582c7eea5e" providerId="ADAL" clId="{94289F55-8F44-42A0-A0DE-FD390F45A8BC}" dt="2023-04-17T22:52:46.267" v="28882" actId="1035"/>
        <pc:sldMkLst>
          <pc:docMk/>
          <pc:sldMk cId="1412059531" sldId="299"/>
        </pc:sldMkLst>
        <pc:spChg chg="del">
          <ac:chgData name="Ilnytskyy, Slava" userId="6c9a36ec-2177-4c71-9d2b-b4582c7eea5e" providerId="ADAL" clId="{94289F55-8F44-42A0-A0DE-FD390F45A8BC}" dt="2023-04-16T17:58:04.265" v="23642" actId="478"/>
          <ac:spMkLst>
            <pc:docMk/>
            <pc:sldMk cId="1412059531" sldId="299"/>
            <ac:spMk id="2" creationId="{05E7B3FF-9779-0FF5-9C78-4D36C8E6E98E}"/>
          </ac:spMkLst>
        </pc:spChg>
        <pc:spChg chg="add mod">
          <ac:chgData name="Ilnytskyy, Slava" userId="6c9a36ec-2177-4c71-9d2b-b4582c7eea5e" providerId="ADAL" clId="{94289F55-8F44-42A0-A0DE-FD390F45A8BC}" dt="2023-04-17T22:52:46.267" v="28882" actId="1035"/>
          <ac:spMkLst>
            <pc:docMk/>
            <pc:sldMk cId="1412059531" sldId="299"/>
            <ac:spMk id="2" creationId="{E364D56E-0344-1DD3-9775-CEA3F6CB1886}"/>
          </ac:spMkLst>
        </pc:spChg>
        <pc:spChg chg="del">
          <ac:chgData name="Ilnytskyy, Slava" userId="6c9a36ec-2177-4c71-9d2b-b4582c7eea5e" providerId="ADAL" clId="{94289F55-8F44-42A0-A0DE-FD390F45A8BC}" dt="2023-04-16T17:58:07.118" v="23643" actId="478"/>
          <ac:spMkLst>
            <pc:docMk/>
            <pc:sldMk cId="1412059531" sldId="299"/>
            <ac:spMk id="3" creationId="{B4CE2FF1-1953-08BF-701D-AEA116EA3E27}"/>
          </ac:spMkLst>
        </pc:spChg>
        <pc:spChg chg="add mod">
          <ac:chgData name="Ilnytskyy, Slava" userId="6c9a36ec-2177-4c71-9d2b-b4582c7eea5e" providerId="ADAL" clId="{94289F55-8F44-42A0-A0DE-FD390F45A8BC}" dt="2023-04-16T17:58:22.313" v="23644"/>
          <ac:spMkLst>
            <pc:docMk/>
            <pc:sldMk cId="1412059531" sldId="299"/>
            <ac:spMk id="4" creationId="{AC02311D-C1BE-417A-338E-B07E8610BF3F}"/>
          </ac:spMkLst>
        </pc:spChg>
      </pc:sldChg>
      <pc:sldChg chg="addSp delSp modSp new mod">
        <pc:chgData name="Ilnytskyy, Slava" userId="6c9a36ec-2177-4c71-9d2b-b4582c7eea5e" providerId="ADAL" clId="{94289F55-8F44-42A0-A0DE-FD390F45A8BC}" dt="2023-04-17T18:31:31.220" v="26126" actId="1037"/>
        <pc:sldMkLst>
          <pc:docMk/>
          <pc:sldMk cId="140383211" sldId="300"/>
        </pc:sldMkLst>
        <pc:spChg chg="del">
          <ac:chgData name="Ilnytskyy, Slava" userId="6c9a36ec-2177-4c71-9d2b-b4582c7eea5e" providerId="ADAL" clId="{94289F55-8F44-42A0-A0DE-FD390F45A8BC}" dt="2023-04-17T17:29:35.462" v="25064" actId="478"/>
          <ac:spMkLst>
            <pc:docMk/>
            <pc:sldMk cId="140383211" sldId="300"/>
            <ac:spMk id="2" creationId="{DAAC91D2-DE74-4479-BCD2-9BD8EDE1C94C}"/>
          </ac:spMkLst>
        </pc:spChg>
        <pc:spChg chg="del">
          <ac:chgData name="Ilnytskyy, Slava" userId="6c9a36ec-2177-4c71-9d2b-b4582c7eea5e" providerId="ADAL" clId="{94289F55-8F44-42A0-A0DE-FD390F45A8BC}" dt="2023-04-17T17:29:38.532" v="25065" actId="478"/>
          <ac:spMkLst>
            <pc:docMk/>
            <pc:sldMk cId="140383211" sldId="300"/>
            <ac:spMk id="3" creationId="{80C4138B-02BB-BEA6-F239-DDD58A0F5056}"/>
          </ac:spMkLst>
        </pc:spChg>
        <pc:spChg chg="add mod">
          <ac:chgData name="Ilnytskyy, Slava" userId="6c9a36ec-2177-4c71-9d2b-b4582c7eea5e" providerId="ADAL" clId="{94289F55-8F44-42A0-A0DE-FD390F45A8BC}" dt="2023-04-17T18:04:49.234" v="25066"/>
          <ac:spMkLst>
            <pc:docMk/>
            <pc:sldMk cId="140383211" sldId="300"/>
            <ac:spMk id="4" creationId="{D8D41CB7-9B36-AF90-B6F3-CB6B71BF48D7}"/>
          </ac:spMkLst>
        </pc:spChg>
        <pc:spChg chg="add mod">
          <ac:chgData name="Ilnytskyy, Slava" userId="6c9a36ec-2177-4c71-9d2b-b4582c7eea5e" providerId="ADAL" clId="{94289F55-8F44-42A0-A0DE-FD390F45A8BC}" dt="2023-04-17T18:31:01.541" v="26081" actId="1035"/>
          <ac:spMkLst>
            <pc:docMk/>
            <pc:sldMk cId="140383211" sldId="300"/>
            <ac:spMk id="5" creationId="{670E809D-4734-53A1-97FA-EE29CF84C411}"/>
          </ac:spMkLst>
        </pc:spChg>
        <pc:spChg chg="add del mod">
          <ac:chgData name="Ilnytskyy, Slava" userId="6c9a36ec-2177-4c71-9d2b-b4582c7eea5e" providerId="ADAL" clId="{94289F55-8F44-42A0-A0DE-FD390F45A8BC}" dt="2023-04-17T18:06:35.369" v="25118" actId="478"/>
          <ac:spMkLst>
            <pc:docMk/>
            <pc:sldMk cId="140383211" sldId="300"/>
            <ac:spMk id="6" creationId="{DB24E1E9-619F-C54B-3E9C-C297A313D933}"/>
          </ac:spMkLst>
        </pc:spChg>
        <pc:spChg chg="add mod">
          <ac:chgData name="Ilnytskyy, Slava" userId="6c9a36ec-2177-4c71-9d2b-b4582c7eea5e" providerId="ADAL" clId="{94289F55-8F44-42A0-A0DE-FD390F45A8BC}" dt="2023-04-17T18:31:13.662" v="26096" actId="1036"/>
          <ac:spMkLst>
            <pc:docMk/>
            <pc:sldMk cId="140383211" sldId="300"/>
            <ac:spMk id="9" creationId="{03378705-99F1-141B-D64E-CB7A68DC0D61}"/>
          </ac:spMkLst>
        </pc:spChg>
        <pc:spChg chg="add del mod">
          <ac:chgData name="Ilnytskyy, Slava" userId="6c9a36ec-2177-4c71-9d2b-b4582c7eea5e" providerId="ADAL" clId="{94289F55-8F44-42A0-A0DE-FD390F45A8BC}" dt="2023-04-17T18:15:17.591" v="25158"/>
          <ac:spMkLst>
            <pc:docMk/>
            <pc:sldMk cId="140383211" sldId="300"/>
            <ac:spMk id="12" creationId="{2243D8D1-00FB-C43C-9422-34C595848925}"/>
          </ac:spMkLst>
        </pc:spChg>
        <pc:spChg chg="add mod">
          <ac:chgData name="Ilnytskyy, Slava" userId="6c9a36ec-2177-4c71-9d2b-b4582c7eea5e" providerId="ADAL" clId="{94289F55-8F44-42A0-A0DE-FD390F45A8BC}" dt="2023-04-17T18:21:37.461" v="25675" actId="20577"/>
          <ac:spMkLst>
            <pc:docMk/>
            <pc:sldMk cId="140383211" sldId="300"/>
            <ac:spMk id="13" creationId="{37CAA898-C993-534D-7DA3-A7341C4BB1E8}"/>
          </ac:spMkLst>
        </pc:spChg>
        <pc:grpChg chg="add mod">
          <ac:chgData name="Ilnytskyy, Slava" userId="6c9a36ec-2177-4c71-9d2b-b4582c7eea5e" providerId="ADAL" clId="{94289F55-8F44-42A0-A0DE-FD390F45A8BC}" dt="2023-04-17T18:31:21.119" v="26108" actId="1036"/>
          <ac:grpSpMkLst>
            <pc:docMk/>
            <pc:sldMk cId="140383211" sldId="300"/>
            <ac:grpSpMk id="14" creationId="{461014ED-15A3-7768-BF64-205566078ABC}"/>
          </ac:grpSpMkLst>
        </pc:grpChg>
        <pc:graphicFrameChg chg="add mod modGraphic">
          <ac:chgData name="Ilnytskyy, Slava" userId="6c9a36ec-2177-4c71-9d2b-b4582c7eea5e" providerId="ADAL" clId="{94289F55-8F44-42A0-A0DE-FD390F45A8BC}" dt="2023-04-17T18:31:31.220" v="26126" actId="1037"/>
          <ac:graphicFrameMkLst>
            <pc:docMk/>
            <pc:sldMk cId="140383211" sldId="300"/>
            <ac:graphicFrameMk id="15" creationId="{10381C88-C286-8BF1-D9EE-B683DDF00A60}"/>
          </ac:graphicFrameMkLst>
        </pc:graphicFrameChg>
        <pc:picChg chg="add mod">
          <ac:chgData name="Ilnytskyy, Slava" userId="6c9a36ec-2177-4c71-9d2b-b4582c7eea5e" providerId="ADAL" clId="{94289F55-8F44-42A0-A0DE-FD390F45A8BC}" dt="2023-04-17T18:31:13.662" v="26096" actId="1036"/>
          <ac:picMkLst>
            <pc:docMk/>
            <pc:sldMk cId="140383211" sldId="300"/>
            <ac:picMk id="8" creationId="{ACA6955B-84E0-89EB-9810-B6D27487F8F1}"/>
          </ac:picMkLst>
        </pc:picChg>
        <pc:picChg chg="add mod">
          <ac:chgData name="Ilnytskyy, Slava" userId="6c9a36ec-2177-4c71-9d2b-b4582c7eea5e" providerId="ADAL" clId="{94289F55-8F44-42A0-A0DE-FD390F45A8BC}" dt="2023-04-17T18:19:43.294" v="25525" actId="164"/>
          <ac:picMkLst>
            <pc:docMk/>
            <pc:sldMk cId="140383211" sldId="300"/>
            <ac:picMk id="11" creationId="{1514200C-B6CC-91E0-22F0-C8A1CE7914C1}"/>
          </ac:picMkLst>
        </pc:picChg>
      </pc:sldChg>
      <pc:sldChg chg="addSp delSp modSp new del mod">
        <pc:chgData name="Ilnytskyy, Slava" userId="6c9a36ec-2177-4c71-9d2b-b4582c7eea5e" providerId="ADAL" clId="{94289F55-8F44-42A0-A0DE-FD390F45A8BC}" dt="2023-04-17T18:05:59.304" v="25074" actId="2696"/>
        <pc:sldMkLst>
          <pc:docMk/>
          <pc:sldMk cId="494963027" sldId="301"/>
        </pc:sldMkLst>
        <pc:spChg chg="del">
          <ac:chgData name="Ilnytskyy, Slava" userId="6c9a36ec-2177-4c71-9d2b-b4582c7eea5e" providerId="ADAL" clId="{94289F55-8F44-42A0-A0DE-FD390F45A8BC}" dt="2023-04-17T18:05:26.348" v="25072" actId="478"/>
          <ac:spMkLst>
            <pc:docMk/>
            <pc:sldMk cId="494963027" sldId="301"/>
            <ac:spMk id="2" creationId="{244C4687-6A6E-A27E-EDC6-6C4A14FB54EF}"/>
          </ac:spMkLst>
        </pc:spChg>
        <pc:spChg chg="del">
          <ac:chgData name="Ilnytskyy, Slava" userId="6c9a36ec-2177-4c71-9d2b-b4582c7eea5e" providerId="ADAL" clId="{94289F55-8F44-42A0-A0DE-FD390F45A8BC}" dt="2023-04-17T18:05:24.325" v="25071" actId="478"/>
          <ac:spMkLst>
            <pc:docMk/>
            <pc:sldMk cId="494963027" sldId="301"/>
            <ac:spMk id="3" creationId="{EBF3D967-B702-C9BE-AA35-DDC40BE28B16}"/>
          </ac:spMkLst>
        </pc:spChg>
        <pc:spChg chg="add mod">
          <ac:chgData name="Ilnytskyy, Slava" userId="6c9a36ec-2177-4c71-9d2b-b4582c7eea5e" providerId="ADAL" clId="{94289F55-8F44-42A0-A0DE-FD390F45A8BC}" dt="2023-04-17T18:05:34.917" v="25073"/>
          <ac:spMkLst>
            <pc:docMk/>
            <pc:sldMk cId="494963027" sldId="301"/>
            <ac:spMk id="4" creationId="{B8A2E489-4ED2-D3EB-B1B7-A71667884C6E}"/>
          </ac:spMkLst>
        </pc:spChg>
      </pc:sldChg>
      <pc:sldChg chg="addSp delSp modSp new mod">
        <pc:chgData name="Ilnytskyy, Slava" userId="6c9a36ec-2177-4c71-9d2b-b4582c7eea5e" providerId="ADAL" clId="{94289F55-8F44-42A0-A0DE-FD390F45A8BC}" dt="2023-04-17T19:15:19.410" v="27113" actId="1038"/>
        <pc:sldMkLst>
          <pc:docMk/>
          <pc:sldMk cId="2456284303" sldId="301"/>
        </pc:sldMkLst>
        <pc:spChg chg="del">
          <ac:chgData name="Ilnytskyy, Slava" userId="6c9a36ec-2177-4c71-9d2b-b4582c7eea5e" providerId="ADAL" clId="{94289F55-8F44-42A0-A0DE-FD390F45A8BC}" dt="2023-04-17T18:38:43.046" v="26128" actId="478"/>
          <ac:spMkLst>
            <pc:docMk/>
            <pc:sldMk cId="2456284303" sldId="301"/>
            <ac:spMk id="2" creationId="{A467CE11-88F9-86F6-0031-F6A3EFCA4672}"/>
          </ac:spMkLst>
        </pc:spChg>
        <pc:spChg chg="del">
          <ac:chgData name="Ilnytskyy, Slava" userId="6c9a36ec-2177-4c71-9d2b-b4582c7eea5e" providerId="ADAL" clId="{94289F55-8F44-42A0-A0DE-FD390F45A8BC}" dt="2023-04-17T18:38:46.012" v="26129" actId="478"/>
          <ac:spMkLst>
            <pc:docMk/>
            <pc:sldMk cId="2456284303" sldId="301"/>
            <ac:spMk id="3" creationId="{79D0FAB7-7705-2D2D-CA15-A70380AECE51}"/>
          </ac:spMkLst>
        </pc:spChg>
        <pc:spChg chg="add mod">
          <ac:chgData name="Ilnytskyy, Slava" userId="6c9a36ec-2177-4c71-9d2b-b4582c7eea5e" providerId="ADAL" clId="{94289F55-8F44-42A0-A0DE-FD390F45A8BC}" dt="2023-04-17T18:38:58.685" v="26134" actId="1035"/>
          <ac:spMkLst>
            <pc:docMk/>
            <pc:sldMk cId="2456284303" sldId="301"/>
            <ac:spMk id="4" creationId="{0A572776-3A5F-7C8D-4FB1-D1CB4105B5AE}"/>
          </ac:spMkLst>
        </pc:spChg>
        <pc:spChg chg="add mod">
          <ac:chgData name="Ilnytskyy, Slava" userId="6c9a36ec-2177-4c71-9d2b-b4582c7eea5e" providerId="ADAL" clId="{94289F55-8F44-42A0-A0DE-FD390F45A8BC}" dt="2023-04-17T18:39:10.158" v="26135"/>
          <ac:spMkLst>
            <pc:docMk/>
            <pc:sldMk cId="2456284303" sldId="301"/>
            <ac:spMk id="5" creationId="{612661BE-88A3-5D67-36E0-39F3EC2D96EF}"/>
          </ac:spMkLst>
        </pc:spChg>
        <pc:spChg chg="add mod">
          <ac:chgData name="Ilnytskyy, Slava" userId="6c9a36ec-2177-4c71-9d2b-b4582c7eea5e" providerId="ADAL" clId="{94289F55-8F44-42A0-A0DE-FD390F45A8BC}" dt="2023-04-17T18:41:20.870" v="26447" actId="164"/>
          <ac:spMkLst>
            <pc:docMk/>
            <pc:sldMk cId="2456284303" sldId="301"/>
            <ac:spMk id="7" creationId="{9D99161E-C932-7305-9F77-457086377E73}"/>
          </ac:spMkLst>
        </pc:spChg>
        <pc:spChg chg="add mod">
          <ac:chgData name="Ilnytskyy, Slava" userId="6c9a36ec-2177-4c71-9d2b-b4582c7eea5e" providerId="ADAL" clId="{94289F55-8F44-42A0-A0DE-FD390F45A8BC}" dt="2023-04-17T18:41:20.870" v="26447" actId="164"/>
          <ac:spMkLst>
            <pc:docMk/>
            <pc:sldMk cId="2456284303" sldId="301"/>
            <ac:spMk id="8" creationId="{5BE3335A-C0D5-85A7-BB7B-D1CC0BDF2DD6}"/>
          </ac:spMkLst>
        </pc:spChg>
        <pc:spChg chg="add mod">
          <ac:chgData name="Ilnytskyy, Slava" userId="6c9a36ec-2177-4c71-9d2b-b4582c7eea5e" providerId="ADAL" clId="{94289F55-8F44-42A0-A0DE-FD390F45A8BC}" dt="2023-04-17T18:41:20.870" v="26447" actId="164"/>
          <ac:spMkLst>
            <pc:docMk/>
            <pc:sldMk cId="2456284303" sldId="301"/>
            <ac:spMk id="9" creationId="{627C2345-8415-6B61-8B20-F0F926419E52}"/>
          </ac:spMkLst>
        </pc:spChg>
        <pc:spChg chg="add mod">
          <ac:chgData name="Ilnytskyy, Slava" userId="6c9a36ec-2177-4c71-9d2b-b4582c7eea5e" providerId="ADAL" clId="{94289F55-8F44-42A0-A0DE-FD390F45A8BC}" dt="2023-04-17T19:15:19.410" v="27113" actId="1038"/>
          <ac:spMkLst>
            <pc:docMk/>
            <pc:sldMk cId="2456284303" sldId="301"/>
            <ac:spMk id="11" creationId="{CE9B5F5D-D5ED-9D6B-73DE-0C3CA7D41263}"/>
          </ac:spMkLst>
        </pc:spChg>
        <pc:spChg chg="add mod">
          <ac:chgData name="Ilnytskyy, Slava" userId="6c9a36ec-2177-4c71-9d2b-b4582c7eea5e" providerId="ADAL" clId="{94289F55-8F44-42A0-A0DE-FD390F45A8BC}" dt="2023-04-17T19:07:00.377" v="26920" actId="207"/>
          <ac:spMkLst>
            <pc:docMk/>
            <pc:sldMk cId="2456284303" sldId="301"/>
            <ac:spMk id="14" creationId="{4A84EE1F-1AE0-5AA9-623B-76660EC296C5}"/>
          </ac:spMkLst>
        </pc:spChg>
        <pc:grpChg chg="add mod">
          <ac:chgData name="Ilnytskyy, Slava" userId="6c9a36ec-2177-4c71-9d2b-b4582c7eea5e" providerId="ADAL" clId="{94289F55-8F44-42A0-A0DE-FD390F45A8BC}" dt="2023-04-17T18:41:20.870" v="26447" actId="164"/>
          <ac:grpSpMkLst>
            <pc:docMk/>
            <pc:sldMk cId="2456284303" sldId="301"/>
            <ac:grpSpMk id="10" creationId="{067B93EA-D2F8-585E-22A7-6369C41D47E4}"/>
          </ac:grpSpMkLst>
        </pc:grpChg>
        <pc:picChg chg="add mod">
          <ac:chgData name="Ilnytskyy, Slava" userId="6c9a36ec-2177-4c71-9d2b-b4582c7eea5e" providerId="ADAL" clId="{94289F55-8F44-42A0-A0DE-FD390F45A8BC}" dt="2023-04-17T18:41:20.870" v="26447" actId="164"/>
          <ac:picMkLst>
            <pc:docMk/>
            <pc:sldMk cId="2456284303" sldId="301"/>
            <ac:picMk id="6" creationId="{2AF96AE6-8BB1-16DB-EC5E-6D71705E3DCC}"/>
          </ac:picMkLst>
        </pc:picChg>
        <pc:picChg chg="add mod">
          <ac:chgData name="Ilnytskyy, Slava" userId="6c9a36ec-2177-4c71-9d2b-b4582c7eea5e" providerId="ADAL" clId="{94289F55-8F44-42A0-A0DE-FD390F45A8BC}" dt="2023-04-17T18:43:02.116" v="26525" actId="14100"/>
          <ac:picMkLst>
            <pc:docMk/>
            <pc:sldMk cId="2456284303" sldId="301"/>
            <ac:picMk id="13" creationId="{0B747D44-50EE-28E4-11DD-4B46AE0E6C1E}"/>
          </ac:picMkLst>
        </pc:picChg>
      </pc:sldChg>
      <pc:sldChg chg="addSp delSp modSp new mod">
        <pc:chgData name="Ilnytskyy, Slava" userId="6c9a36ec-2177-4c71-9d2b-b4582c7eea5e" providerId="ADAL" clId="{94289F55-8F44-42A0-A0DE-FD390F45A8BC}" dt="2023-04-17T22:26:43.675" v="27950" actId="1036"/>
        <pc:sldMkLst>
          <pc:docMk/>
          <pc:sldMk cId="3989411430" sldId="302"/>
        </pc:sldMkLst>
        <pc:spChg chg="del">
          <ac:chgData name="Ilnytskyy, Slava" userId="6c9a36ec-2177-4c71-9d2b-b4582c7eea5e" providerId="ADAL" clId="{94289F55-8F44-42A0-A0DE-FD390F45A8BC}" dt="2023-04-17T19:07:49.687" v="26923" actId="478"/>
          <ac:spMkLst>
            <pc:docMk/>
            <pc:sldMk cId="3989411430" sldId="302"/>
            <ac:spMk id="2" creationId="{BF247896-D81B-5CDA-517B-136305641478}"/>
          </ac:spMkLst>
        </pc:spChg>
        <pc:spChg chg="del">
          <ac:chgData name="Ilnytskyy, Slava" userId="6c9a36ec-2177-4c71-9d2b-b4582c7eea5e" providerId="ADAL" clId="{94289F55-8F44-42A0-A0DE-FD390F45A8BC}" dt="2023-04-17T19:07:45.890" v="26922" actId="478"/>
          <ac:spMkLst>
            <pc:docMk/>
            <pc:sldMk cId="3989411430" sldId="302"/>
            <ac:spMk id="3" creationId="{910C92E1-EA9D-2AC6-11A5-565DE230AFA0}"/>
          </ac:spMkLst>
        </pc:spChg>
        <pc:spChg chg="add mod">
          <ac:chgData name="Ilnytskyy, Slava" userId="6c9a36ec-2177-4c71-9d2b-b4582c7eea5e" providerId="ADAL" clId="{94289F55-8F44-42A0-A0DE-FD390F45A8BC}" dt="2023-04-17T22:26:43.675" v="27950" actId="1036"/>
          <ac:spMkLst>
            <pc:docMk/>
            <pc:sldMk cId="3989411430" sldId="302"/>
            <ac:spMk id="4" creationId="{40D44024-594C-A96C-95B8-B068EE3EC753}"/>
          </ac:spMkLst>
        </pc:spChg>
        <pc:spChg chg="add mod">
          <ac:chgData name="Ilnytskyy, Slava" userId="6c9a36ec-2177-4c71-9d2b-b4582c7eea5e" providerId="ADAL" clId="{94289F55-8F44-42A0-A0DE-FD390F45A8BC}" dt="2023-04-17T19:08:13.157" v="26930"/>
          <ac:spMkLst>
            <pc:docMk/>
            <pc:sldMk cId="3989411430" sldId="302"/>
            <ac:spMk id="5" creationId="{2C077699-9F9C-871B-9F9D-01E93373E97A}"/>
          </ac:spMkLst>
        </pc:spChg>
        <pc:spChg chg="add mod">
          <ac:chgData name="Ilnytskyy, Slava" userId="6c9a36ec-2177-4c71-9d2b-b4582c7eea5e" providerId="ADAL" clId="{94289F55-8F44-42A0-A0DE-FD390F45A8BC}" dt="2023-04-17T19:33:29.136" v="27521" actId="1035"/>
          <ac:spMkLst>
            <pc:docMk/>
            <pc:sldMk cId="3989411430" sldId="302"/>
            <ac:spMk id="7" creationId="{751BD829-3581-6187-F8F4-B28F7328F0E7}"/>
          </ac:spMkLst>
        </pc:spChg>
        <pc:spChg chg="add mod">
          <ac:chgData name="Ilnytskyy, Slava" userId="6c9a36ec-2177-4c71-9d2b-b4582c7eea5e" providerId="ADAL" clId="{94289F55-8F44-42A0-A0DE-FD390F45A8BC}" dt="2023-04-17T22:24:36.322" v="27895" actId="255"/>
          <ac:spMkLst>
            <pc:docMk/>
            <pc:sldMk cId="3989411430" sldId="302"/>
            <ac:spMk id="8" creationId="{9239AAE9-4A9B-665B-9AFE-F7A729A93FCB}"/>
          </ac:spMkLst>
        </pc:spChg>
        <pc:spChg chg="add mod">
          <ac:chgData name="Ilnytskyy, Slava" userId="6c9a36ec-2177-4c71-9d2b-b4582c7eea5e" providerId="ADAL" clId="{94289F55-8F44-42A0-A0DE-FD390F45A8BC}" dt="2023-04-17T22:24:49.411" v="27943" actId="1036"/>
          <ac:spMkLst>
            <pc:docMk/>
            <pc:sldMk cId="3989411430" sldId="302"/>
            <ac:spMk id="11" creationId="{3B142AAF-FAC0-CBF7-2E31-82070EE6D3F9}"/>
          </ac:spMkLst>
        </pc:spChg>
        <pc:picChg chg="add mod">
          <ac:chgData name="Ilnytskyy, Slava" userId="6c9a36ec-2177-4c71-9d2b-b4582c7eea5e" providerId="ADAL" clId="{94289F55-8F44-42A0-A0DE-FD390F45A8BC}" dt="2023-04-17T19:33:29.136" v="27521" actId="1035"/>
          <ac:picMkLst>
            <pc:docMk/>
            <pc:sldMk cId="3989411430" sldId="302"/>
            <ac:picMk id="6" creationId="{A4EF2484-42B6-38B4-74A4-522EAB611EC2}"/>
          </ac:picMkLst>
        </pc:picChg>
        <pc:picChg chg="add mod">
          <ac:chgData name="Ilnytskyy, Slava" userId="6c9a36ec-2177-4c71-9d2b-b4582c7eea5e" providerId="ADAL" clId="{94289F55-8F44-42A0-A0DE-FD390F45A8BC}" dt="2023-04-17T22:24:41.473" v="27915" actId="1036"/>
          <ac:picMkLst>
            <pc:docMk/>
            <pc:sldMk cId="3989411430" sldId="302"/>
            <ac:picMk id="10" creationId="{BE7F8498-1BA0-E290-CCE5-340D03013C5E}"/>
          </ac:picMkLst>
        </pc:picChg>
      </pc:sldChg>
      <pc:sldChg chg="addSp delSp modSp new mod">
        <pc:chgData name="Ilnytskyy, Slava" userId="6c9a36ec-2177-4c71-9d2b-b4582c7eea5e" providerId="ADAL" clId="{94289F55-8F44-42A0-A0DE-FD390F45A8BC}" dt="2023-04-17T22:36:00.572" v="28345" actId="1037"/>
        <pc:sldMkLst>
          <pc:docMk/>
          <pc:sldMk cId="4021127102" sldId="303"/>
        </pc:sldMkLst>
        <pc:spChg chg="del">
          <ac:chgData name="Ilnytskyy, Slava" userId="6c9a36ec-2177-4c71-9d2b-b4582c7eea5e" providerId="ADAL" clId="{94289F55-8F44-42A0-A0DE-FD390F45A8BC}" dt="2023-04-17T22:26:36.589" v="27946" actId="478"/>
          <ac:spMkLst>
            <pc:docMk/>
            <pc:sldMk cId="4021127102" sldId="303"/>
            <ac:spMk id="2" creationId="{A6E24362-B44B-8709-1173-3D3E9D8D1735}"/>
          </ac:spMkLst>
        </pc:spChg>
        <pc:spChg chg="del">
          <ac:chgData name="Ilnytskyy, Slava" userId="6c9a36ec-2177-4c71-9d2b-b4582c7eea5e" providerId="ADAL" clId="{94289F55-8F44-42A0-A0DE-FD390F45A8BC}" dt="2023-04-17T22:26:34.484" v="27945" actId="478"/>
          <ac:spMkLst>
            <pc:docMk/>
            <pc:sldMk cId="4021127102" sldId="303"/>
            <ac:spMk id="3" creationId="{61EA8D21-7B9F-4FCB-66A5-00AA3526FFB7}"/>
          </ac:spMkLst>
        </pc:spChg>
        <pc:spChg chg="add mod">
          <ac:chgData name="Ilnytskyy, Slava" userId="6c9a36ec-2177-4c71-9d2b-b4582c7eea5e" providerId="ADAL" clId="{94289F55-8F44-42A0-A0DE-FD390F45A8BC}" dt="2023-04-17T22:26:54.367" v="27960" actId="1035"/>
          <ac:spMkLst>
            <pc:docMk/>
            <pc:sldMk cId="4021127102" sldId="303"/>
            <ac:spMk id="4" creationId="{8AD7CAEB-6365-1154-507C-80F0ECC5D303}"/>
          </ac:spMkLst>
        </pc:spChg>
        <pc:spChg chg="add mod">
          <ac:chgData name="Ilnytskyy, Slava" userId="6c9a36ec-2177-4c71-9d2b-b4582c7eea5e" providerId="ADAL" clId="{94289F55-8F44-42A0-A0DE-FD390F45A8BC}" dt="2023-04-17T22:30:58.219" v="28128" actId="20577"/>
          <ac:spMkLst>
            <pc:docMk/>
            <pc:sldMk cId="4021127102" sldId="303"/>
            <ac:spMk id="5" creationId="{9D506419-1F02-51AC-2E33-64956AD23860}"/>
          </ac:spMkLst>
        </pc:spChg>
        <pc:spChg chg="add del mod">
          <ac:chgData name="Ilnytskyy, Slava" userId="6c9a36ec-2177-4c71-9d2b-b4582c7eea5e" providerId="ADAL" clId="{94289F55-8F44-42A0-A0DE-FD390F45A8BC}" dt="2023-04-17T22:33:57.793" v="28140" actId="478"/>
          <ac:spMkLst>
            <pc:docMk/>
            <pc:sldMk cId="4021127102" sldId="303"/>
            <ac:spMk id="8" creationId="{161D1C76-A626-8DFB-C230-A532B056CFB5}"/>
          </ac:spMkLst>
        </pc:spChg>
        <pc:spChg chg="add mod">
          <ac:chgData name="Ilnytskyy, Slava" userId="6c9a36ec-2177-4c71-9d2b-b4582c7eea5e" providerId="ADAL" clId="{94289F55-8F44-42A0-A0DE-FD390F45A8BC}" dt="2023-04-17T22:36:00.572" v="28345" actId="1037"/>
          <ac:spMkLst>
            <pc:docMk/>
            <pc:sldMk cId="4021127102" sldId="303"/>
            <ac:spMk id="9" creationId="{078D2993-A06F-7D58-A2C6-7AB1A16309EA}"/>
          </ac:spMkLst>
        </pc:spChg>
        <pc:picChg chg="add mod">
          <ac:chgData name="Ilnytskyy, Slava" userId="6c9a36ec-2177-4c71-9d2b-b4582c7eea5e" providerId="ADAL" clId="{94289F55-8F44-42A0-A0DE-FD390F45A8BC}" dt="2023-04-17T22:32:43.148" v="28131" actId="14100"/>
          <ac:picMkLst>
            <pc:docMk/>
            <pc:sldMk cId="4021127102" sldId="303"/>
            <ac:picMk id="7" creationId="{ADF07085-A24B-DC35-0F8C-322E49A20F54}"/>
          </ac:picMkLst>
        </pc:picChg>
      </pc:sldChg>
      <pc:sldChg chg="addSp delSp modSp new mod">
        <pc:chgData name="Ilnytskyy, Slava" userId="6c9a36ec-2177-4c71-9d2b-b4582c7eea5e" providerId="ADAL" clId="{94289F55-8F44-42A0-A0DE-FD390F45A8BC}" dt="2023-04-20T09:36:28.967" v="31177" actId="20577"/>
        <pc:sldMkLst>
          <pc:docMk/>
          <pc:sldMk cId="379443180" sldId="304"/>
        </pc:sldMkLst>
        <pc:spChg chg="del mod">
          <ac:chgData name="Ilnytskyy, Slava" userId="6c9a36ec-2177-4c71-9d2b-b4582c7eea5e" providerId="ADAL" clId="{94289F55-8F44-42A0-A0DE-FD390F45A8BC}" dt="2023-04-17T22:52:57.483" v="28885" actId="478"/>
          <ac:spMkLst>
            <pc:docMk/>
            <pc:sldMk cId="379443180" sldId="304"/>
            <ac:spMk id="2" creationId="{E559F281-B126-9169-9269-B31AF7A3EF7B}"/>
          </ac:spMkLst>
        </pc:spChg>
        <pc:spChg chg="del">
          <ac:chgData name="Ilnytskyy, Slava" userId="6c9a36ec-2177-4c71-9d2b-b4582c7eea5e" providerId="ADAL" clId="{94289F55-8F44-42A0-A0DE-FD390F45A8BC}" dt="2023-04-17T22:53:00.181" v="28886" actId="478"/>
          <ac:spMkLst>
            <pc:docMk/>
            <pc:sldMk cId="379443180" sldId="304"/>
            <ac:spMk id="3" creationId="{F02DE1A4-742E-5B1F-E57F-14065C6171B1}"/>
          </ac:spMkLst>
        </pc:spChg>
        <pc:spChg chg="add mod">
          <ac:chgData name="Ilnytskyy, Slava" userId="6c9a36ec-2177-4c71-9d2b-b4582c7eea5e" providerId="ADAL" clId="{94289F55-8F44-42A0-A0DE-FD390F45A8BC}" dt="2023-04-17T22:53:12.780" v="28887"/>
          <ac:spMkLst>
            <pc:docMk/>
            <pc:sldMk cId="379443180" sldId="304"/>
            <ac:spMk id="4" creationId="{1257ADB2-F072-D9C1-AF69-0DC299A39D47}"/>
          </ac:spMkLst>
        </pc:spChg>
        <pc:spChg chg="add mod">
          <ac:chgData name="Ilnytskyy, Slava" userId="6c9a36ec-2177-4c71-9d2b-b4582c7eea5e" providerId="ADAL" clId="{94289F55-8F44-42A0-A0DE-FD390F45A8BC}" dt="2023-04-20T09:36:28.967" v="31177" actId="20577"/>
          <ac:spMkLst>
            <pc:docMk/>
            <pc:sldMk cId="379443180" sldId="304"/>
            <ac:spMk id="5" creationId="{7EB649D6-BB21-11FA-2A6E-54F672F70975}"/>
          </ac:spMkLst>
        </pc:spChg>
        <pc:spChg chg="add del mod">
          <ac:chgData name="Ilnytskyy, Slava" userId="6c9a36ec-2177-4c71-9d2b-b4582c7eea5e" providerId="ADAL" clId="{94289F55-8F44-42A0-A0DE-FD390F45A8BC}" dt="2023-04-17T23:04:37.991" v="28937"/>
          <ac:spMkLst>
            <pc:docMk/>
            <pc:sldMk cId="379443180" sldId="304"/>
            <ac:spMk id="6" creationId="{35CDC09C-049B-3F62-0EB4-2CFB451EBB3E}"/>
          </ac:spMkLst>
        </pc:spChg>
      </pc:sldChg>
      <pc:sldChg chg="addSp delSp modSp new mod">
        <pc:chgData name="Ilnytskyy, Slava" userId="6c9a36ec-2177-4c71-9d2b-b4582c7eea5e" providerId="ADAL" clId="{94289F55-8F44-42A0-A0DE-FD390F45A8BC}" dt="2023-04-20T08:43:40.580" v="30169" actId="1035"/>
        <pc:sldMkLst>
          <pc:docMk/>
          <pc:sldMk cId="3681375208" sldId="305"/>
        </pc:sldMkLst>
        <pc:spChg chg="del mod">
          <ac:chgData name="Ilnytskyy, Slava" userId="6c9a36ec-2177-4c71-9d2b-b4582c7eea5e" providerId="ADAL" clId="{94289F55-8F44-42A0-A0DE-FD390F45A8BC}" dt="2023-04-18T00:02:08.039" v="29735" actId="478"/>
          <ac:spMkLst>
            <pc:docMk/>
            <pc:sldMk cId="3681375208" sldId="305"/>
            <ac:spMk id="2" creationId="{E39332D8-7C29-5697-9557-ACC1C9FEC808}"/>
          </ac:spMkLst>
        </pc:spChg>
        <pc:spChg chg="del">
          <ac:chgData name="Ilnytskyy, Slava" userId="6c9a36ec-2177-4c71-9d2b-b4582c7eea5e" providerId="ADAL" clId="{94289F55-8F44-42A0-A0DE-FD390F45A8BC}" dt="2023-04-18T00:02:05.621" v="29733" actId="478"/>
          <ac:spMkLst>
            <pc:docMk/>
            <pc:sldMk cId="3681375208" sldId="305"/>
            <ac:spMk id="3" creationId="{3EB95CD0-3837-5C85-022D-FA62CFCE071F}"/>
          </ac:spMkLst>
        </pc:spChg>
        <pc:spChg chg="add mod">
          <ac:chgData name="Ilnytskyy, Slava" userId="6c9a36ec-2177-4c71-9d2b-b4582c7eea5e" providerId="ADAL" clId="{94289F55-8F44-42A0-A0DE-FD390F45A8BC}" dt="2023-04-18T00:02:20.817" v="29736"/>
          <ac:spMkLst>
            <pc:docMk/>
            <pc:sldMk cId="3681375208" sldId="305"/>
            <ac:spMk id="4" creationId="{63A2973D-DB50-0895-2725-6B461F8D0B1B}"/>
          </ac:spMkLst>
        </pc:spChg>
        <pc:spChg chg="add mod">
          <ac:chgData name="Ilnytskyy, Slava" userId="6c9a36ec-2177-4c71-9d2b-b4582c7eea5e" providerId="ADAL" clId="{94289F55-8F44-42A0-A0DE-FD390F45A8BC}" dt="2023-04-20T08:43:40.580" v="30169" actId="1035"/>
          <ac:spMkLst>
            <pc:docMk/>
            <pc:sldMk cId="3681375208" sldId="305"/>
            <ac:spMk id="5" creationId="{E5C65BD6-A577-2BF7-B178-5451747B9B80}"/>
          </ac:spMkLst>
        </pc:spChg>
      </pc:sldChg>
      <pc:sldChg chg="addSp delSp modSp new mod">
        <pc:chgData name="Ilnytskyy, Slava" userId="6c9a36ec-2177-4c71-9d2b-b4582c7eea5e" providerId="ADAL" clId="{94289F55-8F44-42A0-A0DE-FD390F45A8BC}" dt="2023-04-24T22:01:53.865" v="41999" actId="1035"/>
        <pc:sldMkLst>
          <pc:docMk/>
          <pc:sldMk cId="362778981" sldId="306"/>
        </pc:sldMkLst>
        <pc:spChg chg="del">
          <ac:chgData name="Ilnytskyy, Slava" userId="6c9a36ec-2177-4c71-9d2b-b4582c7eea5e" providerId="ADAL" clId="{94289F55-8F44-42A0-A0DE-FD390F45A8BC}" dt="2023-04-20T08:43:29.574" v="30145" actId="478"/>
          <ac:spMkLst>
            <pc:docMk/>
            <pc:sldMk cId="362778981" sldId="306"/>
            <ac:spMk id="2" creationId="{2DBC1678-C025-867F-76C3-3238F2BDEEF4}"/>
          </ac:spMkLst>
        </pc:spChg>
        <pc:spChg chg="del">
          <ac:chgData name="Ilnytskyy, Slava" userId="6c9a36ec-2177-4c71-9d2b-b4582c7eea5e" providerId="ADAL" clId="{94289F55-8F44-42A0-A0DE-FD390F45A8BC}" dt="2023-04-20T08:43:32.807" v="30146" actId="478"/>
          <ac:spMkLst>
            <pc:docMk/>
            <pc:sldMk cId="362778981" sldId="306"/>
            <ac:spMk id="3" creationId="{7A2A228C-4B6F-CE67-716F-CE09CEB96119}"/>
          </ac:spMkLst>
        </pc:spChg>
        <pc:spChg chg="add mod">
          <ac:chgData name="Ilnytskyy, Slava" userId="6c9a36ec-2177-4c71-9d2b-b4582c7eea5e" providerId="ADAL" clId="{94289F55-8F44-42A0-A0DE-FD390F45A8BC}" dt="2023-04-20T08:44:05.493" v="30190" actId="1038"/>
          <ac:spMkLst>
            <pc:docMk/>
            <pc:sldMk cId="362778981" sldId="306"/>
            <ac:spMk id="4" creationId="{77D703B4-5F7D-7613-CAA2-A3B6986B77D9}"/>
          </ac:spMkLst>
        </pc:spChg>
        <pc:spChg chg="add mod">
          <ac:chgData name="Ilnytskyy, Slava" userId="6c9a36ec-2177-4c71-9d2b-b4582c7eea5e" providerId="ADAL" clId="{94289F55-8F44-42A0-A0DE-FD390F45A8BC}" dt="2023-04-24T22:01:53.865" v="41999" actId="1035"/>
          <ac:spMkLst>
            <pc:docMk/>
            <pc:sldMk cId="362778981" sldId="306"/>
            <ac:spMk id="5" creationId="{AE4E7AE6-7350-A625-950A-5B955E533EEF}"/>
          </ac:spMkLst>
        </pc:spChg>
        <pc:spChg chg="add del mod">
          <ac:chgData name="Ilnytskyy, Slava" userId="6c9a36ec-2177-4c71-9d2b-b4582c7eea5e" providerId="ADAL" clId="{94289F55-8F44-42A0-A0DE-FD390F45A8BC}" dt="2023-04-20T08:51:38.022" v="31047"/>
          <ac:spMkLst>
            <pc:docMk/>
            <pc:sldMk cId="362778981" sldId="306"/>
            <ac:spMk id="6" creationId="{D698E7AE-4A67-F513-E86E-2A4D02160D66}"/>
          </ac:spMkLst>
        </pc:spChg>
      </pc:sldChg>
      <pc:sldChg chg="addSp delSp modSp new mod">
        <pc:chgData name="Ilnytskyy, Slava" userId="6c9a36ec-2177-4c71-9d2b-b4582c7eea5e" providerId="ADAL" clId="{94289F55-8F44-42A0-A0DE-FD390F45A8BC}" dt="2023-04-24T23:29:55.578" v="43083" actId="1036"/>
        <pc:sldMkLst>
          <pc:docMk/>
          <pc:sldMk cId="1861679147" sldId="307"/>
        </pc:sldMkLst>
        <pc:spChg chg="del">
          <ac:chgData name="Ilnytskyy, Slava" userId="6c9a36ec-2177-4c71-9d2b-b4582c7eea5e" providerId="ADAL" clId="{94289F55-8F44-42A0-A0DE-FD390F45A8BC}" dt="2023-04-20T08:54:56.292" v="31115" actId="478"/>
          <ac:spMkLst>
            <pc:docMk/>
            <pc:sldMk cId="1861679147" sldId="307"/>
            <ac:spMk id="2" creationId="{21C00470-4A71-6C5F-8247-D967A3C7C2DB}"/>
          </ac:spMkLst>
        </pc:spChg>
        <pc:spChg chg="add mod">
          <ac:chgData name="Ilnytskyy, Slava" userId="6c9a36ec-2177-4c71-9d2b-b4582c7eea5e" providerId="ADAL" clId="{94289F55-8F44-42A0-A0DE-FD390F45A8BC}" dt="2023-04-24T23:29:26.465" v="43074" actId="207"/>
          <ac:spMkLst>
            <pc:docMk/>
            <pc:sldMk cId="1861679147" sldId="307"/>
            <ac:spMk id="2" creationId="{E4D7FC16-2915-F967-73B6-F3C512A7D54A}"/>
          </ac:spMkLst>
        </pc:spChg>
        <pc:spChg chg="del">
          <ac:chgData name="Ilnytskyy, Slava" userId="6c9a36ec-2177-4c71-9d2b-b4582c7eea5e" providerId="ADAL" clId="{94289F55-8F44-42A0-A0DE-FD390F45A8BC}" dt="2023-04-20T08:54:58.646" v="31116" actId="478"/>
          <ac:spMkLst>
            <pc:docMk/>
            <pc:sldMk cId="1861679147" sldId="307"/>
            <ac:spMk id="3" creationId="{4B66AB13-B95E-9CA3-C48C-884F5ABAF364}"/>
          </ac:spMkLst>
        </pc:spChg>
        <pc:spChg chg="add mod">
          <ac:chgData name="Ilnytskyy, Slava" userId="6c9a36ec-2177-4c71-9d2b-b4582c7eea5e" providerId="ADAL" clId="{94289F55-8F44-42A0-A0DE-FD390F45A8BC}" dt="2023-04-24T23:29:55.578" v="43083" actId="1036"/>
          <ac:spMkLst>
            <pc:docMk/>
            <pc:sldMk cId="1861679147" sldId="307"/>
            <ac:spMk id="4" creationId="{7917A169-9172-459A-4D99-DF7C93425568}"/>
          </ac:spMkLst>
        </pc:spChg>
        <pc:spChg chg="add del mod">
          <ac:chgData name="Ilnytskyy, Slava" userId="6c9a36ec-2177-4c71-9d2b-b4582c7eea5e" providerId="ADAL" clId="{94289F55-8F44-42A0-A0DE-FD390F45A8BC}" dt="2023-04-24T22:02:03.113" v="42000" actId="478"/>
          <ac:spMkLst>
            <pc:docMk/>
            <pc:sldMk cId="1861679147" sldId="307"/>
            <ac:spMk id="5" creationId="{2C275DBB-1467-B191-3460-AB0BEFFB25A9}"/>
          </ac:spMkLst>
        </pc:spChg>
      </pc:sldChg>
      <pc:sldChg chg="addSp delSp modSp new mod">
        <pc:chgData name="Ilnytskyy, Slava" userId="6c9a36ec-2177-4c71-9d2b-b4582c7eea5e" providerId="ADAL" clId="{94289F55-8F44-42A0-A0DE-FD390F45A8BC}" dt="2023-04-20T09:52:48.270" v="32183" actId="1036"/>
        <pc:sldMkLst>
          <pc:docMk/>
          <pc:sldMk cId="2331465622" sldId="308"/>
        </pc:sldMkLst>
        <pc:spChg chg="del">
          <ac:chgData name="Ilnytskyy, Slava" userId="6c9a36ec-2177-4c71-9d2b-b4582c7eea5e" providerId="ADAL" clId="{94289F55-8F44-42A0-A0DE-FD390F45A8BC}" dt="2023-04-20T09:22:26.627" v="31123" actId="478"/>
          <ac:spMkLst>
            <pc:docMk/>
            <pc:sldMk cId="2331465622" sldId="308"/>
            <ac:spMk id="2" creationId="{06BA6171-581E-B5E6-D9A7-D8C5CD3A52CA}"/>
          </ac:spMkLst>
        </pc:spChg>
        <pc:spChg chg="del">
          <ac:chgData name="Ilnytskyy, Slava" userId="6c9a36ec-2177-4c71-9d2b-b4582c7eea5e" providerId="ADAL" clId="{94289F55-8F44-42A0-A0DE-FD390F45A8BC}" dt="2023-04-20T09:22:23.877" v="31122" actId="478"/>
          <ac:spMkLst>
            <pc:docMk/>
            <pc:sldMk cId="2331465622" sldId="308"/>
            <ac:spMk id="3" creationId="{484BF7D6-99F4-D13C-FA7A-4997273CA346}"/>
          </ac:spMkLst>
        </pc:spChg>
        <pc:spChg chg="add mod">
          <ac:chgData name="Ilnytskyy, Slava" userId="6c9a36ec-2177-4c71-9d2b-b4582c7eea5e" providerId="ADAL" clId="{94289F55-8F44-42A0-A0DE-FD390F45A8BC}" dt="2023-04-20T09:52:48.270" v="32183" actId="1036"/>
          <ac:spMkLst>
            <pc:docMk/>
            <pc:sldMk cId="2331465622" sldId="308"/>
            <ac:spMk id="4" creationId="{0C886C7F-2351-3B37-DEAC-719B924A27D9}"/>
          </ac:spMkLst>
        </pc:spChg>
        <pc:spChg chg="add mod">
          <ac:chgData name="Ilnytskyy, Slava" userId="6c9a36ec-2177-4c71-9d2b-b4582c7eea5e" providerId="ADAL" clId="{94289F55-8F44-42A0-A0DE-FD390F45A8BC}" dt="2023-04-20T09:52:42.785" v="32175" actId="1036"/>
          <ac:spMkLst>
            <pc:docMk/>
            <pc:sldMk cId="2331465622" sldId="308"/>
            <ac:spMk id="5" creationId="{D016DCFA-FAB3-150B-7AC8-1C0A7B575AD8}"/>
          </ac:spMkLst>
        </pc:spChg>
      </pc:sldChg>
      <pc:sldChg chg="addSp delSp modSp new mod">
        <pc:chgData name="Ilnytskyy, Slava" userId="6c9a36ec-2177-4c71-9d2b-b4582c7eea5e" providerId="ADAL" clId="{94289F55-8F44-42A0-A0DE-FD390F45A8BC}" dt="2023-04-20T10:03:57.705" v="32863" actId="113"/>
        <pc:sldMkLst>
          <pc:docMk/>
          <pc:sldMk cId="337709170" sldId="309"/>
        </pc:sldMkLst>
        <pc:spChg chg="del">
          <ac:chgData name="Ilnytskyy, Slava" userId="6c9a36ec-2177-4c71-9d2b-b4582c7eea5e" providerId="ADAL" clId="{94289F55-8F44-42A0-A0DE-FD390F45A8BC}" dt="2023-04-20T09:52:29.543" v="32151" actId="478"/>
          <ac:spMkLst>
            <pc:docMk/>
            <pc:sldMk cId="337709170" sldId="309"/>
            <ac:spMk id="2" creationId="{FA1CDFFA-953D-167E-AEAE-D8F8670DCA30}"/>
          </ac:spMkLst>
        </pc:spChg>
        <pc:spChg chg="del">
          <ac:chgData name="Ilnytskyy, Slava" userId="6c9a36ec-2177-4c71-9d2b-b4582c7eea5e" providerId="ADAL" clId="{94289F55-8F44-42A0-A0DE-FD390F45A8BC}" dt="2023-04-20T09:52:26.938" v="32150" actId="478"/>
          <ac:spMkLst>
            <pc:docMk/>
            <pc:sldMk cId="337709170" sldId="309"/>
            <ac:spMk id="3" creationId="{9D576288-5BBE-C93E-327F-F09AAF99E827}"/>
          </ac:spMkLst>
        </pc:spChg>
        <pc:spChg chg="add mod">
          <ac:chgData name="Ilnytskyy, Slava" userId="6c9a36ec-2177-4c71-9d2b-b4582c7eea5e" providerId="ADAL" clId="{94289F55-8F44-42A0-A0DE-FD390F45A8BC}" dt="2023-04-20T09:52:57.617" v="32184"/>
          <ac:spMkLst>
            <pc:docMk/>
            <pc:sldMk cId="337709170" sldId="309"/>
            <ac:spMk id="4" creationId="{DA5E41FF-D3FA-412C-9C65-2148461665B7}"/>
          </ac:spMkLst>
        </pc:spChg>
        <pc:spChg chg="add mod">
          <ac:chgData name="Ilnytskyy, Slava" userId="6c9a36ec-2177-4c71-9d2b-b4582c7eea5e" providerId="ADAL" clId="{94289F55-8F44-42A0-A0DE-FD390F45A8BC}" dt="2023-04-20T09:54:01.995" v="32362" actId="113"/>
          <ac:spMkLst>
            <pc:docMk/>
            <pc:sldMk cId="337709170" sldId="309"/>
            <ac:spMk id="5" creationId="{3CF85409-0FB1-4442-B406-A281CD776F1D}"/>
          </ac:spMkLst>
        </pc:spChg>
        <pc:spChg chg="add mod">
          <ac:chgData name="Ilnytskyy, Slava" userId="6c9a36ec-2177-4c71-9d2b-b4582c7eea5e" providerId="ADAL" clId="{94289F55-8F44-42A0-A0DE-FD390F45A8BC}" dt="2023-04-20T10:03:57.705" v="32863" actId="113"/>
          <ac:spMkLst>
            <pc:docMk/>
            <pc:sldMk cId="337709170" sldId="309"/>
            <ac:spMk id="8" creationId="{E708612C-DF19-2FA9-18CF-2BBD91E830DF}"/>
          </ac:spMkLst>
        </pc:spChg>
        <pc:picChg chg="add mod">
          <ac:chgData name="Ilnytskyy, Slava" userId="6c9a36ec-2177-4c71-9d2b-b4582c7eea5e" providerId="ADAL" clId="{94289F55-8F44-42A0-A0DE-FD390F45A8BC}" dt="2023-04-20T09:54:49.630" v="32365" actId="14100"/>
          <ac:picMkLst>
            <pc:docMk/>
            <pc:sldMk cId="337709170" sldId="309"/>
            <ac:picMk id="7" creationId="{33D06237-5027-B04E-EC9C-0B65049E2F9A}"/>
          </ac:picMkLst>
        </pc:picChg>
      </pc:sldChg>
      <pc:sldChg chg="addSp delSp modSp new mod">
        <pc:chgData name="Ilnytskyy, Slava" userId="6c9a36ec-2177-4c71-9d2b-b4582c7eea5e" providerId="ADAL" clId="{94289F55-8F44-42A0-A0DE-FD390F45A8BC}" dt="2023-04-20T10:10:26.444" v="33272" actId="14100"/>
        <pc:sldMkLst>
          <pc:docMk/>
          <pc:sldMk cId="1089525515" sldId="310"/>
        </pc:sldMkLst>
        <pc:spChg chg="del">
          <ac:chgData name="Ilnytskyy, Slava" userId="6c9a36ec-2177-4c71-9d2b-b4582c7eea5e" providerId="ADAL" clId="{94289F55-8F44-42A0-A0DE-FD390F45A8BC}" dt="2023-04-20T10:04:11.006" v="32865" actId="478"/>
          <ac:spMkLst>
            <pc:docMk/>
            <pc:sldMk cId="1089525515" sldId="310"/>
            <ac:spMk id="2" creationId="{E07F8748-6310-4DF9-9AE2-2D66866A81D5}"/>
          </ac:spMkLst>
        </pc:spChg>
        <pc:spChg chg="del">
          <ac:chgData name="Ilnytskyy, Slava" userId="6c9a36ec-2177-4c71-9d2b-b4582c7eea5e" providerId="ADAL" clId="{94289F55-8F44-42A0-A0DE-FD390F45A8BC}" dt="2023-04-20T10:04:13.754" v="32866" actId="478"/>
          <ac:spMkLst>
            <pc:docMk/>
            <pc:sldMk cId="1089525515" sldId="310"/>
            <ac:spMk id="3" creationId="{E82F638B-254D-89FF-72C5-6328E6486B65}"/>
          </ac:spMkLst>
        </pc:spChg>
        <pc:spChg chg="add mod">
          <ac:chgData name="Ilnytskyy, Slava" userId="6c9a36ec-2177-4c71-9d2b-b4582c7eea5e" providerId="ADAL" clId="{94289F55-8F44-42A0-A0DE-FD390F45A8BC}" dt="2023-04-20T10:04:16.399" v="32867"/>
          <ac:spMkLst>
            <pc:docMk/>
            <pc:sldMk cId="1089525515" sldId="310"/>
            <ac:spMk id="4" creationId="{4D8CC47D-B031-4525-E565-63691E606119}"/>
          </ac:spMkLst>
        </pc:spChg>
        <pc:spChg chg="add mod">
          <ac:chgData name="Ilnytskyy, Slava" userId="6c9a36ec-2177-4c71-9d2b-b4582c7eea5e" providerId="ADAL" clId="{94289F55-8F44-42A0-A0DE-FD390F45A8BC}" dt="2023-04-20T10:10:15.754" v="33259" actId="1036"/>
          <ac:spMkLst>
            <pc:docMk/>
            <pc:sldMk cId="1089525515" sldId="310"/>
            <ac:spMk id="5" creationId="{6B937D92-B3AC-F20F-9B3D-862EC498D7B9}"/>
          </ac:spMkLst>
        </pc:spChg>
        <pc:picChg chg="add mod">
          <ac:chgData name="Ilnytskyy, Slava" userId="6c9a36ec-2177-4c71-9d2b-b4582c7eea5e" providerId="ADAL" clId="{94289F55-8F44-42A0-A0DE-FD390F45A8BC}" dt="2023-04-20T10:10:26.444" v="33272" actId="14100"/>
          <ac:picMkLst>
            <pc:docMk/>
            <pc:sldMk cId="1089525515" sldId="310"/>
            <ac:picMk id="7" creationId="{CEADF946-F4A7-2547-05A1-7817C7CFEBF4}"/>
          </ac:picMkLst>
        </pc:picChg>
      </pc:sldChg>
      <pc:sldChg chg="addSp delSp modSp new mod">
        <pc:chgData name="Ilnytskyy, Slava" userId="6c9a36ec-2177-4c71-9d2b-b4582c7eea5e" providerId="ADAL" clId="{94289F55-8F44-42A0-A0DE-FD390F45A8BC}" dt="2023-04-20T10:15:22.033" v="33335" actId="14100"/>
        <pc:sldMkLst>
          <pc:docMk/>
          <pc:sldMk cId="3154582533" sldId="311"/>
        </pc:sldMkLst>
        <pc:spChg chg="del">
          <ac:chgData name="Ilnytskyy, Slava" userId="6c9a36ec-2177-4c71-9d2b-b4582c7eea5e" providerId="ADAL" clId="{94289F55-8F44-42A0-A0DE-FD390F45A8BC}" dt="2023-04-20T10:10:50.966" v="33274" actId="478"/>
          <ac:spMkLst>
            <pc:docMk/>
            <pc:sldMk cId="3154582533" sldId="311"/>
            <ac:spMk id="2" creationId="{3A038080-8328-8E58-B60D-AC2D9DB5DA2A}"/>
          </ac:spMkLst>
        </pc:spChg>
        <pc:spChg chg="del">
          <ac:chgData name="Ilnytskyy, Slava" userId="6c9a36ec-2177-4c71-9d2b-b4582c7eea5e" providerId="ADAL" clId="{94289F55-8F44-42A0-A0DE-FD390F45A8BC}" dt="2023-04-20T10:10:55.230" v="33275" actId="478"/>
          <ac:spMkLst>
            <pc:docMk/>
            <pc:sldMk cId="3154582533" sldId="311"/>
            <ac:spMk id="3" creationId="{222A3422-B116-013A-7FA7-0141E445CE3D}"/>
          </ac:spMkLst>
        </pc:spChg>
        <pc:spChg chg="add mod">
          <ac:chgData name="Ilnytskyy, Slava" userId="6c9a36ec-2177-4c71-9d2b-b4582c7eea5e" providerId="ADAL" clId="{94289F55-8F44-42A0-A0DE-FD390F45A8BC}" dt="2023-04-20T10:11:04.585" v="33276"/>
          <ac:spMkLst>
            <pc:docMk/>
            <pc:sldMk cId="3154582533" sldId="311"/>
            <ac:spMk id="4" creationId="{F1B105E3-C25D-45FC-BF72-7734974E9665}"/>
          </ac:spMkLst>
        </pc:spChg>
        <pc:spChg chg="add mod">
          <ac:chgData name="Ilnytskyy, Slava" userId="6c9a36ec-2177-4c71-9d2b-b4582c7eea5e" providerId="ADAL" clId="{94289F55-8F44-42A0-A0DE-FD390F45A8BC}" dt="2023-04-20T10:15:14.953" v="33334" actId="6549"/>
          <ac:spMkLst>
            <pc:docMk/>
            <pc:sldMk cId="3154582533" sldId="311"/>
            <ac:spMk id="5" creationId="{E032AE31-5EBB-699C-D9BF-D207E6CFF6C4}"/>
          </ac:spMkLst>
        </pc:spChg>
        <pc:picChg chg="add mod">
          <ac:chgData name="Ilnytskyy, Slava" userId="6c9a36ec-2177-4c71-9d2b-b4582c7eea5e" providerId="ADAL" clId="{94289F55-8F44-42A0-A0DE-FD390F45A8BC}" dt="2023-04-20T10:15:22.033" v="33335" actId="14100"/>
          <ac:picMkLst>
            <pc:docMk/>
            <pc:sldMk cId="3154582533" sldId="311"/>
            <ac:picMk id="7" creationId="{9AAB6ECB-709B-CC93-B41C-9E160AF42802}"/>
          </ac:picMkLst>
        </pc:picChg>
      </pc:sldChg>
      <pc:sldChg chg="addSp delSp modSp new mod">
        <pc:chgData name="Ilnytskyy, Slava" userId="6c9a36ec-2177-4c71-9d2b-b4582c7eea5e" providerId="ADAL" clId="{94289F55-8F44-42A0-A0DE-FD390F45A8BC}" dt="2023-04-20T10:36:57.557" v="34160" actId="1037"/>
        <pc:sldMkLst>
          <pc:docMk/>
          <pc:sldMk cId="1677981968" sldId="312"/>
        </pc:sldMkLst>
        <pc:spChg chg="del">
          <ac:chgData name="Ilnytskyy, Slava" userId="6c9a36ec-2177-4c71-9d2b-b4582c7eea5e" providerId="ADAL" clId="{94289F55-8F44-42A0-A0DE-FD390F45A8BC}" dt="2023-04-20T10:15:47.666" v="33337" actId="478"/>
          <ac:spMkLst>
            <pc:docMk/>
            <pc:sldMk cId="1677981968" sldId="312"/>
            <ac:spMk id="2" creationId="{2BE83621-617F-47A9-A510-E9D16F60D5FF}"/>
          </ac:spMkLst>
        </pc:spChg>
        <pc:spChg chg="del">
          <ac:chgData name="Ilnytskyy, Slava" userId="6c9a36ec-2177-4c71-9d2b-b4582c7eea5e" providerId="ADAL" clId="{94289F55-8F44-42A0-A0DE-FD390F45A8BC}" dt="2023-04-20T10:15:50.919" v="33338" actId="478"/>
          <ac:spMkLst>
            <pc:docMk/>
            <pc:sldMk cId="1677981968" sldId="312"/>
            <ac:spMk id="3" creationId="{FE39B01C-E276-FF41-E6B3-91E872AE7932}"/>
          </ac:spMkLst>
        </pc:spChg>
        <pc:spChg chg="add mod">
          <ac:chgData name="Ilnytskyy, Slava" userId="6c9a36ec-2177-4c71-9d2b-b4582c7eea5e" providerId="ADAL" clId="{94289F55-8F44-42A0-A0DE-FD390F45A8BC}" dt="2023-04-20T10:16:01.609" v="33339"/>
          <ac:spMkLst>
            <pc:docMk/>
            <pc:sldMk cId="1677981968" sldId="312"/>
            <ac:spMk id="4" creationId="{B0C4FEF5-59F7-E283-18EA-73987CDF32B4}"/>
          </ac:spMkLst>
        </pc:spChg>
        <pc:spChg chg="add mod">
          <ac:chgData name="Ilnytskyy, Slava" userId="6c9a36ec-2177-4c71-9d2b-b4582c7eea5e" providerId="ADAL" clId="{94289F55-8F44-42A0-A0DE-FD390F45A8BC}" dt="2023-04-20T10:36:57.557" v="34160" actId="1037"/>
          <ac:spMkLst>
            <pc:docMk/>
            <pc:sldMk cId="1677981968" sldId="312"/>
            <ac:spMk id="5" creationId="{65753DC4-C1C6-EA39-D8A1-5040ABBA3FAB}"/>
          </ac:spMkLst>
        </pc:spChg>
      </pc:sldChg>
      <pc:sldChg chg="addSp delSp modSp new mod">
        <pc:chgData name="Ilnytskyy, Slava" userId="6c9a36ec-2177-4c71-9d2b-b4582c7eea5e" providerId="ADAL" clId="{94289F55-8F44-42A0-A0DE-FD390F45A8BC}" dt="2023-04-26T21:35:39.148" v="52194" actId="115"/>
        <pc:sldMkLst>
          <pc:docMk/>
          <pc:sldMk cId="1152055212" sldId="313"/>
        </pc:sldMkLst>
        <pc:spChg chg="del">
          <ac:chgData name="Ilnytskyy, Slava" userId="6c9a36ec-2177-4c71-9d2b-b4582c7eea5e" providerId="ADAL" clId="{94289F55-8F44-42A0-A0DE-FD390F45A8BC}" dt="2023-04-20T10:36:46.251" v="34150" actId="478"/>
          <ac:spMkLst>
            <pc:docMk/>
            <pc:sldMk cId="1152055212" sldId="313"/>
            <ac:spMk id="2" creationId="{46E0C714-CF4B-5410-2A7F-42D3AD6CFABA}"/>
          </ac:spMkLst>
        </pc:spChg>
        <pc:spChg chg="del">
          <ac:chgData name="Ilnytskyy, Slava" userId="6c9a36ec-2177-4c71-9d2b-b4582c7eea5e" providerId="ADAL" clId="{94289F55-8F44-42A0-A0DE-FD390F45A8BC}" dt="2023-04-20T10:36:49.172" v="34151" actId="478"/>
          <ac:spMkLst>
            <pc:docMk/>
            <pc:sldMk cId="1152055212" sldId="313"/>
            <ac:spMk id="3" creationId="{AFDB25BA-35DB-E147-1D8F-6149CE2A17C0}"/>
          </ac:spMkLst>
        </pc:spChg>
        <pc:spChg chg="add mod">
          <ac:chgData name="Ilnytskyy, Slava" userId="6c9a36ec-2177-4c71-9d2b-b4582c7eea5e" providerId="ADAL" clId="{94289F55-8F44-42A0-A0DE-FD390F45A8BC}" dt="2023-04-20T10:36:51.948" v="34152"/>
          <ac:spMkLst>
            <pc:docMk/>
            <pc:sldMk cId="1152055212" sldId="313"/>
            <ac:spMk id="4" creationId="{AEF6DC4D-08A3-5651-1676-580A7ACC7F96}"/>
          </ac:spMkLst>
        </pc:spChg>
        <pc:spChg chg="add mod">
          <ac:chgData name="Ilnytskyy, Slava" userId="6c9a36ec-2177-4c71-9d2b-b4582c7eea5e" providerId="ADAL" clId="{94289F55-8F44-42A0-A0DE-FD390F45A8BC}" dt="2023-04-26T21:35:39.148" v="52194" actId="115"/>
          <ac:spMkLst>
            <pc:docMk/>
            <pc:sldMk cId="1152055212" sldId="313"/>
            <ac:spMk id="5" creationId="{038E66EC-229F-A7CB-8B2F-70604D5A66C6}"/>
          </ac:spMkLst>
        </pc:spChg>
      </pc:sldChg>
      <pc:sldChg chg="addSp delSp modSp new mod">
        <pc:chgData name="Ilnytskyy, Slava" userId="6c9a36ec-2177-4c71-9d2b-b4582c7eea5e" providerId="ADAL" clId="{94289F55-8F44-42A0-A0DE-FD390F45A8BC}" dt="2023-04-21T16:05:02.915" v="35397" actId="20577"/>
        <pc:sldMkLst>
          <pc:docMk/>
          <pc:sldMk cId="375258653" sldId="314"/>
        </pc:sldMkLst>
        <pc:spChg chg="del">
          <ac:chgData name="Ilnytskyy, Slava" userId="6c9a36ec-2177-4c71-9d2b-b4582c7eea5e" providerId="ADAL" clId="{94289F55-8F44-42A0-A0DE-FD390F45A8BC}" dt="2023-04-21T15:54:42.014" v="34531" actId="478"/>
          <ac:spMkLst>
            <pc:docMk/>
            <pc:sldMk cId="375258653" sldId="314"/>
            <ac:spMk id="2" creationId="{7DE1E0F0-085F-E30B-E61F-0F3F18BCBE77}"/>
          </ac:spMkLst>
        </pc:spChg>
        <pc:spChg chg="del">
          <ac:chgData name="Ilnytskyy, Slava" userId="6c9a36ec-2177-4c71-9d2b-b4582c7eea5e" providerId="ADAL" clId="{94289F55-8F44-42A0-A0DE-FD390F45A8BC}" dt="2023-04-21T15:54:44.830" v="34532" actId="478"/>
          <ac:spMkLst>
            <pc:docMk/>
            <pc:sldMk cId="375258653" sldId="314"/>
            <ac:spMk id="3" creationId="{8ACC67AF-8395-730E-2083-1C2E3BCD1EC3}"/>
          </ac:spMkLst>
        </pc:spChg>
        <pc:spChg chg="add mod">
          <ac:chgData name="Ilnytskyy, Slava" userId="6c9a36ec-2177-4c71-9d2b-b4582c7eea5e" providerId="ADAL" clId="{94289F55-8F44-42A0-A0DE-FD390F45A8BC}" dt="2023-04-21T15:54:56.090" v="34533"/>
          <ac:spMkLst>
            <pc:docMk/>
            <pc:sldMk cId="375258653" sldId="314"/>
            <ac:spMk id="4" creationId="{0F7DEE06-B1CA-81B9-EA27-871D5BB074F6}"/>
          </ac:spMkLst>
        </pc:spChg>
        <pc:spChg chg="add mod">
          <ac:chgData name="Ilnytskyy, Slava" userId="6c9a36ec-2177-4c71-9d2b-b4582c7eea5e" providerId="ADAL" clId="{94289F55-8F44-42A0-A0DE-FD390F45A8BC}" dt="2023-04-21T16:05:02.915" v="35397" actId="20577"/>
          <ac:spMkLst>
            <pc:docMk/>
            <pc:sldMk cId="375258653" sldId="314"/>
            <ac:spMk id="5" creationId="{F841AA64-97F0-82C7-C92A-1E3AB2669390}"/>
          </ac:spMkLst>
        </pc:spChg>
      </pc:sldChg>
      <pc:sldChg chg="addSp delSp modSp new mod">
        <pc:chgData name="Ilnytskyy, Slava" userId="6c9a36ec-2177-4c71-9d2b-b4582c7eea5e" providerId="ADAL" clId="{94289F55-8F44-42A0-A0DE-FD390F45A8BC}" dt="2023-04-21T16:36:06.023" v="36190" actId="20577"/>
        <pc:sldMkLst>
          <pc:docMk/>
          <pc:sldMk cId="4217273929" sldId="315"/>
        </pc:sldMkLst>
        <pc:spChg chg="del">
          <ac:chgData name="Ilnytskyy, Slava" userId="6c9a36ec-2177-4c71-9d2b-b4582c7eea5e" providerId="ADAL" clId="{94289F55-8F44-42A0-A0DE-FD390F45A8BC}" dt="2023-04-21T16:09:11.380" v="35399" actId="478"/>
          <ac:spMkLst>
            <pc:docMk/>
            <pc:sldMk cId="4217273929" sldId="315"/>
            <ac:spMk id="2" creationId="{07B07AB8-1846-0FFA-5AB8-571D64AF9EA4}"/>
          </ac:spMkLst>
        </pc:spChg>
        <pc:spChg chg="del">
          <ac:chgData name="Ilnytskyy, Slava" userId="6c9a36ec-2177-4c71-9d2b-b4582c7eea5e" providerId="ADAL" clId="{94289F55-8F44-42A0-A0DE-FD390F45A8BC}" dt="2023-04-21T16:09:13.587" v="35400" actId="478"/>
          <ac:spMkLst>
            <pc:docMk/>
            <pc:sldMk cId="4217273929" sldId="315"/>
            <ac:spMk id="3" creationId="{664DECE4-166B-DCAE-2A65-7B0BB1FAC1AD}"/>
          </ac:spMkLst>
        </pc:spChg>
        <pc:spChg chg="add mod">
          <ac:chgData name="Ilnytskyy, Slava" userId="6c9a36ec-2177-4c71-9d2b-b4582c7eea5e" providerId="ADAL" clId="{94289F55-8F44-42A0-A0DE-FD390F45A8BC}" dt="2023-04-21T16:09:24.271" v="35401"/>
          <ac:spMkLst>
            <pc:docMk/>
            <pc:sldMk cId="4217273929" sldId="315"/>
            <ac:spMk id="4" creationId="{17A2E585-903C-786E-261E-324FE62D00E0}"/>
          </ac:spMkLst>
        </pc:spChg>
        <pc:spChg chg="add mod">
          <ac:chgData name="Ilnytskyy, Slava" userId="6c9a36ec-2177-4c71-9d2b-b4582c7eea5e" providerId="ADAL" clId="{94289F55-8F44-42A0-A0DE-FD390F45A8BC}" dt="2023-04-21T16:20:59.254" v="35956" actId="207"/>
          <ac:spMkLst>
            <pc:docMk/>
            <pc:sldMk cId="4217273929" sldId="315"/>
            <ac:spMk id="6" creationId="{FC8EAB02-C0BA-7803-2B24-C74C83D38C11}"/>
          </ac:spMkLst>
        </pc:spChg>
        <pc:graphicFrameChg chg="add mod modGraphic">
          <ac:chgData name="Ilnytskyy, Slava" userId="6c9a36ec-2177-4c71-9d2b-b4582c7eea5e" providerId="ADAL" clId="{94289F55-8F44-42A0-A0DE-FD390F45A8BC}" dt="2023-04-21T16:36:06.023" v="36190" actId="20577"/>
          <ac:graphicFrameMkLst>
            <pc:docMk/>
            <pc:sldMk cId="4217273929" sldId="315"/>
            <ac:graphicFrameMk id="7" creationId="{F91401D4-CDD3-EB8F-6F3D-05D8D6C2B666}"/>
          </ac:graphicFrameMkLst>
        </pc:graphicFrameChg>
      </pc:sldChg>
      <pc:sldChg chg="addSp delSp modSp new mod">
        <pc:chgData name="Ilnytskyy, Slava" userId="6c9a36ec-2177-4c71-9d2b-b4582c7eea5e" providerId="ADAL" clId="{94289F55-8F44-42A0-A0DE-FD390F45A8BC}" dt="2023-04-21T22:44:18.082" v="37943" actId="20577"/>
        <pc:sldMkLst>
          <pc:docMk/>
          <pc:sldMk cId="102459452" sldId="316"/>
        </pc:sldMkLst>
        <pc:spChg chg="del">
          <ac:chgData name="Ilnytskyy, Slava" userId="6c9a36ec-2177-4c71-9d2b-b4582c7eea5e" providerId="ADAL" clId="{94289F55-8F44-42A0-A0DE-FD390F45A8BC}" dt="2023-04-21T16:24:52.746" v="36085" actId="478"/>
          <ac:spMkLst>
            <pc:docMk/>
            <pc:sldMk cId="102459452" sldId="316"/>
            <ac:spMk id="2" creationId="{9217372D-2A6C-1C1B-EE01-63F5E11CEC5C}"/>
          </ac:spMkLst>
        </pc:spChg>
        <pc:spChg chg="del">
          <ac:chgData name="Ilnytskyy, Slava" userId="6c9a36ec-2177-4c71-9d2b-b4582c7eea5e" providerId="ADAL" clId="{94289F55-8F44-42A0-A0DE-FD390F45A8BC}" dt="2023-04-21T16:24:50.397" v="36084" actId="478"/>
          <ac:spMkLst>
            <pc:docMk/>
            <pc:sldMk cId="102459452" sldId="316"/>
            <ac:spMk id="3" creationId="{5F7EB1C1-D822-D892-7B0B-5020A5DE0EE1}"/>
          </ac:spMkLst>
        </pc:spChg>
        <pc:spChg chg="add mod">
          <ac:chgData name="Ilnytskyy, Slava" userId="6c9a36ec-2177-4c71-9d2b-b4582c7eea5e" providerId="ADAL" clId="{94289F55-8F44-42A0-A0DE-FD390F45A8BC}" dt="2023-04-21T22:44:18.082" v="37943" actId="20577"/>
          <ac:spMkLst>
            <pc:docMk/>
            <pc:sldMk cId="102459452" sldId="316"/>
            <ac:spMk id="4" creationId="{28909A34-15B6-897F-D9EB-A63DA6E9EF1C}"/>
          </ac:spMkLst>
        </pc:spChg>
        <pc:spChg chg="add mod">
          <ac:chgData name="Ilnytskyy, Slava" userId="6c9a36ec-2177-4c71-9d2b-b4582c7eea5e" providerId="ADAL" clId="{94289F55-8F44-42A0-A0DE-FD390F45A8BC}" dt="2023-04-21T17:09:07.628" v="37090" actId="1035"/>
          <ac:spMkLst>
            <pc:docMk/>
            <pc:sldMk cId="102459452" sldId="316"/>
            <ac:spMk id="5" creationId="{D2251C58-50EF-67A2-40A7-3EC0C5A4BE62}"/>
          </ac:spMkLst>
        </pc:spChg>
      </pc:sldChg>
      <pc:sldChg chg="addSp delSp modSp new mod">
        <pc:chgData name="Ilnytskyy, Slava" userId="6c9a36ec-2177-4c71-9d2b-b4582c7eea5e" providerId="ADAL" clId="{94289F55-8F44-42A0-A0DE-FD390F45A8BC}" dt="2023-04-22T09:44:10.814" v="39059" actId="207"/>
        <pc:sldMkLst>
          <pc:docMk/>
          <pc:sldMk cId="2244147154" sldId="317"/>
        </pc:sldMkLst>
        <pc:spChg chg="del">
          <ac:chgData name="Ilnytskyy, Slava" userId="6c9a36ec-2177-4c71-9d2b-b4582c7eea5e" providerId="ADAL" clId="{94289F55-8F44-42A0-A0DE-FD390F45A8BC}" dt="2023-04-21T17:09:15.991" v="37092" actId="478"/>
          <ac:spMkLst>
            <pc:docMk/>
            <pc:sldMk cId="2244147154" sldId="317"/>
            <ac:spMk id="2" creationId="{2DD752A7-BA5D-7038-7E5B-B56A85859DBF}"/>
          </ac:spMkLst>
        </pc:spChg>
        <pc:spChg chg="del">
          <ac:chgData name="Ilnytskyy, Slava" userId="6c9a36ec-2177-4c71-9d2b-b4582c7eea5e" providerId="ADAL" clId="{94289F55-8F44-42A0-A0DE-FD390F45A8BC}" dt="2023-04-21T17:09:18.544" v="37093" actId="478"/>
          <ac:spMkLst>
            <pc:docMk/>
            <pc:sldMk cId="2244147154" sldId="317"/>
            <ac:spMk id="3" creationId="{0576A93E-B82F-4252-A4CD-E4000C9ABCC4}"/>
          </ac:spMkLst>
        </pc:spChg>
        <pc:spChg chg="add del mod">
          <ac:chgData name="Ilnytskyy, Slava" userId="6c9a36ec-2177-4c71-9d2b-b4582c7eea5e" providerId="ADAL" clId="{94289F55-8F44-42A0-A0DE-FD390F45A8BC}" dt="2023-04-21T22:44:24.610" v="37944" actId="478"/>
          <ac:spMkLst>
            <pc:docMk/>
            <pc:sldMk cId="2244147154" sldId="317"/>
            <ac:spMk id="4" creationId="{561315F0-BD5F-8661-717C-F9CA65C8D93E}"/>
          </ac:spMkLst>
        </pc:spChg>
        <pc:spChg chg="add mod">
          <ac:chgData name="Ilnytskyy, Slava" userId="6c9a36ec-2177-4c71-9d2b-b4582c7eea5e" providerId="ADAL" clId="{94289F55-8F44-42A0-A0DE-FD390F45A8BC}" dt="2023-04-22T09:44:10.814" v="39059" actId="207"/>
          <ac:spMkLst>
            <pc:docMk/>
            <pc:sldMk cId="2244147154" sldId="317"/>
            <ac:spMk id="5" creationId="{70DD2B71-ED1B-09C4-80AD-598FA3CE67D7}"/>
          </ac:spMkLst>
        </pc:spChg>
        <pc:spChg chg="add del mod">
          <ac:chgData name="Ilnytskyy, Slava" userId="6c9a36ec-2177-4c71-9d2b-b4582c7eea5e" providerId="ADAL" clId="{94289F55-8F44-42A0-A0DE-FD390F45A8BC}" dt="2023-04-21T22:44:51.874" v="37954" actId="478"/>
          <ac:spMkLst>
            <pc:docMk/>
            <pc:sldMk cId="2244147154" sldId="317"/>
            <ac:spMk id="6" creationId="{E4D6F0D6-20C6-AD24-23E6-7C464B2F5427}"/>
          </ac:spMkLst>
        </pc:spChg>
        <pc:spChg chg="add mod">
          <ac:chgData name="Ilnytskyy, Slava" userId="6c9a36ec-2177-4c71-9d2b-b4582c7eea5e" providerId="ADAL" clId="{94289F55-8F44-42A0-A0DE-FD390F45A8BC}" dt="2023-04-21T22:44:52.674" v="37955"/>
          <ac:spMkLst>
            <pc:docMk/>
            <pc:sldMk cId="2244147154" sldId="317"/>
            <ac:spMk id="7" creationId="{90410E1A-B2DB-1922-E65B-05221E36A4A8}"/>
          </ac:spMkLst>
        </pc:spChg>
      </pc:sldChg>
      <pc:sldChg chg="addSp delSp modSp new mod">
        <pc:chgData name="Ilnytskyy, Slava" userId="6c9a36ec-2177-4c71-9d2b-b4582c7eea5e" providerId="ADAL" clId="{94289F55-8F44-42A0-A0DE-FD390F45A8BC}" dt="2023-04-22T09:54:29.068" v="39075" actId="20577"/>
        <pc:sldMkLst>
          <pc:docMk/>
          <pc:sldMk cId="1681393863" sldId="318"/>
        </pc:sldMkLst>
        <pc:spChg chg="del">
          <ac:chgData name="Ilnytskyy, Slava" userId="6c9a36ec-2177-4c71-9d2b-b4582c7eea5e" providerId="ADAL" clId="{94289F55-8F44-42A0-A0DE-FD390F45A8BC}" dt="2023-04-21T18:56:19.946" v="37332" actId="478"/>
          <ac:spMkLst>
            <pc:docMk/>
            <pc:sldMk cId="1681393863" sldId="318"/>
            <ac:spMk id="2" creationId="{DE6B1AB1-EDC4-D089-9577-44634DF519EF}"/>
          </ac:spMkLst>
        </pc:spChg>
        <pc:spChg chg="del">
          <ac:chgData name="Ilnytskyy, Slava" userId="6c9a36ec-2177-4c71-9d2b-b4582c7eea5e" providerId="ADAL" clId="{94289F55-8F44-42A0-A0DE-FD390F45A8BC}" dt="2023-04-21T18:56:22.557" v="37333" actId="478"/>
          <ac:spMkLst>
            <pc:docMk/>
            <pc:sldMk cId="1681393863" sldId="318"/>
            <ac:spMk id="3" creationId="{2EE4BF8D-BBA1-2677-5F6C-175BB2090E21}"/>
          </ac:spMkLst>
        </pc:spChg>
        <pc:spChg chg="add del mod">
          <ac:chgData name="Ilnytskyy, Slava" userId="6c9a36ec-2177-4c71-9d2b-b4582c7eea5e" providerId="ADAL" clId="{94289F55-8F44-42A0-A0DE-FD390F45A8BC}" dt="2023-04-21T22:44:36.344" v="37952" actId="478"/>
          <ac:spMkLst>
            <pc:docMk/>
            <pc:sldMk cId="1681393863" sldId="318"/>
            <ac:spMk id="4" creationId="{8E02794C-C24F-59F6-C23E-FB3F66A8CD48}"/>
          </ac:spMkLst>
        </pc:spChg>
        <pc:spChg chg="add mod">
          <ac:chgData name="Ilnytskyy, Slava" userId="6c9a36ec-2177-4c71-9d2b-b4582c7eea5e" providerId="ADAL" clId="{94289F55-8F44-42A0-A0DE-FD390F45A8BC}" dt="2023-04-22T09:54:29.068" v="39075" actId="20577"/>
          <ac:spMkLst>
            <pc:docMk/>
            <pc:sldMk cId="1681393863" sldId="318"/>
            <ac:spMk id="5" creationId="{4AEFADD2-8F4B-EF29-FB86-F0849F334536}"/>
          </ac:spMkLst>
        </pc:spChg>
        <pc:spChg chg="add del mod">
          <ac:chgData name="Ilnytskyy, Slava" userId="6c9a36ec-2177-4c71-9d2b-b4582c7eea5e" providerId="ADAL" clId="{94289F55-8F44-42A0-A0DE-FD390F45A8BC}" dt="2023-04-21T22:44:57.861" v="37956" actId="478"/>
          <ac:spMkLst>
            <pc:docMk/>
            <pc:sldMk cId="1681393863" sldId="318"/>
            <ac:spMk id="6" creationId="{F19008EA-4BD7-7CAF-ED7A-12ACA765BAF5}"/>
          </ac:spMkLst>
        </pc:spChg>
        <pc:spChg chg="add mod">
          <ac:chgData name="Ilnytskyy, Slava" userId="6c9a36ec-2177-4c71-9d2b-b4582c7eea5e" providerId="ADAL" clId="{94289F55-8F44-42A0-A0DE-FD390F45A8BC}" dt="2023-04-21T22:44:58.344" v="37957"/>
          <ac:spMkLst>
            <pc:docMk/>
            <pc:sldMk cId="1681393863" sldId="318"/>
            <ac:spMk id="7" creationId="{2A03BDE0-8E0C-E605-3B06-FDDE86BE4C32}"/>
          </ac:spMkLst>
        </pc:spChg>
      </pc:sldChg>
      <pc:sldChg chg="addSp delSp modSp new mod">
        <pc:chgData name="Ilnytskyy, Slava" userId="6c9a36ec-2177-4c71-9d2b-b4582c7eea5e" providerId="ADAL" clId="{94289F55-8F44-42A0-A0DE-FD390F45A8BC}" dt="2023-04-22T22:03:58.594" v="39662" actId="113"/>
        <pc:sldMkLst>
          <pc:docMk/>
          <pc:sldMk cId="2824150255" sldId="319"/>
        </pc:sldMkLst>
        <pc:spChg chg="del">
          <ac:chgData name="Ilnytskyy, Slava" userId="6c9a36ec-2177-4c71-9d2b-b4582c7eea5e" providerId="ADAL" clId="{94289F55-8F44-42A0-A0DE-FD390F45A8BC}" dt="2023-04-21T20:27:45.322" v="37782" actId="478"/>
          <ac:spMkLst>
            <pc:docMk/>
            <pc:sldMk cId="2824150255" sldId="319"/>
            <ac:spMk id="2" creationId="{4676FC22-780B-2070-5B6C-964778FE3033}"/>
          </ac:spMkLst>
        </pc:spChg>
        <pc:spChg chg="del">
          <ac:chgData name="Ilnytskyy, Slava" userId="6c9a36ec-2177-4c71-9d2b-b4582c7eea5e" providerId="ADAL" clId="{94289F55-8F44-42A0-A0DE-FD390F45A8BC}" dt="2023-04-21T20:27:47.677" v="37783" actId="478"/>
          <ac:spMkLst>
            <pc:docMk/>
            <pc:sldMk cId="2824150255" sldId="319"/>
            <ac:spMk id="3" creationId="{07503ED5-7D0D-1542-990E-7319413D1C4B}"/>
          </ac:spMkLst>
        </pc:spChg>
        <pc:spChg chg="add mod">
          <ac:chgData name="Ilnytskyy, Slava" userId="6c9a36ec-2177-4c71-9d2b-b4582c7eea5e" providerId="ADAL" clId="{94289F55-8F44-42A0-A0DE-FD390F45A8BC}" dt="2023-04-22T07:22:41.754" v="38204"/>
          <ac:spMkLst>
            <pc:docMk/>
            <pc:sldMk cId="2824150255" sldId="319"/>
            <ac:spMk id="4" creationId="{85F5713D-8A2C-7A5E-9263-1D0AB9B5A157}"/>
          </ac:spMkLst>
        </pc:spChg>
        <pc:spChg chg="add mod">
          <ac:chgData name="Ilnytskyy, Slava" userId="6c9a36ec-2177-4c71-9d2b-b4582c7eea5e" providerId="ADAL" clId="{94289F55-8F44-42A0-A0DE-FD390F45A8BC}" dt="2023-04-22T22:03:58.594" v="39662" actId="113"/>
          <ac:spMkLst>
            <pc:docMk/>
            <pc:sldMk cId="2824150255" sldId="319"/>
            <ac:spMk id="5" creationId="{A14DD7E7-139B-9AB4-7626-A39732108719}"/>
          </ac:spMkLst>
        </pc:spChg>
      </pc:sldChg>
      <pc:sldChg chg="addSp delSp modSp new mod">
        <pc:chgData name="Ilnytskyy, Slava" userId="6c9a36ec-2177-4c71-9d2b-b4582c7eea5e" providerId="ADAL" clId="{94289F55-8F44-42A0-A0DE-FD390F45A8BC}" dt="2023-04-22T07:22:25.178" v="38203" actId="1035"/>
        <pc:sldMkLst>
          <pc:docMk/>
          <pc:sldMk cId="2969253781" sldId="320"/>
        </pc:sldMkLst>
        <pc:spChg chg="del">
          <ac:chgData name="Ilnytskyy, Slava" userId="6c9a36ec-2177-4c71-9d2b-b4582c7eea5e" providerId="ADAL" clId="{94289F55-8F44-42A0-A0DE-FD390F45A8BC}" dt="2023-04-21T22:43:47.907" v="37896" actId="478"/>
          <ac:spMkLst>
            <pc:docMk/>
            <pc:sldMk cId="2969253781" sldId="320"/>
            <ac:spMk id="2" creationId="{8343485B-C469-15F6-128E-4765D3A71F11}"/>
          </ac:spMkLst>
        </pc:spChg>
        <pc:spChg chg="del">
          <ac:chgData name="Ilnytskyy, Slava" userId="6c9a36ec-2177-4c71-9d2b-b4582c7eea5e" providerId="ADAL" clId="{94289F55-8F44-42A0-A0DE-FD390F45A8BC}" dt="2023-04-21T22:43:50.684" v="37897" actId="478"/>
          <ac:spMkLst>
            <pc:docMk/>
            <pc:sldMk cId="2969253781" sldId="320"/>
            <ac:spMk id="3" creationId="{64DA8D02-61C1-8796-9A0E-057B59E89B1D}"/>
          </ac:spMkLst>
        </pc:spChg>
        <pc:spChg chg="add mod">
          <ac:chgData name="Ilnytskyy, Slava" userId="6c9a36ec-2177-4c71-9d2b-b4582c7eea5e" providerId="ADAL" clId="{94289F55-8F44-42A0-A0DE-FD390F45A8BC}" dt="2023-04-21T22:45:03.906" v="37958"/>
          <ac:spMkLst>
            <pc:docMk/>
            <pc:sldMk cId="2969253781" sldId="320"/>
            <ac:spMk id="4" creationId="{E441F32F-98D1-CADE-F23A-25E39589A785}"/>
          </ac:spMkLst>
        </pc:spChg>
        <pc:spChg chg="add mod">
          <ac:chgData name="Ilnytskyy, Slava" userId="6c9a36ec-2177-4c71-9d2b-b4582c7eea5e" providerId="ADAL" clId="{94289F55-8F44-42A0-A0DE-FD390F45A8BC}" dt="2023-04-22T07:22:25.178" v="38203" actId="1035"/>
          <ac:spMkLst>
            <pc:docMk/>
            <pc:sldMk cId="2969253781" sldId="320"/>
            <ac:spMk id="5" creationId="{CFEEF745-13D8-D100-9E27-D76BC885330E}"/>
          </ac:spMkLst>
        </pc:spChg>
      </pc:sldChg>
      <pc:sldChg chg="addSp delSp modSp new mod">
        <pc:chgData name="Ilnytskyy, Slava" userId="6c9a36ec-2177-4c71-9d2b-b4582c7eea5e" providerId="ADAL" clId="{94289F55-8F44-42A0-A0DE-FD390F45A8BC}" dt="2023-04-27T20:19:13.425" v="54731" actId="207"/>
        <pc:sldMkLst>
          <pc:docMk/>
          <pc:sldMk cId="575429852" sldId="321"/>
        </pc:sldMkLst>
        <pc:spChg chg="del">
          <ac:chgData name="Ilnytskyy, Slava" userId="6c9a36ec-2177-4c71-9d2b-b4582c7eea5e" providerId="ADAL" clId="{94289F55-8F44-42A0-A0DE-FD390F45A8BC}" dt="2023-04-22T08:58:56.583" v="38412" actId="478"/>
          <ac:spMkLst>
            <pc:docMk/>
            <pc:sldMk cId="575429852" sldId="321"/>
            <ac:spMk id="2" creationId="{33522C47-E418-CAD0-4D34-CDC6C3B13E44}"/>
          </ac:spMkLst>
        </pc:spChg>
        <pc:spChg chg="del">
          <ac:chgData name="Ilnytskyy, Slava" userId="6c9a36ec-2177-4c71-9d2b-b4582c7eea5e" providerId="ADAL" clId="{94289F55-8F44-42A0-A0DE-FD390F45A8BC}" dt="2023-04-22T08:58:53.438" v="38411" actId="478"/>
          <ac:spMkLst>
            <pc:docMk/>
            <pc:sldMk cId="575429852" sldId="321"/>
            <ac:spMk id="3" creationId="{637C625C-5CB2-7135-8B4B-85EF2A64DA81}"/>
          </ac:spMkLst>
        </pc:spChg>
        <pc:spChg chg="add mod">
          <ac:chgData name="Ilnytskyy, Slava" userId="6c9a36ec-2177-4c71-9d2b-b4582c7eea5e" providerId="ADAL" clId="{94289F55-8F44-42A0-A0DE-FD390F45A8BC}" dt="2023-04-22T08:59:05.517" v="38413"/>
          <ac:spMkLst>
            <pc:docMk/>
            <pc:sldMk cId="575429852" sldId="321"/>
            <ac:spMk id="4" creationId="{B6EBFE19-F02E-0FD3-1CD2-4235BF3F772D}"/>
          </ac:spMkLst>
        </pc:spChg>
        <pc:spChg chg="add mod">
          <ac:chgData name="Ilnytskyy, Slava" userId="6c9a36ec-2177-4c71-9d2b-b4582c7eea5e" providerId="ADAL" clId="{94289F55-8F44-42A0-A0DE-FD390F45A8BC}" dt="2023-04-27T20:19:13.425" v="54731" actId="207"/>
          <ac:spMkLst>
            <pc:docMk/>
            <pc:sldMk cId="575429852" sldId="321"/>
            <ac:spMk id="5" creationId="{E35631FF-D748-647C-DC3C-5B16242688AE}"/>
          </ac:spMkLst>
        </pc:spChg>
      </pc:sldChg>
      <pc:sldChg chg="addSp delSp modSp new mod">
        <pc:chgData name="Ilnytskyy, Slava" userId="6c9a36ec-2177-4c71-9d2b-b4582c7eea5e" providerId="ADAL" clId="{94289F55-8F44-42A0-A0DE-FD390F45A8BC}" dt="2023-04-23T00:10:58.335" v="39932" actId="20577"/>
        <pc:sldMkLst>
          <pc:docMk/>
          <pc:sldMk cId="2780784147" sldId="322"/>
        </pc:sldMkLst>
        <pc:spChg chg="del">
          <ac:chgData name="Ilnytskyy, Slava" userId="6c9a36ec-2177-4c71-9d2b-b4582c7eea5e" providerId="ADAL" clId="{94289F55-8F44-42A0-A0DE-FD390F45A8BC}" dt="2023-04-22T09:28:13.870" v="38742" actId="478"/>
          <ac:spMkLst>
            <pc:docMk/>
            <pc:sldMk cId="2780784147" sldId="322"/>
            <ac:spMk id="2" creationId="{BF6CCEC4-CAA9-AB87-F942-40EF20D05DB3}"/>
          </ac:spMkLst>
        </pc:spChg>
        <pc:spChg chg="del">
          <ac:chgData name="Ilnytskyy, Slava" userId="6c9a36ec-2177-4c71-9d2b-b4582c7eea5e" providerId="ADAL" clId="{94289F55-8F44-42A0-A0DE-FD390F45A8BC}" dt="2023-04-22T09:28:16.706" v="38743" actId="478"/>
          <ac:spMkLst>
            <pc:docMk/>
            <pc:sldMk cId="2780784147" sldId="322"/>
            <ac:spMk id="3" creationId="{71109E35-E56B-1535-A237-0C53F4E0D6F3}"/>
          </ac:spMkLst>
        </pc:spChg>
        <pc:spChg chg="add mod">
          <ac:chgData name="Ilnytskyy, Slava" userId="6c9a36ec-2177-4c71-9d2b-b4582c7eea5e" providerId="ADAL" clId="{94289F55-8F44-42A0-A0DE-FD390F45A8BC}" dt="2023-04-22T09:28:33.598" v="38744"/>
          <ac:spMkLst>
            <pc:docMk/>
            <pc:sldMk cId="2780784147" sldId="322"/>
            <ac:spMk id="4" creationId="{686A83EE-CCCF-7387-AFEF-EDD45E54389B}"/>
          </ac:spMkLst>
        </pc:spChg>
        <pc:spChg chg="add mod">
          <ac:chgData name="Ilnytskyy, Slava" userId="6c9a36ec-2177-4c71-9d2b-b4582c7eea5e" providerId="ADAL" clId="{94289F55-8F44-42A0-A0DE-FD390F45A8BC}" dt="2023-04-23T00:10:58.335" v="39932" actId="20577"/>
          <ac:spMkLst>
            <pc:docMk/>
            <pc:sldMk cId="2780784147" sldId="322"/>
            <ac:spMk id="5" creationId="{158BA2A2-BDB0-D465-85A2-CAFF4A80EF2F}"/>
          </ac:spMkLst>
        </pc:spChg>
      </pc:sldChg>
      <pc:sldChg chg="addSp delSp modSp new mod">
        <pc:chgData name="Ilnytskyy, Slava" userId="6c9a36ec-2177-4c71-9d2b-b4582c7eea5e" providerId="ADAL" clId="{94289F55-8F44-42A0-A0DE-FD390F45A8BC}" dt="2023-04-23T01:32:04.271" v="40175" actId="20577"/>
        <pc:sldMkLst>
          <pc:docMk/>
          <pc:sldMk cId="3745191711" sldId="323"/>
        </pc:sldMkLst>
        <pc:spChg chg="del">
          <ac:chgData name="Ilnytskyy, Slava" userId="6c9a36ec-2177-4c71-9d2b-b4582c7eea5e" providerId="ADAL" clId="{94289F55-8F44-42A0-A0DE-FD390F45A8BC}" dt="2023-04-23T00:11:11.444" v="39934" actId="478"/>
          <ac:spMkLst>
            <pc:docMk/>
            <pc:sldMk cId="3745191711" sldId="323"/>
            <ac:spMk id="2" creationId="{C3CE1B36-6127-4BC4-B94D-AB830E24034C}"/>
          </ac:spMkLst>
        </pc:spChg>
        <pc:spChg chg="del">
          <ac:chgData name="Ilnytskyy, Slava" userId="6c9a36ec-2177-4c71-9d2b-b4582c7eea5e" providerId="ADAL" clId="{94289F55-8F44-42A0-A0DE-FD390F45A8BC}" dt="2023-04-23T00:11:14.401" v="39935" actId="478"/>
          <ac:spMkLst>
            <pc:docMk/>
            <pc:sldMk cId="3745191711" sldId="323"/>
            <ac:spMk id="3" creationId="{D691BDA6-E6F0-DA9B-0E85-22420BCB5045}"/>
          </ac:spMkLst>
        </pc:spChg>
        <pc:spChg chg="add mod">
          <ac:chgData name="Ilnytskyy, Slava" userId="6c9a36ec-2177-4c71-9d2b-b4582c7eea5e" providerId="ADAL" clId="{94289F55-8F44-42A0-A0DE-FD390F45A8BC}" dt="2023-04-23T00:11:17.018" v="39936"/>
          <ac:spMkLst>
            <pc:docMk/>
            <pc:sldMk cId="3745191711" sldId="323"/>
            <ac:spMk id="4" creationId="{561832DB-F0CB-6696-389E-48EF4563EE80}"/>
          </ac:spMkLst>
        </pc:spChg>
        <pc:spChg chg="add mod">
          <ac:chgData name="Ilnytskyy, Slava" userId="6c9a36ec-2177-4c71-9d2b-b4582c7eea5e" providerId="ADAL" clId="{94289F55-8F44-42A0-A0DE-FD390F45A8BC}" dt="2023-04-23T01:32:04.271" v="40175" actId="20577"/>
          <ac:spMkLst>
            <pc:docMk/>
            <pc:sldMk cId="3745191711" sldId="323"/>
            <ac:spMk id="5" creationId="{BF6F91B8-D3EF-AF4A-B970-3C2895618FA5}"/>
          </ac:spMkLst>
        </pc:spChg>
      </pc:sldChg>
      <pc:sldChg chg="addSp delSp modSp new mod">
        <pc:chgData name="Ilnytskyy, Slava" userId="6c9a36ec-2177-4c71-9d2b-b4582c7eea5e" providerId="ADAL" clId="{94289F55-8F44-42A0-A0DE-FD390F45A8BC}" dt="2023-04-23T23:08:10.882" v="41565" actId="20577"/>
        <pc:sldMkLst>
          <pc:docMk/>
          <pc:sldMk cId="1231899287" sldId="324"/>
        </pc:sldMkLst>
        <pc:spChg chg="del">
          <ac:chgData name="Ilnytskyy, Slava" userId="6c9a36ec-2177-4c71-9d2b-b4582c7eea5e" providerId="ADAL" clId="{94289F55-8F44-42A0-A0DE-FD390F45A8BC}" dt="2023-04-23T01:32:23.137" v="40177" actId="478"/>
          <ac:spMkLst>
            <pc:docMk/>
            <pc:sldMk cId="1231899287" sldId="324"/>
            <ac:spMk id="2" creationId="{6A24C3A7-45F3-A8F4-0C04-A49C4560C758}"/>
          </ac:spMkLst>
        </pc:spChg>
        <pc:spChg chg="del">
          <ac:chgData name="Ilnytskyy, Slava" userId="6c9a36ec-2177-4c71-9d2b-b4582c7eea5e" providerId="ADAL" clId="{94289F55-8F44-42A0-A0DE-FD390F45A8BC}" dt="2023-04-23T01:32:25.736" v="40178" actId="478"/>
          <ac:spMkLst>
            <pc:docMk/>
            <pc:sldMk cId="1231899287" sldId="324"/>
            <ac:spMk id="3" creationId="{02A4D880-75DD-6BE7-176A-8205326139B9}"/>
          </ac:spMkLst>
        </pc:spChg>
        <pc:spChg chg="add mod">
          <ac:chgData name="Ilnytskyy, Slava" userId="6c9a36ec-2177-4c71-9d2b-b4582c7eea5e" providerId="ADAL" clId="{94289F55-8F44-42A0-A0DE-FD390F45A8BC}" dt="2023-04-23T01:32:28.248" v="40179"/>
          <ac:spMkLst>
            <pc:docMk/>
            <pc:sldMk cId="1231899287" sldId="324"/>
            <ac:spMk id="4" creationId="{81DC962E-E189-32A7-CBEF-8A633C3FAD3E}"/>
          </ac:spMkLst>
        </pc:spChg>
        <pc:spChg chg="add mod">
          <ac:chgData name="Ilnytskyy, Slava" userId="6c9a36ec-2177-4c71-9d2b-b4582c7eea5e" providerId="ADAL" clId="{94289F55-8F44-42A0-A0DE-FD390F45A8BC}" dt="2023-04-23T23:08:10.882" v="41565" actId="20577"/>
          <ac:spMkLst>
            <pc:docMk/>
            <pc:sldMk cId="1231899287" sldId="324"/>
            <ac:spMk id="5" creationId="{1F038419-DB61-FD65-B61A-CB6872D52A9C}"/>
          </ac:spMkLst>
        </pc:spChg>
      </pc:sldChg>
      <pc:sldChg chg="addSp delSp modSp new mod">
        <pc:chgData name="Ilnytskyy, Slava" userId="6c9a36ec-2177-4c71-9d2b-b4582c7eea5e" providerId="ADAL" clId="{94289F55-8F44-42A0-A0DE-FD390F45A8BC}" dt="2023-04-23T23:28:32.054" v="41921" actId="113"/>
        <pc:sldMkLst>
          <pc:docMk/>
          <pc:sldMk cId="2527928383" sldId="325"/>
        </pc:sldMkLst>
        <pc:spChg chg="del">
          <ac:chgData name="Ilnytskyy, Slava" userId="6c9a36ec-2177-4c71-9d2b-b4582c7eea5e" providerId="ADAL" clId="{94289F55-8F44-42A0-A0DE-FD390F45A8BC}" dt="2023-04-23T22:47:33.582" v="40875" actId="478"/>
          <ac:spMkLst>
            <pc:docMk/>
            <pc:sldMk cId="2527928383" sldId="325"/>
            <ac:spMk id="2" creationId="{32B48388-2DEC-D71E-E924-00B02975A5B5}"/>
          </ac:spMkLst>
        </pc:spChg>
        <pc:spChg chg="del">
          <ac:chgData name="Ilnytskyy, Slava" userId="6c9a36ec-2177-4c71-9d2b-b4582c7eea5e" providerId="ADAL" clId="{94289F55-8F44-42A0-A0DE-FD390F45A8BC}" dt="2023-04-23T22:47:35.852" v="40876" actId="478"/>
          <ac:spMkLst>
            <pc:docMk/>
            <pc:sldMk cId="2527928383" sldId="325"/>
            <ac:spMk id="3" creationId="{AD89593D-B24F-4816-7765-43E461EBB5C8}"/>
          </ac:spMkLst>
        </pc:spChg>
        <pc:spChg chg="add mod">
          <ac:chgData name="Ilnytskyy, Slava" userId="6c9a36ec-2177-4c71-9d2b-b4582c7eea5e" providerId="ADAL" clId="{94289F55-8F44-42A0-A0DE-FD390F45A8BC}" dt="2023-04-23T22:47:49.247" v="40881"/>
          <ac:spMkLst>
            <pc:docMk/>
            <pc:sldMk cId="2527928383" sldId="325"/>
            <ac:spMk id="4" creationId="{807A87D1-442E-8BBE-6F78-56C23394BE5F}"/>
          </ac:spMkLst>
        </pc:spChg>
        <pc:spChg chg="add mod">
          <ac:chgData name="Ilnytskyy, Slava" userId="6c9a36ec-2177-4c71-9d2b-b4582c7eea5e" providerId="ADAL" clId="{94289F55-8F44-42A0-A0DE-FD390F45A8BC}" dt="2023-04-23T23:28:32.054" v="41921" actId="113"/>
          <ac:spMkLst>
            <pc:docMk/>
            <pc:sldMk cId="2527928383" sldId="325"/>
            <ac:spMk id="5" creationId="{488FD82C-6AAE-1BB4-43EE-77E4E7D07E06}"/>
          </ac:spMkLst>
        </pc:spChg>
      </pc:sldChg>
      <pc:sldChg chg="new del">
        <pc:chgData name="Ilnytskyy, Slava" userId="6c9a36ec-2177-4c71-9d2b-b4582c7eea5e" providerId="ADAL" clId="{94289F55-8F44-42A0-A0DE-FD390F45A8BC}" dt="2023-04-24T20:58:57.289" v="41923" actId="2696"/>
        <pc:sldMkLst>
          <pc:docMk/>
          <pc:sldMk cId="1640079742" sldId="326"/>
        </pc:sldMkLst>
      </pc:sldChg>
      <pc:sldChg chg="addSp delSp modSp new mod">
        <pc:chgData name="Ilnytskyy, Slava" userId="6c9a36ec-2177-4c71-9d2b-b4582c7eea5e" providerId="ADAL" clId="{94289F55-8F44-42A0-A0DE-FD390F45A8BC}" dt="2023-04-24T23:53:59.369" v="43529" actId="1035"/>
        <pc:sldMkLst>
          <pc:docMk/>
          <pc:sldMk cId="1785037907" sldId="326"/>
        </pc:sldMkLst>
        <pc:spChg chg="del">
          <ac:chgData name="Ilnytskyy, Slava" userId="6c9a36ec-2177-4c71-9d2b-b4582c7eea5e" providerId="ADAL" clId="{94289F55-8F44-42A0-A0DE-FD390F45A8BC}" dt="2023-04-24T23:29:45.507" v="43076" actId="478"/>
          <ac:spMkLst>
            <pc:docMk/>
            <pc:sldMk cId="1785037907" sldId="326"/>
            <ac:spMk id="2" creationId="{4A0363B2-FFFD-8E16-E78A-BDB6B58726E8}"/>
          </ac:spMkLst>
        </pc:spChg>
        <pc:spChg chg="del">
          <ac:chgData name="Ilnytskyy, Slava" userId="6c9a36ec-2177-4c71-9d2b-b4582c7eea5e" providerId="ADAL" clId="{94289F55-8F44-42A0-A0DE-FD390F45A8BC}" dt="2023-04-24T23:29:49.047" v="43077" actId="478"/>
          <ac:spMkLst>
            <pc:docMk/>
            <pc:sldMk cId="1785037907" sldId="326"/>
            <ac:spMk id="3" creationId="{4E867E14-234C-867A-67BF-4F707DBB8656}"/>
          </ac:spMkLst>
        </pc:spChg>
        <pc:spChg chg="add mod">
          <ac:chgData name="Ilnytskyy, Slava" userId="6c9a36ec-2177-4c71-9d2b-b4582c7eea5e" providerId="ADAL" clId="{94289F55-8F44-42A0-A0DE-FD390F45A8BC}" dt="2023-04-24T23:30:01.603" v="43084"/>
          <ac:spMkLst>
            <pc:docMk/>
            <pc:sldMk cId="1785037907" sldId="326"/>
            <ac:spMk id="4" creationId="{F03EC90C-649C-C5D9-E49B-CF22DC17B340}"/>
          </ac:spMkLst>
        </pc:spChg>
        <pc:spChg chg="add mod">
          <ac:chgData name="Ilnytskyy, Slava" userId="6c9a36ec-2177-4c71-9d2b-b4582c7eea5e" providerId="ADAL" clId="{94289F55-8F44-42A0-A0DE-FD390F45A8BC}" dt="2023-04-24T23:53:59.369" v="43529" actId="1035"/>
          <ac:spMkLst>
            <pc:docMk/>
            <pc:sldMk cId="1785037907" sldId="326"/>
            <ac:spMk id="5" creationId="{9DA71214-02FB-8352-CD5A-013D98C2FFB4}"/>
          </ac:spMkLst>
        </pc:spChg>
      </pc:sldChg>
      <pc:sldChg chg="addSp delSp modSp new mod">
        <pc:chgData name="Ilnytskyy, Slava" userId="6c9a36ec-2177-4c71-9d2b-b4582c7eea5e" providerId="ADAL" clId="{94289F55-8F44-42A0-A0DE-FD390F45A8BC}" dt="2023-04-25T00:23:02.307" v="44031" actId="20577"/>
        <pc:sldMkLst>
          <pc:docMk/>
          <pc:sldMk cId="211884070" sldId="327"/>
        </pc:sldMkLst>
        <pc:spChg chg="del">
          <ac:chgData name="Ilnytskyy, Slava" userId="6c9a36ec-2177-4c71-9d2b-b4582c7eea5e" providerId="ADAL" clId="{94289F55-8F44-42A0-A0DE-FD390F45A8BC}" dt="2023-04-24T23:53:03.864" v="43509" actId="478"/>
          <ac:spMkLst>
            <pc:docMk/>
            <pc:sldMk cId="211884070" sldId="327"/>
            <ac:spMk id="2" creationId="{29586B45-41E3-959B-E3B6-D6B7B28C4772}"/>
          </ac:spMkLst>
        </pc:spChg>
        <pc:spChg chg="del">
          <ac:chgData name="Ilnytskyy, Slava" userId="6c9a36ec-2177-4c71-9d2b-b4582c7eea5e" providerId="ADAL" clId="{94289F55-8F44-42A0-A0DE-FD390F45A8BC}" dt="2023-04-24T23:53:06.117" v="43510" actId="478"/>
          <ac:spMkLst>
            <pc:docMk/>
            <pc:sldMk cId="211884070" sldId="327"/>
            <ac:spMk id="3" creationId="{8D5A200A-4DEC-5FB9-BFCE-B9F0DBBF9C42}"/>
          </ac:spMkLst>
        </pc:spChg>
        <pc:spChg chg="add mod">
          <ac:chgData name="Ilnytskyy, Slava" userId="6c9a36ec-2177-4c71-9d2b-b4582c7eea5e" providerId="ADAL" clId="{94289F55-8F44-42A0-A0DE-FD390F45A8BC}" dt="2023-04-24T23:53:09.489" v="43511"/>
          <ac:spMkLst>
            <pc:docMk/>
            <pc:sldMk cId="211884070" sldId="327"/>
            <ac:spMk id="4" creationId="{4574CF28-B192-FDFD-235D-498D3640B7C6}"/>
          </ac:spMkLst>
        </pc:spChg>
        <pc:spChg chg="add mod">
          <ac:chgData name="Ilnytskyy, Slava" userId="6c9a36ec-2177-4c71-9d2b-b4582c7eea5e" providerId="ADAL" clId="{94289F55-8F44-42A0-A0DE-FD390F45A8BC}" dt="2023-04-25T00:23:02.307" v="44031" actId="20577"/>
          <ac:spMkLst>
            <pc:docMk/>
            <pc:sldMk cId="211884070" sldId="327"/>
            <ac:spMk id="5" creationId="{AC1F7E07-07AA-0C9A-A765-54FE3435E59C}"/>
          </ac:spMkLst>
        </pc:spChg>
      </pc:sldChg>
      <pc:sldChg chg="addSp delSp modSp new mod">
        <pc:chgData name="Ilnytskyy, Slava" userId="6c9a36ec-2177-4c71-9d2b-b4582c7eea5e" providerId="ADAL" clId="{94289F55-8F44-42A0-A0DE-FD390F45A8BC}" dt="2023-04-25T01:54:41.557" v="44708" actId="20577"/>
        <pc:sldMkLst>
          <pc:docMk/>
          <pc:sldMk cId="1434293966" sldId="328"/>
        </pc:sldMkLst>
        <pc:spChg chg="del">
          <ac:chgData name="Ilnytskyy, Slava" userId="6c9a36ec-2177-4c71-9d2b-b4582c7eea5e" providerId="ADAL" clId="{94289F55-8F44-42A0-A0DE-FD390F45A8BC}" dt="2023-04-25T00:24:49.817" v="44033" actId="478"/>
          <ac:spMkLst>
            <pc:docMk/>
            <pc:sldMk cId="1434293966" sldId="328"/>
            <ac:spMk id="2" creationId="{4C7C7D90-336B-75AC-E8E2-2922CA3ED236}"/>
          </ac:spMkLst>
        </pc:spChg>
        <pc:spChg chg="del">
          <ac:chgData name="Ilnytskyy, Slava" userId="6c9a36ec-2177-4c71-9d2b-b4582c7eea5e" providerId="ADAL" clId="{94289F55-8F44-42A0-A0DE-FD390F45A8BC}" dt="2023-04-25T00:24:52.461" v="44034" actId="478"/>
          <ac:spMkLst>
            <pc:docMk/>
            <pc:sldMk cId="1434293966" sldId="328"/>
            <ac:spMk id="3" creationId="{69092F5B-DAFC-58B3-5414-8D7B8E721181}"/>
          </ac:spMkLst>
        </pc:spChg>
        <pc:spChg chg="add mod">
          <ac:chgData name="Ilnytskyy, Slava" userId="6c9a36ec-2177-4c71-9d2b-b4582c7eea5e" providerId="ADAL" clId="{94289F55-8F44-42A0-A0DE-FD390F45A8BC}" dt="2023-04-25T01:54:26.639" v="44646" actId="20577"/>
          <ac:spMkLst>
            <pc:docMk/>
            <pc:sldMk cId="1434293966" sldId="328"/>
            <ac:spMk id="4" creationId="{49899538-75A9-BB87-9EF1-D8CEAEC56162}"/>
          </ac:spMkLst>
        </pc:spChg>
        <pc:spChg chg="add mod">
          <ac:chgData name="Ilnytskyy, Slava" userId="6c9a36ec-2177-4c71-9d2b-b4582c7eea5e" providerId="ADAL" clId="{94289F55-8F44-42A0-A0DE-FD390F45A8BC}" dt="2023-04-25T01:54:41.557" v="44708" actId="20577"/>
          <ac:spMkLst>
            <pc:docMk/>
            <pc:sldMk cId="1434293966" sldId="328"/>
            <ac:spMk id="5" creationId="{E3FAACCC-5676-9409-8FE1-2E6EBC8ABDCA}"/>
          </ac:spMkLst>
        </pc:spChg>
      </pc:sldChg>
      <pc:sldChg chg="addSp delSp modSp new mod">
        <pc:chgData name="Ilnytskyy, Slava" userId="6c9a36ec-2177-4c71-9d2b-b4582c7eea5e" providerId="ADAL" clId="{94289F55-8F44-42A0-A0DE-FD390F45A8BC}" dt="2023-04-25T02:42:21.492" v="45066" actId="207"/>
        <pc:sldMkLst>
          <pc:docMk/>
          <pc:sldMk cId="3704230518" sldId="329"/>
        </pc:sldMkLst>
        <pc:spChg chg="del">
          <ac:chgData name="Ilnytskyy, Slava" userId="6c9a36ec-2177-4c71-9d2b-b4582c7eea5e" providerId="ADAL" clId="{94289F55-8F44-42A0-A0DE-FD390F45A8BC}" dt="2023-04-25T01:12:40.302" v="44527" actId="478"/>
          <ac:spMkLst>
            <pc:docMk/>
            <pc:sldMk cId="3704230518" sldId="329"/>
            <ac:spMk id="2" creationId="{9ADE506A-2E1F-6ED3-BF09-F7A807FC7B65}"/>
          </ac:spMkLst>
        </pc:spChg>
        <pc:spChg chg="del">
          <ac:chgData name="Ilnytskyy, Slava" userId="6c9a36ec-2177-4c71-9d2b-b4582c7eea5e" providerId="ADAL" clId="{94289F55-8F44-42A0-A0DE-FD390F45A8BC}" dt="2023-04-25T01:12:42.818" v="44528" actId="478"/>
          <ac:spMkLst>
            <pc:docMk/>
            <pc:sldMk cId="3704230518" sldId="329"/>
            <ac:spMk id="3" creationId="{FBC9B31A-2D25-3489-6B09-15C0D2359FF5}"/>
          </ac:spMkLst>
        </pc:spChg>
        <pc:spChg chg="add mod">
          <ac:chgData name="Ilnytskyy, Slava" userId="6c9a36ec-2177-4c71-9d2b-b4582c7eea5e" providerId="ADAL" clId="{94289F55-8F44-42A0-A0DE-FD390F45A8BC}" dt="2023-04-25T01:54:58.197" v="44744" actId="20577"/>
          <ac:spMkLst>
            <pc:docMk/>
            <pc:sldMk cId="3704230518" sldId="329"/>
            <ac:spMk id="4" creationId="{CD1E17D7-9E55-B04C-B72D-8073AE6C24C5}"/>
          </ac:spMkLst>
        </pc:spChg>
        <pc:spChg chg="add mod">
          <ac:chgData name="Ilnytskyy, Slava" userId="6c9a36ec-2177-4c71-9d2b-b4582c7eea5e" providerId="ADAL" clId="{94289F55-8F44-42A0-A0DE-FD390F45A8BC}" dt="2023-04-25T02:42:21.492" v="45066" actId="207"/>
          <ac:spMkLst>
            <pc:docMk/>
            <pc:sldMk cId="3704230518" sldId="329"/>
            <ac:spMk id="5" creationId="{9DF75BE0-2969-9D77-9936-C05124F0B27C}"/>
          </ac:spMkLst>
        </pc:spChg>
      </pc:sldChg>
      <pc:sldChg chg="addSp delSp modSp new mod">
        <pc:chgData name="Ilnytskyy, Slava" userId="6c9a36ec-2177-4c71-9d2b-b4582c7eea5e" providerId="ADAL" clId="{94289F55-8F44-42A0-A0DE-FD390F45A8BC}" dt="2023-04-25T03:39:07.421" v="45567" actId="20577"/>
        <pc:sldMkLst>
          <pc:docMk/>
          <pc:sldMk cId="1566823043" sldId="330"/>
        </pc:sldMkLst>
        <pc:spChg chg="del">
          <ac:chgData name="Ilnytskyy, Slava" userId="6c9a36ec-2177-4c71-9d2b-b4582c7eea5e" providerId="ADAL" clId="{94289F55-8F44-42A0-A0DE-FD390F45A8BC}" dt="2023-04-25T01:57:53.128" v="45039" actId="478"/>
          <ac:spMkLst>
            <pc:docMk/>
            <pc:sldMk cId="1566823043" sldId="330"/>
            <ac:spMk id="2" creationId="{488E4B3B-7E5E-D255-136D-3AC19603A3A0}"/>
          </ac:spMkLst>
        </pc:spChg>
        <pc:spChg chg="del">
          <ac:chgData name="Ilnytskyy, Slava" userId="6c9a36ec-2177-4c71-9d2b-b4582c7eea5e" providerId="ADAL" clId="{94289F55-8F44-42A0-A0DE-FD390F45A8BC}" dt="2023-04-25T01:57:55.740" v="45040" actId="478"/>
          <ac:spMkLst>
            <pc:docMk/>
            <pc:sldMk cId="1566823043" sldId="330"/>
            <ac:spMk id="3" creationId="{529F8646-F93C-24DE-D6A9-D02A731BA4DA}"/>
          </ac:spMkLst>
        </pc:spChg>
        <pc:spChg chg="add mod">
          <ac:chgData name="Ilnytskyy, Slava" userId="6c9a36ec-2177-4c71-9d2b-b4582c7eea5e" providerId="ADAL" clId="{94289F55-8F44-42A0-A0DE-FD390F45A8BC}" dt="2023-04-25T01:57:58.207" v="45041"/>
          <ac:spMkLst>
            <pc:docMk/>
            <pc:sldMk cId="1566823043" sldId="330"/>
            <ac:spMk id="4" creationId="{216A4A6B-73F4-4EAF-A26E-93D091835F10}"/>
          </ac:spMkLst>
        </pc:spChg>
        <pc:spChg chg="add del mod">
          <ac:chgData name="Ilnytskyy, Slava" userId="6c9a36ec-2177-4c71-9d2b-b4582c7eea5e" providerId="ADAL" clId="{94289F55-8F44-42A0-A0DE-FD390F45A8BC}" dt="2023-04-25T02:37:35.642" v="45044"/>
          <ac:spMkLst>
            <pc:docMk/>
            <pc:sldMk cId="1566823043" sldId="330"/>
            <ac:spMk id="5" creationId="{A263C610-00C0-3B84-B1E7-038286ECF357}"/>
          </ac:spMkLst>
        </pc:spChg>
        <pc:spChg chg="add mod">
          <ac:chgData name="Ilnytskyy, Slava" userId="6c9a36ec-2177-4c71-9d2b-b4582c7eea5e" providerId="ADAL" clId="{94289F55-8F44-42A0-A0DE-FD390F45A8BC}" dt="2023-04-25T02:53:28.562" v="45249" actId="207"/>
          <ac:spMkLst>
            <pc:docMk/>
            <pc:sldMk cId="1566823043" sldId="330"/>
            <ac:spMk id="6" creationId="{1EB43CB6-D3B3-65EE-6022-78B031C936F4}"/>
          </ac:spMkLst>
        </pc:spChg>
        <pc:spChg chg="add mod">
          <ac:chgData name="Ilnytskyy, Slava" userId="6c9a36ec-2177-4c71-9d2b-b4582c7eea5e" providerId="ADAL" clId="{94289F55-8F44-42A0-A0DE-FD390F45A8BC}" dt="2023-04-25T03:39:07.421" v="45567" actId="20577"/>
          <ac:spMkLst>
            <pc:docMk/>
            <pc:sldMk cId="1566823043" sldId="330"/>
            <ac:spMk id="8" creationId="{A620C6EF-90CB-10F5-DB92-7E7730D44391}"/>
          </ac:spMkLst>
        </pc:spChg>
        <pc:grpChg chg="add mod">
          <ac:chgData name="Ilnytskyy, Slava" userId="6c9a36ec-2177-4c71-9d2b-b4582c7eea5e" providerId="ADAL" clId="{94289F55-8F44-42A0-A0DE-FD390F45A8BC}" dt="2023-04-25T02:53:09.152" v="45248" actId="164"/>
          <ac:grpSpMkLst>
            <pc:docMk/>
            <pc:sldMk cId="1566823043" sldId="330"/>
            <ac:grpSpMk id="7" creationId="{037B6DFE-76FB-E321-3275-DFEA66135EE6}"/>
          </ac:grpSpMkLst>
        </pc:grpChg>
        <pc:picChg chg="add mod">
          <ac:chgData name="Ilnytskyy, Slava" userId="6c9a36ec-2177-4c71-9d2b-b4582c7eea5e" providerId="ADAL" clId="{94289F55-8F44-42A0-A0DE-FD390F45A8BC}" dt="2023-04-25T02:53:09.152" v="45248" actId="164"/>
          <ac:picMkLst>
            <pc:docMk/>
            <pc:sldMk cId="1566823043" sldId="330"/>
            <ac:picMk id="3" creationId="{2638ABAB-F6CF-4953-54D6-EBC920822003}"/>
          </ac:picMkLst>
        </pc:picChg>
        <pc:inkChg chg="add mod">
          <ac:chgData name="Ilnytskyy, Slava" userId="6c9a36ec-2177-4c71-9d2b-b4582c7eea5e" providerId="ADAL" clId="{94289F55-8F44-42A0-A0DE-FD390F45A8BC}" dt="2023-04-25T02:53:09.152" v="45248" actId="164"/>
          <ac:inkMkLst>
            <pc:docMk/>
            <pc:sldMk cId="1566823043" sldId="330"/>
            <ac:inkMk id="5" creationId="{D4FCC4F9-789A-0186-E770-1D6AE8693B4C}"/>
          </ac:inkMkLst>
        </pc:inkChg>
      </pc:sldChg>
      <pc:sldChg chg="addSp delSp modSp new mod">
        <pc:chgData name="Ilnytskyy, Slava" userId="6c9a36ec-2177-4c71-9d2b-b4582c7eea5e" providerId="ADAL" clId="{94289F55-8F44-42A0-A0DE-FD390F45A8BC}" dt="2023-04-25T07:06:17.615" v="46070" actId="20577"/>
        <pc:sldMkLst>
          <pc:docMk/>
          <pc:sldMk cId="2632221638" sldId="331"/>
        </pc:sldMkLst>
        <pc:spChg chg="del">
          <ac:chgData name="Ilnytskyy, Slava" userId="6c9a36ec-2177-4c71-9d2b-b4582c7eea5e" providerId="ADAL" clId="{94289F55-8F44-42A0-A0DE-FD390F45A8BC}" dt="2023-04-25T03:52:18.741" v="45569" actId="478"/>
          <ac:spMkLst>
            <pc:docMk/>
            <pc:sldMk cId="2632221638" sldId="331"/>
            <ac:spMk id="2" creationId="{23279D99-46F7-CAE5-6374-61160130980C}"/>
          </ac:spMkLst>
        </pc:spChg>
        <pc:spChg chg="del">
          <ac:chgData name="Ilnytskyy, Slava" userId="6c9a36ec-2177-4c71-9d2b-b4582c7eea5e" providerId="ADAL" clId="{94289F55-8F44-42A0-A0DE-FD390F45A8BC}" dt="2023-04-25T03:52:21.486" v="45570" actId="478"/>
          <ac:spMkLst>
            <pc:docMk/>
            <pc:sldMk cId="2632221638" sldId="331"/>
            <ac:spMk id="3" creationId="{E9590ABD-2A60-C4F0-6B5D-ED8D9F8AA1CA}"/>
          </ac:spMkLst>
        </pc:spChg>
        <pc:spChg chg="add mod">
          <ac:chgData name="Ilnytskyy, Slava" userId="6c9a36ec-2177-4c71-9d2b-b4582c7eea5e" providerId="ADAL" clId="{94289F55-8F44-42A0-A0DE-FD390F45A8BC}" dt="2023-04-25T03:52:33.491" v="45571"/>
          <ac:spMkLst>
            <pc:docMk/>
            <pc:sldMk cId="2632221638" sldId="331"/>
            <ac:spMk id="4" creationId="{BA434AEE-109B-6BBE-2A89-52F44B9C4C0F}"/>
          </ac:spMkLst>
        </pc:spChg>
        <pc:spChg chg="add mod">
          <ac:chgData name="Ilnytskyy, Slava" userId="6c9a36ec-2177-4c71-9d2b-b4582c7eea5e" providerId="ADAL" clId="{94289F55-8F44-42A0-A0DE-FD390F45A8BC}" dt="2023-04-25T07:06:17.615" v="46070" actId="20577"/>
          <ac:spMkLst>
            <pc:docMk/>
            <pc:sldMk cId="2632221638" sldId="331"/>
            <ac:spMk id="5" creationId="{9ED7E9F5-7CBC-62ED-EE00-AA2F46C64675}"/>
          </ac:spMkLst>
        </pc:spChg>
      </pc:sldChg>
      <pc:sldChg chg="addSp delSp modSp new mod">
        <pc:chgData name="Ilnytskyy, Slava" userId="6c9a36ec-2177-4c71-9d2b-b4582c7eea5e" providerId="ADAL" clId="{94289F55-8F44-42A0-A0DE-FD390F45A8BC}" dt="2023-04-25T08:48:29.029" v="46103"/>
        <pc:sldMkLst>
          <pc:docMk/>
          <pc:sldMk cId="2648791950" sldId="332"/>
        </pc:sldMkLst>
        <pc:spChg chg="del">
          <ac:chgData name="Ilnytskyy, Slava" userId="6c9a36ec-2177-4c71-9d2b-b4582c7eea5e" providerId="ADAL" clId="{94289F55-8F44-42A0-A0DE-FD390F45A8BC}" dt="2023-04-25T07:06:31.646" v="46072" actId="478"/>
          <ac:spMkLst>
            <pc:docMk/>
            <pc:sldMk cId="2648791950" sldId="332"/>
            <ac:spMk id="2" creationId="{8BA42FD0-7B40-5E92-29F1-B5F7FD7814E7}"/>
          </ac:spMkLst>
        </pc:spChg>
        <pc:spChg chg="del">
          <ac:chgData name="Ilnytskyy, Slava" userId="6c9a36ec-2177-4c71-9d2b-b4582c7eea5e" providerId="ADAL" clId="{94289F55-8F44-42A0-A0DE-FD390F45A8BC}" dt="2023-04-25T07:06:35.881" v="46073" actId="478"/>
          <ac:spMkLst>
            <pc:docMk/>
            <pc:sldMk cId="2648791950" sldId="332"/>
            <ac:spMk id="3" creationId="{4681ACEE-6FA8-B0D8-3A7E-41BF87DBD6F9}"/>
          </ac:spMkLst>
        </pc:spChg>
        <pc:spChg chg="add mod">
          <ac:chgData name="Ilnytskyy, Slava" userId="6c9a36ec-2177-4c71-9d2b-b4582c7eea5e" providerId="ADAL" clId="{94289F55-8F44-42A0-A0DE-FD390F45A8BC}" dt="2023-04-25T07:06:39.199" v="46074"/>
          <ac:spMkLst>
            <pc:docMk/>
            <pc:sldMk cId="2648791950" sldId="332"/>
            <ac:spMk id="4" creationId="{1298787D-A299-D9E2-C686-DCE10FE3BC7E}"/>
          </ac:spMkLst>
        </pc:spChg>
        <pc:spChg chg="add del mod">
          <ac:chgData name="Ilnytskyy, Slava" userId="6c9a36ec-2177-4c71-9d2b-b4582c7eea5e" providerId="ADAL" clId="{94289F55-8F44-42A0-A0DE-FD390F45A8BC}" dt="2023-04-25T08:48:29.029" v="46103"/>
          <ac:spMkLst>
            <pc:docMk/>
            <pc:sldMk cId="2648791950" sldId="332"/>
            <ac:spMk id="6" creationId="{4853E622-9E87-3C93-5F0E-8D656F7D751C}"/>
          </ac:spMkLst>
        </pc:spChg>
        <pc:spChg chg="add mod">
          <ac:chgData name="Ilnytskyy, Slava" userId="6c9a36ec-2177-4c71-9d2b-b4582c7eea5e" providerId="ADAL" clId="{94289F55-8F44-42A0-A0DE-FD390F45A8BC}" dt="2023-04-25T08:48:23.072" v="46101" actId="20577"/>
          <ac:spMkLst>
            <pc:docMk/>
            <pc:sldMk cId="2648791950" sldId="332"/>
            <ac:spMk id="8" creationId="{6876148D-8E55-8C55-8E50-5391FFF508CE}"/>
          </ac:spMkLst>
        </pc:spChg>
      </pc:sldChg>
      <pc:sldChg chg="addSp delSp modSp new mod">
        <pc:chgData name="Ilnytskyy, Slava" userId="6c9a36ec-2177-4c71-9d2b-b4582c7eea5e" providerId="ADAL" clId="{94289F55-8F44-42A0-A0DE-FD390F45A8BC}" dt="2023-04-25T09:13:22.187" v="47739" actId="14100"/>
        <pc:sldMkLst>
          <pc:docMk/>
          <pc:sldMk cId="2128282992" sldId="333"/>
        </pc:sldMkLst>
        <pc:spChg chg="del">
          <ac:chgData name="Ilnytskyy, Slava" userId="6c9a36ec-2177-4c71-9d2b-b4582c7eea5e" providerId="ADAL" clId="{94289F55-8F44-42A0-A0DE-FD390F45A8BC}" dt="2023-04-25T08:48:39.636" v="46105" actId="478"/>
          <ac:spMkLst>
            <pc:docMk/>
            <pc:sldMk cId="2128282992" sldId="333"/>
            <ac:spMk id="2" creationId="{5DF2576A-38AE-DBDD-F89D-AEAAF3C3D40C}"/>
          </ac:spMkLst>
        </pc:spChg>
        <pc:spChg chg="del">
          <ac:chgData name="Ilnytskyy, Slava" userId="6c9a36ec-2177-4c71-9d2b-b4582c7eea5e" providerId="ADAL" clId="{94289F55-8F44-42A0-A0DE-FD390F45A8BC}" dt="2023-04-25T08:48:44.343" v="46106" actId="478"/>
          <ac:spMkLst>
            <pc:docMk/>
            <pc:sldMk cId="2128282992" sldId="333"/>
            <ac:spMk id="3" creationId="{1D8A3AD8-EA4E-2285-12A8-E014AFB473A4}"/>
          </ac:spMkLst>
        </pc:spChg>
        <pc:spChg chg="add mod">
          <ac:chgData name="Ilnytskyy, Slava" userId="6c9a36ec-2177-4c71-9d2b-b4582c7eea5e" providerId="ADAL" clId="{94289F55-8F44-42A0-A0DE-FD390F45A8BC}" dt="2023-04-25T08:49:01.930" v="46157" actId="1038"/>
          <ac:spMkLst>
            <pc:docMk/>
            <pc:sldMk cId="2128282992" sldId="333"/>
            <ac:spMk id="4" creationId="{22A97594-2AAA-4809-40FA-A940B4649EF8}"/>
          </ac:spMkLst>
        </pc:spChg>
        <pc:spChg chg="add mod">
          <ac:chgData name="Ilnytskyy, Slava" userId="6c9a36ec-2177-4c71-9d2b-b4582c7eea5e" providerId="ADAL" clId="{94289F55-8F44-42A0-A0DE-FD390F45A8BC}" dt="2023-04-25T09:13:22.187" v="47739" actId="14100"/>
          <ac:spMkLst>
            <pc:docMk/>
            <pc:sldMk cId="2128282992" sldId="333"/>
            <ac:spMk id="5" creationId="{BD4D9804-B6FA-CAB5-51AC-A6A849065CBF}"/>
          </ac:spMkLst>
        </pc:spChg>
      </pc:sldChg>
      <pc:sldChg chg="addSp delSp modSp new mod">
        <pc:chgData name="Ilnytskyy, Slava" userId="6c9a36ec-2177-4c71-9d2b-b4582c7eea5e" providerId="ADAL" clId="{94289F55-8F44-42A0-A0DE-FD390F45A8BC}" dt="2023-04-25T09:46:41.355" v="48942" actId="20577"/>
        <pc:sldMkLst>
          <pc:docMk/>
          <pc:sldMk cId="1712934168" sldId="334"/>
        </pc:sldMkLst>
        <pc:spChg chg="del">
          <ac:chgData name="Ilnytskyy, Slava" userId="6c9a36ec-2177-4c71-9d2b-b4582c7eea5e" providerId="ADAL" clId="{94289F55-8F44-42A0-A0DE-FD390F45A8BC}" dt="2023-04-25T09:13:01.127" v="47734" actId="478"/>
          <ac:spMkLst>
            <pc:docMk/>
            <pc:sldMk cId="1712934168" sldId="334"/>
            <ac:spMk id="2" creationId="{533ED695-BDFD-A077-9E5B-BC82D10539B8}"/>
          </ac:spMkLst>
        </pc:spChg>
        <pc:spChg chg="del">
          <ac:chgData name="Ilnytskyy, Slava" userId="6c9a36ec-2177-4c71-9d2b-b4582c7eea5e" providerId="ADAL" clId="{94289F55-8F44-42A0-A0DE-FD390F45A8BC}" dt="2023-04-25T09:13:03.833" v="47735" actId="478"/>
          <ac:spMkLst>
            <pc:docMk/>
            <pc:sldMk cId="1712934168" sldId="334"/>
            <ac:spMk id="3" creationId="{2AD850BB-90CF-9AD6-C9CA-F6DF878D6F90}"/>
          </ac:spMkLst>
        </pc:spChg>
        <pc:spChg chg="add mod">
          <ac:chgData name="Ilnytskyy, Slava" userId="6c9a36ec-2177-4c71-9d2b-b4582c7eea5e" providerId="ADAL" clId="{94289F55-8F44-42A0-A0DE-FD390F45A8BC}" dt="2023-04-25T09:46:41.355" v="48942" actId="20577"/>
          <ac:spMkLst>
            <pc:docMk/>
            <pc:sldMk cId="1712934168" sldId="334"/>
            <ac:spMk id="5" creationId="{814AC4CD-E81B-18AE-903C-321099E61A5F}"/>
          </ac:spMkLst>
        </pc:spChg>
        <pc:spChg chg="add mod">
          <ac:chgData name="Ilnytskyy, Slava" userId="6c9a36ec-2177-4c71-9d2b-b4582c7eea5e" providerId="ADAL" clId="{94289F55-8F44-42A0-A0DE-FD390F45A8BC}" dt="2023-04-25T09:13:32.293" v="47740"/>
          <ac:spMkLst>
            <pc:docMk/>
            <pc:sldMk cId="1712934168" sldId="334"/>
            <ac:spMk id="6" creationId="{F10425A0-D2F0-7D3D-24DD-B40DD3B54932}"/>
          </ac:spMkLst>
        </pc:spChg>
      </pc:sldChg>
      <pc:sldChg chg="addSp delSp modSp new mod">
        <pc:chgData name="Ilnytskyy, Slava" userId="6c9a36ec-2177-4c71-9d2b-b4582c7eea5e" providerId="ADAL" clId="{94289F55-8F44-42A0-A0DE-FD390F45A8BC}" dt="2023-04-25T23:23:25.212" v="50344" actId="1076"/>
        <pc:sldMkLst>
          <pc:docMk/>
          <pc:sldMk cId="2157222795" sldId="335"/>
        </pc:sldMkLst>
        <pc:spChg chg="del">
          <ac:chgData name="Ilnytskyy, Slava" userId="6c9a36ec-2177-4c71-9d2b-b4582c7eea5e" providerId="ADAL" clId="{94289F55-8F44-42A0-A0DE-FD390F45A8BC}" dt="2023-04-25T09:50:45.506" v="48945" actId="478"/>
          <ac:spMkLst>
            <pc:docMk/>
            <pc:sldMk cId="2157222795" sldId="335"/>
            <ac:spMk id="2" creationId="{30634F3B-F207-A11F-BE90-6731D24B2176}"/>
          </ac:spMkLst>
        </pc:spChg>
        <pc:spChg chg="del">
          <ac:chgData name="Ilnytskyy, Slava" userId="6c9a36ec-2177-4c71-9d2b-b4582c7eea5e" providerId="ADAL" clId="{94289F55-8F44-42A0-A0DE-FD390F45A8BC}" dt="2023-04-25T09:50:42.593" v="48944" actId="478"/>
          <ac:spMkLst>
            <pc:docMk/>
            <pc:sldMk cId="2157222795" sldId="335"/>
            <ac:spMk id="3" creationId="{8A3FF6E3-F341-7ED2-625B-1D62A1E639C8}"/>
          </ac:spMkLst>
        </pc:spChg>
        <pc:spChg chg="add mod">
          <ac:chgData name="Ilnytskyy, Slava" userId="6c9a36ec-2177-4c71-9d2b-b4582c7eea5e" providerId="ADAL" clId="{94289F55-8F44-42A0-A0DE-FD390F45A8BC}" dt="2023-04-25T09:55:30.348" v="49039" actId="1038"/>
          <ac:spMkLst>
            <pc:docMk/>
            <pc:sldMk cId="2157222795" sldId="335"/>
            <ac:spMk id="4" creationId="{99D79822-5F37-1BD1-F7B4-44169ABECCC8}"/>
          </ac:spMkLst>
        </pc:spChg>
        <pc:spChg chg="add mod">
          <ac:chgData name="Ilnytskyy, Slava" userId="6c9a36ec-2177-4c71-9d2b-b4582c7eea5e" providerId="ADAL" clId="{94289F55-8F44-42A0-A0DE-FD390F45A8BC}" dt="2023-04-25T23:23:25.212" v="50344" actId="1076"/>
          <ac:spMkLst>
            <pc:docMk/>
            <pc:sldMk cId="2157222795" sldId="335"/>
            <ac:spMk id="5" creationId="{13CED96A-E59A-D70A-A15F-E8E6906E9A3B}"/>
          </ac:spMkLst>
        </pc:spChg>
      </pc:sldChg>
      <pc:sldChg chg="addSp delSp modSp new mod">
        <pc:chgData name="Ilnytskyy, Slava" userId="6c9a36ec-2177-4c71-9d2b-b4582c7eea5e" providerId="ADAL" clId="{94289F55-8F44-42A0-A0DE-FD390F45A8BC}" dt="2023-04-25T23:56:51.371" v="51455" actId="20577"/>
        <pc:sldMkLst>
          <pc:docMk/>
          <pc:sldMk cId="3321416682" sldId="336"/>
        </pc:sldMkLst>
        <pc:spChg chg="del">
          <ac:chgData name="Ilnytskyy, Slava" userId="6c9a36ec-2177-4c71-9d2b-b4582c7eea5e" providerId="ADAL" clId="{94289F55-8F44-42A0-A0DE-FD390F45A8BC}" dt="2023-04-25T23:23:12.810" v="50341" actId="478"/>
          <ac:spMkLst>
            <pc:docMk/>
            <pc:sldMk cId="3321416682" sldId="336"/>
            <ac:spMk id="2" creationId="{7748B717-505F-CAA0-3E9A-69B8D1950CA7}"/>
          </ac:spMkLst>
        </pc:spChg>
        <pc:spChg chg="del">
          <ac:chgData name="Ilnytskyy, Slava" userId="6c9a36ec-2177-4c71-9d2b-b4582c7eea5e" providerId="ADAL" clId="{94289F55-8F44-42A0-A0DE-FD390F45A8BC}" dt="2023-04-25T23:23:15.334" v="50342" actId="478"/>
          <ac:spMkLst>
            <pc:docMk/>
            <pc:sldMk cId="3321416682" sldId="336"/>
            <ac:spMk id="3" creationId="{5D89766E-FCF0-971D-6DE1-84D46127CA87}"/>
          </ac:spMkLst>
        </pc:spChg>
        <pc:spChg chg="add mod">
          <ac:chgData name="Ilnytskyy, Slava" userId="6c9a36ec-2177-4c71-9d2b-b4582c7eea5e" providerId="ADAL" clId="{94289F55-8F44-42A0-A0DE-FD390F45A8BC}" dt="2023-04-25T23:23:17.947" v="50343"/>
          <ac:spMkLst>
            <pc:docMk/>
            <pc:sldMk cId="3321416682" sldId="336"/>
            <ac:spMk id="4" creationId="{4378D622-3FD1-8135-D6B2-5B970B6BA956}"/>
          </ac:spMkLst>
        </pc:spChg>
        <pc:spChg chg="add mod">
          <ac:chgData name="Ilnytskyy, Slava" userId="6c9a36ec-2177-4c71-9d2b-b4582c7eea5e" providerId="ADAL" clId="{94289F55-8F44-42A0-A0DE-FD390F45A8BC}" dt="2023-04-25T23:56:51.371" v="51455" actId="20577"/>
          <ac:spMkLst>
            <pc:docMk/>
            <pc:sldMk cId="3321416682" sldId="336"/>
            <ac:spMk id="5" creationId="{8F327550-9AE3-5F11-6486-C152002B93BE}"/>
          </ac:spMkLst>
        </pc:spChg>
      </pc:sldChg>
      <pc:sldChg chg="addSp delSp modSp new mod">
        <pc:chgData name="Ilnytskyy, Slava" userId="6c9a36ec-2177-4c71-9d2b-b4582c7eea5e" providerId="ADAL" clId="{94289F55-8F44-42A0-A0DE-FD390F45A8BC}" dt="2023-04-25T23:52:18.210" v="51171" actId="12"/>
        <pc:sldMkLst>
          <pc:docMk/>
          <pc:sldMk cId="3675941579" sldId="337"/>
        </pc:sldMkLst>
        <pc:spChg chg="del mod">
          <ac:chgData name="Ilnytskyy, Slava" userId="6c9a36ec-2177-4c71-9d2b-b4582c7eea5e" providerId="ADAL" clId="{94289F55-8F44-42A0-A0DE-FD390F45A8BC}" dt="2023-04-25T23:26:45.195" v="50429" actId="478"/>
          <ac:spMkLst>
            <pc:docMk/>
            <pc:sldMk cId="3675941579" sldId="337"/>
            <ac:spMk id="2" creationId="{C912B3D0-0046-DED6-DB93-31BE5CB37ED3}"/>
          </ac:spMkLst>
        </pc:spChg>
        <pc:spChg chg="del">
          <ac:chgData name="Ilnytskyy, Slava" userId="6c9a36ec-2177-4c71-9d2b-b4582c7eea5e" providerId="ADAL" clId="{94289F55-8F44-42A0-A0DE-FD390F45A8BC}" dt="2023-04-25T23:26:47.820" v="50430" actId="478"/>
          <ac:spMkLst>
            <pc:docMk/>
            <pc:sldMk cId="3675941579" sldId="337"/>
            <ac:spMk id="3" creationId="{22D78DA2-6C98-BC0E-5ABA-C36B37340155}"/>
          </ac:spMkLst>
        </pc:spChg>
        <pc:spChg chg="add mod">
          <ac:chgData name="Ilnytskyy, Slava" userId="6c9a36ec-2177-4c71-9d2b-b4582c7eea5e" providerId="ADAL" clId="{94289F55-8F44-42A0-A0DE-FD390F45A8BC}" dt="2023-04-25T23:26:51.277" v="50431"/>
          <ac:spMkLst>
            <pc:docMk/>
            <pc:sldMk cId="3675941579" sldId="337"/>
            <ac:spMk id="4" creationId="{07897305-EF90-7604-D5AF-0CB9419D7CC0}"/>
          </ac:spMkLst>
        </pc:spChg>
        <pc:spChg chg="add mod">
          <ac:chgData name="Ilnytskyy, Slava" userId="6c9a36ec-2177-4c71-9d2b-b4582c7eea5e" providerId="ADAL" clId="{94289F55-8F44-42A0-A0DE-FD390F45A8BC}" dt="2023-04-25T23:52:18.210" v="51171" actId="12"/>
          <ac:spMkLst>
            <pc:docMk/>
            <pc:sldMk cId="3675941579" sldId="337"/>
            <ac:spMk id="5" creationId="{96B9513B-3174-B8D6-1BB5-EAD5836DFBB3}"/>
          </ac:spMkLst>
        </pc:spChg>
      </pc:sldChg>
      <pc:sldChg chg="addSp delSp modSp new mod">
        <pc:chgData name="Ilnytskyy, Slava" userId="6c9a36ec-2177-4c71-9d2b-b4582c7eea5e" providerId="ADAL" clId="{94289F55-8F44-42A0-A0DE-FD390F45A8BC}" dt="2023-04-26T16:34:52.509" v="51867" actId="207"/>
        <pc:sldMkLst>
          <pc:docMk/>
          <pc:sldMk cId="2143873305" sldId="338"/>
        </pc:sldMkLst>
        <pc:spChg chg="del">
          <ac:chgData name="Ilnytskyy, Slava" userId="6c9a36ec-2177-4c71-9d2b-b4582c7eea5e" providerId="ADAL" clId="{94289F55-8F44-42A0-A0DE-FD390F45A8BC}" dt="2023-04-25T23:55:42.064" v="51380" actId="478"/>
          <ac:spMkLst>
            <pc:docMk/>
            <pc:sldMk cId="2143873305" sldId="338"/>
            <ac:spMk id="2" creationId="{07CECAC6-96AC-57EB-7675-1D0794DCD556}"/>
          </ac:spMkLst>
        </pc:spChg>
        <pc:spChg chg="del">
          <ac:chgData name="Ilnytskyy, Slava" userId="6c9a36ec-2177-4c71-9d2b-b4582c7eea5e" providerId="ADAL" clId="{94289F55-8F44-42A0-A0DE-FD390F45A8BC}" dt="2023-04-25T23:55:39.182" v="51379" actId="478"/>
          <ac:spMkLst>
            <pc:docMk/>
            <pc:sldMk cId="2143873305" sldId="338"/>
            <ac:spMk id="3" creationId="{71389FE5-6B4D-A6F8-495B-F1C7014A88A8}"/>
          </ac:spMkLst>
        </pc:spChg>
        <pc:spChg chg="add mod">
          <ac:chgData name="Ilnytskyy, Slava" userId="6c9a36ec-2177-4c71-9d2b-b4582c7eea5e" providerId="ADAL" clId="{94289F55-8F44-42A0-A0DE-FD390F45A8BC}" dt="2023-04-25T23:55:51.545" v="51381"/>
          <ac:spMkLst>
            <pc:docMk/>
            <pc:sldMk cId="2143873305" sldId="338"/>
            <ac:spMk id="4" creationId="{8E6D79D6-0EF2-DDA1-FA19-A8BF235E7BCF}"/>
          </ac:spMkLst>
        </pc:spChg>
        <pc:spChg chg="add mod">
          <ac:chgData name="Ilnytskyy, Slava" userId="6c9a36ec-2177-4c71-9d2b-b4582c7eea5e" providerId="ADAL" clId="{94289F55-8F44-42A0-A0DE-FD390F45A8BC}" dt="2023-04-26T16:34:52.509" v="51867" actId="207"/>
          <ac:spMkLst>
            <pc:docMk/>
            <pc:sldMk cId="2143873305" sldId="338"/>
            <ac:spMk id="5" creationId="{20925838-3393-A19A-118E-1A044329BBD4}"/>
          </ac:spMkLst>
        </pc:spChg>
      </pc:sldChg>
      <pc:sldChg chg="addSp delSp modSp new mod">
        <pc:chgData name="Ilnytskyy, Slava" userId="6c9a36ec-2177-4c71-9d2b-b4582c7eea5e" providerId="ADAL" clId="{94289F55-8F44-42A0-A0DE-FD390F45A8BC}" dt="2023-04-26T23:46:30.639" v="53348"/>
        <pc:sldMkLst>
          <pc:docMk/>
          <pc:sldMk cId="199074605" sldId="339"/>
        </pc:sldMkLst>
        <pc:spChg chg="del">
          <ac:chgData name="Ilnytskyy, Slava" userId="6c9a36ec-2177-4c71-9d2b-b4582c7eea5e" providerId="ADAL" clId="{94289F55-8F44-42A0-A0DE-FD390F45A8BC}" dt="2023-04-26T16:35:09.139" v="51870" actId="478"/>
          <ac:spMkLst>
            <pc:docMk/>
            <pc:sldMk cId="199074605" sldId="339"/>
            <ac:spMk id="2" creationId="{276CCBF6-C2B1-D65E-21E4-BCE1E35B24E2}"/>
          </ac:spMkLst>
        </pc:spChg>
        <pc:spChg chg="del">
          <ac:chgData name="Ilnytskyy, Slava" userId="6c9a36ec-2177-4c71-9d2b-b4582c7eea5e" providerId="ADAL" clId="{94289F55-8F44-42A0-A0DE-FD390F45A8BC}" dt="2023-04-26T16:35:06.129" v="51869" actId="478"/>
          <ac:spMkLst>
            <pc:docMk/>
            <pc:sldMk cId="199074605" sldId="339"/>
            <ac:spMk id="3" creationId="{ABEF7E00-071B-8B04-B014-3AFC9B0A8752}"/>
          </ac:spMkLst>
        </pc:spChg>
        <pc:spChg chg="add mod">
          <ac:chgData name="Ilnytskyy, Slava" userId="6c9a36ec-2177-4c71-9d2b-b4582c7eea5e" providerId="ADAL" clId="{94289F55-8F44-42A0-A0DE-FD390F45A8BC}" dt="2023-04-26T16:35:18.900" v="51871"/>
          <ac:spMkLst>
            <pc:docMk/>
            <pc:sldMk cId="199074605" sldId="339"/>
            <ac:spMk id="4" creationId="{25C7C967-6E0E-F773-76A8-3D2264B751F4}"/>
          </ac:spMkLst>
        </pc:spChg>
        <pc:spChg chg="add mod">
          <ac:chgData name="Ilnytskyy, Slava" userId="6c9a36ec-2177-4c71-9d2b-b4582c7eea5e" providerId="ADAL" clId="{94289F55-8F44-42A0-A0DE-FD390F45A8BC}" dt="2023-04-26T23:46:30.639" v="53348"/>
          <ac:spMkLst>
            <pc:docMk/>
            <pc:sldMk cId="199074605" sldId="339"/>
            <ac:spMk id="5" creationId="{2D92FE72-791C-DB50-1FD5-E5D061346FC8}"/>
          </ac:spMkLst>
        </pc:spChg>
        <pc:picChg chg="add mod">
          <ac:chgData name="Ilnytskyy, Slava" userId="6c9a36ec-2177-4c71-9d2b-b4582c7eea5e" providerId="ADAL" clId="{94289F55-8F44-42A0-A0DE-FD390F45A8BC}" dt="2023-04-26T22:41:09.339" v="52740" actId="1076"/>
          <ac:picMkLst>
            <pc:docMk/>
            <pc:sldMk cId="199074605" sldId="339"/>
            <ac:picMk id="7" creationId="{CFFF2430-5C63-E16F-0868-2C086F124769}"/>
          </ac:picMkLst>
        </pc:picChg>
      </pc:sldChg>
      <pc:sldChg chg="addSp delSp modSp new mod">
        <pc:chgData name="Ilnytskyy, Slava" userId="6c9a36ec-2177-4c71-9d2b-b4582c7eea5e" providerId="ADAL" clId="{94289F55-8F44-42A0-A0DE-FD390F45A8BC}" dt="2023-04-27T01:44:51.760" v="54013" actId="1036"/>
        <pc:sldMkLst>
          <pc:docMk/>
          <pc:sldMk cId="797085116" sldId="340"/>
        </pc:sldMkLst>
        <pc:spChg chg="del">
          <ac:chgData name="Ilnytskyy, Slava" userId="6c9a36ec-2177-4c71-9d2b-b4582c7eea5e" providerId="ADAL" clId="{94289F55-8F44-42A0-A0DE-FD390F45A8BC}" dt="2023-04-26T22:41:40.230" v="52742" actId="478"/>
          <ac:spMkLst>
            <pc:docMk/>
            <pc:sldMk cId="797085116" sldId="340"/>
            <ac:spMk id="2" creationId="{413AC5E0-DFEC-D9C2-1C8B-EA1315EAB13D}"/>
          </ac:spMkLst>
        </pc:spChg>
        <pc:spChg chg="del">
          <ac:chgData name="Ilnytskyy, Slava" userId="6c9a36ec-2177-4c71-9d2b-b4582c7eea5e" providerId="ADAL" clId="{94289F55-8F44-42A0-A0DE-FD390F45A8BC}" dt="2023-04-26T22:41:43.511" v="52743" actId="478"/>
          <ac:spMkLst>
            <pc:docMk/>
            <pc:sldMk cId="797085116" sldId="340"/>
            <ac:spMk id="3" creationId="{F1A9B226-E4FF-EA31-0DEB-A83BB2122280}"/>
          </ac:spMkLst>
        </pc:spChg>
        <pc:spChg chg="add mod">
          <ac:chgData name="Ilnytskyy, Slava" userId="6c9a36ec-2177-4c71-9d2b-b4582c7eea5e" providerId="ADAL" clId="{94289F55-8F44-42A0-A0DE-FD390F45A8BC}" dt="2023-04-26T22:41:55.523" v="52744"/>
          <ac:spMkLst>
            <pc:docMk/>
            <pc:sldMk cId="797085116" sldId="340"/>
            <ac:spMk id="4" creationId="{234E9E92-CD16-13B7-3801-6A1CCDF16AB0}"/>
          </ac:spMkLst>
        </pc:spChg>
        <pc:spChg chg="add mod">
          <ac:chgData name="Ilnytskyy, Slava" userId="6c9a36ec-2177-4c71-9d2b-b4582c7eea5e" providerId="ADAL" clId="{94289F55-8F44-42A0-A0DE-FD390F45A8BC}" dt="2023-04-27T01:44:51.760" v="54013" actId="1036"/>
          <ac:spMkLst>
            <pc:docMk/>
            <pc:sldMk cId="797085116" sldId="340"/>
            <ac:spMk id="5" creationId="{302E0F69-6E77-2218-56BC-71204DF46648}"/>
          </ac:spMkLst>
        </pc:spChg>
      </pc:sldChg>
      <pc:sldChg chg="addSp delSp modSp new mod">
        <pc:chgData name="Ilnytskyy, Slava" userId="6c9a36ec-2177-4c71-9d2b-b4582c7eea5e" providerId="ADAL" clId="{94289F55-8F44-42A0-A0DE-FD390F45A8BC}" dt="2023-04-27T01:50:34.899" v="54074" actId="20577"/>
        <pc:sldMkLst>
          <pc:docMk/>
          <pc:sldMk cId="1786490897" sldId="341"/>
        </pc:sldMkLst>
        <pc:spChg chg="del">
          <ac:chgData name="Ilnytskyy, Slava" userId="6c9a36ec-2177-4c71-9d2b-b4582c7eea5e" providerId="ADAL" clId="{94289F55-8F44-42A0-A0DE-FD390F45A8BC}" dt="2023-04-27T01:29:56.349" v="53360" actId="478"/>
          <ac:spMkLst>
            <pc:docMk/>
            <pc:sldMk cId="1786490897" sldId="341"/>
            <ac:spMk id="2" creationId="{3D8B0B33-0D6A-96A8-784D-6A11DC59AECB}"/>
          </ac:spMkLst>
        </pc:spChg>
        <pc:spChg chg="del">
          <ac:chgData name="Ilnytskyy, Slava" userId="6c9a36ec-2177-4c71-9d2b-b4582c7eea5e" providerId="ADAL" clId="{94289F55-8F44-42A0-A0DE-FD390F45A8BC}" dt="2023-04-27T01:29:49.685" v="53359" actId="478"/>
          <ac:spMkLst>
            <pc:docMk/>
            <pc:sldMk cId="1786490897" sldId="341"/>
            <ac:spMk id="3" creationId="{D5D5BB36-7FA8-200C-932C-E10746AB4A93}"/>
          </ac:spMkLst>
        </pc:spChg>
        <pc:spChg chg="add mod">
          <ac:chgData name="Ilnytskyy, Slava" userId="6c9a36ec-2177-4c71-9d2b-b4582c7eea5e" providerId="ADAL" clId="{94289F55-8F44-42A0-A0DE-FD390F45A8BC}" dt="2023-04-27T01:45:30.190" v="54023" actId="1036"/>
          <ac:spMkLst>
            <pc:docMk/>
            <pc:sldMk cId="1786490897" sldId="341"/>
            <ac:spMk id="4" creationId="{19EBADE8-AB74-6AB4-7BF6-90410692737B}"/>
          </ac:spMkLst>
        </pc:spChg>
        <pc:spChg chg="add mod">
          <ac:chgData name="Ilnytskyy, Slava" userId="6c9a36ec-2177-4c71-9d2b-b4582c7eea5e" providerId="ADAL" clId="{94289F55-8F44-42A0-A0DE-FD390F45A8BC}" dt="2023-04-27T01:50:34.899" v="54074" actId="20577"/>
          <ac:spMkLst>
            <pc:docMk/>
            <pc:sldMk cId="1786490897" sldId="341"/>
            <ac:spMk id="5" creationId="{163F0833-429A-DBB4-8C00-A9116C1F9746}"/>
          </ac:spMkLst>
        </pc:spChg>
      </pc:sldChg>
      <pc:sldChg chg="addSp delSp modSp new mod">
        <pc:chgData name="Ilnytskyy, Slava" userId="6c9a36ec-2177-4c71-9d2b-b4582c7eea5e" providerId="ADAL" clId="{94289F55-8F44-42A0-A0DE-FD390F45A8BC}" dt="2023-04-27T02:19:22.400" v="54620" actId="20577"/>
        <pc:sldMkLst>
          <pc:docMk/>
          <pc:sldMk cId="3476497329" sldId="342"/>
        </pc:sldMkLst>
        <pc:spChg chg="del">
          <ac:chgData name="Ilnytskyy, Slava" userId="6c9a36ec-2177-4c71-9d2b-b4582c7eea5e" providerId="ADAL" clId="{94289F55-8F44-42A0-A0DE-FD390F45A8BC}" dt="2023-04-27T01:44:17.150" v="53990" actId="478"/>
          <ac:spMkLst>
            <pc:docMk/>
            <pc:sldMk cId="3476497329" sldId="342"/>
            <ac:spMk id="2" creationId="{397ED86A-56CB-4E17-0750-23D0C7C2EF1B}"/>
          </ac:spMkLst>
        </pc:spChg>
        <pc:spChg chg="del">
          <ac:chgData name="Ilnytskyy, Slava" userId="6c9a36ec-2177-4c71-9d2b-b4582c7eea5e" providerId="ADAL" clId="{94289F55-8F44-42A0-A0DE-FD390F45A8BC}" dt="2023-04-27T01:44:20.629" v="53991" actId="478"/>
          <ac:spMkLst>
            <pc:docMk/>
            <pc:sldMk cId="3476497329" sldId="342"/>
            <ac:spMk id="3" creationId="{C60D6519-0C0C-018E-8429-A8EDD05631FA}"/>
          </ac:spMkLst>
        </pc:spChg>
        <pc:spChg chg="add mod">
          <ac:chgData name="Ilnytskyy, Slava" userId="6c9a36ec-2177-4c71-9d2b-b4582c7eea5e" providerId="ADAL" clId="{94289F55-8F44-42A0-A0DE-FD390F45A8BC}" dt="2023-04-27T02:19:22.400" v="54620" actId="20577"/>
          <ac:spMkLst>
            <pc:docMk/>
            <pc:sldMk cId="3476497329" sldId="342"/>
            <ac:spMk id="5" creationId="{26C37FE8-FAB9-1054-9FCD-7EBEDE2369D8}"/>
          </ac:spMkLst>
        </pc:spChg>
        <pc:spChg chg="add mod">
          <ac:chgData name="Ilnytskyy, Slava" userId="6c9a36ec-2177-4c71-9d2b-b4582c7eea5e" providerId="ADAL" clId="{94289F55-8F44-42A0-A0DE-FD390F45A8BC}" dt="2023-04-27T01:45:38.426" v="54024"/>
          <ac:spMkLst>
            <pc:docMk/>
            <pc:sldMk cId="3476497329" sldId="342"/>
            <ac:spMk id="6" creationId="{D2D82BEC-3E55-F436-1C8F-DA974E35CA6C}"/>
          </ac:spMkLst>
        </pc:spChg>
      </pc:sldChg>
      <pc:sldChg chg="addSp delSp modSp new mod">
        <pc:chgData name="Ilnytskyy, Slava" userId="6c9a36ec-2177-4c71-9d2b-b4582c7eea5e" providerId="ADAL" clId="{94289F55-8F44-42A0-A0DE-FD390F45A8BC}" dt="2023-04-27T20:41:59.148" v="55348" actId="207"/>
        <pc:sldMkLst>
          <pc:docMk/>
          <pc:sldMk cId="620553993" sldId="343"/>
        </pc:sldMkLst>
        <pc:spChg chg="del">
          <ac:chgData name="Ilnytskyy, Slava" userId="6c9a36ec-2177-4c71-9d2b-b4582c7eea5e" providerId="ADAL" clId="{94289F55-8F44-42A0-A0DE-FD390F45A8BC}" dt="2023-04-27T18:47:27.848" v="54622" actId="478"/>
          <ac:spMkLst>
            <pc:docMk/>
            <pc:sldMk cId="620553993" sldId="343"/>
            <ac:spMk id="2" creationId="{4114B99C-BDED-31FF-2DF0-A1E205B9178C}"/>
          </ac:spMkLst>
        </pc:spChg>
        <pc:spChg chg="del">
          <ac:chgData name="Ilnytskyy, Slava" userId="6c9a36ec-2177-4c71-9d2b-b4582c7eea5e" providerId="ADAL" clId="{94289F55-8F44-42A0-A0DE-FD390F45A8BC}" dt="2023-04-27T18:47:30.623" v="54623" actId="478"/>
          <ac:spMkLst>
            <pc:docMk/>
            <pc:sldMk cId="620553993" sldId="343"/>
            <ac:spMk id="3" creationId="{0DAF386B-C29F-B95C-7590-591ADCC027C2}"/>
          </ac:spMkLst>
        </pc:spChg>
        <pc:spChg chg="add mod">
          <ac:chgData name="Ilnytskyy, Slava" userId="6c9a36ec-2177-4c71-9d2b-b4582c7eea5e" providerId="ADAL" clId="{94289F55-8F44-42A0-A0DE-FD390F45A8BC}" dt="2023-04-27T18:47:39.767" v="54624"/>
          <ac:spMkLst>
            <pc:docMk/>
            <pc:sldMk cId="620553993" sldId="343"/>
            <ac:spMk id="4" creationId="{0DBD073F-6279-3D32-3CC4-6355F8F969DD}"/>
          </ac:spMkLst>
        </pc:spChg>
        <pc:spChg chg="add mod">
          <ac:chgData name="Ilnytskyy, Slava" userId="6c9a36ec-2177-4c71-9d2b-b4582c7eea5e" providerId="ADAL" clId="{94289F55-8F44-42A0-A0DE-FD390F45A8BC}" dt="2023-04-27T20:41:59.148" v="55348" actId="207"/>
          <ac:spMkLst>
            <pc:docMk/>
            <pc:sldMk cId="620553993" sldId="343"/>
            <ac:spMk id="5" creationId="{EB5C4C74-F3D9-EE01-70FB-1D35A5515304}"/>
          </ac:spMkLst>
        </pc:spChg>
      </pc:sldChg>
      <pc:sldChg chg="addSp delSp modSp new mod">
        <pc:chgData name="Ilnytskyy, Slava" userId="6c9a36ec-2177-4c71-9d2b-b4582c7eea5e" providerId="ADAL" clId="{94289F55-8F44-42A0-A0DE-FD390F45A8BC}" dt="2023-04-27T21:52:30.104" v="55636" actId="1035"/>
        <pc:sldMkLst>
          <pc:docMk/>
          <pc:sldMk cId="1907201542" sldId="344"/>
        </pc:sldMkLst>
        <pc:spChg chg="del">
          <ac:chgData name="Ilnytskyy, Slava" userId="6c9a36ec-2177-4c71-9d2b-b4582c7eea5e" providerId="ADAL" clId="{94289F55-8F44-42A0-A0DE-FD390F45A8BC}" dt="2023-04-27T20:42:10.507" v="55350" actId="478"/>
          <ac:spMkLst>
            <pc:docMk/>
            <pc:sldMk cId="1907201542" sldId="344"/>
            <ac:spMk id="2" creationId="{4AC3F27A-8C5E-F241-23B1-0B15B5D9E267}"/>
          </ac:spMkLst>
        </pc:spChg>
        <pc:spChg chg="del">
          <ac:chgData name="Ilnytskyy, Slava" userId="6c9a36ec-2177-4c71-9d2b-b4582c7eea5e" providerId="ADAL" clId="{94289F55-8F44-42A0-A0DE-FD390F45A8BC}" dt="2023-04-27T20:42:13.745" v="55351" actId="478"/>
          <ac:spMkLst>
            <pc:docMk/>
            <pc:sldMk cId="1907201542" sldId="344"/>
            <ac:spMk id="3" creationId="{4BB84350-C81B-0BCC-16F7-EA43F2C1E69C}"/>
          </ac:spMkLst>
        </pc:spChg>
        <pc:spChg chg="add mod">
          <ac:chgData name="Ilnytskyy, Slava" userId="6c9a36ec-2177-4c71-9d2b-b4582c7eea5e" providerId="ADAL" clId="{94289F55-8F44-42A0-A0DE-FD390F45A8BC}" dt="2023-04-27T20:42:22.526" v="55352"/>
          <ac:spMkLst>
            <pc:docMk/>
            <pc:sldMk cId="1907201542" sldId="344"/>
            <ac:spMk id="4" creationId="{A5665485-9312-AD66-0E42-4C5661393D06}"/>
          </ac:spMkLst>
        </pc:spChg>
        <pc:spChg chg="add mod">
          <ac:chgData name="Ilnytskyy, Slava" userId="6c9a36ec-2177-4c71-9d2b-b4582c7eea5e" providerId="ADAL" clId="{94289F55-8F44-42A0-A0DE-FD390F45A8BC}" dt="2023-04-27T21:52:30.104" v="55636" actId="1035"/>
          <ac:spMkLst>
            <pc:docMk/>
            <pc:sldMk cId="1907201542" sldId="344"/>
            <ac:spMk id="5" creationId="{DFE0A330-CBE1-4461-16BD-2A467C5F5C80}"/>
          </ac:spMkLst>
        </pc:spChg>
      </pc:sldChg>
      <pc:sldChg chg="addSp delSp modSp new mod">
        <pc:chgData name="Ilnytskyy, Slava" userId="6c9a36ec-2177-4c71-9d2b-b4582c7eea5e" providerId="ADAL" clId="{94289F55-8F44-42A0-A0DE-FD390F45A8BC}" dt="2023-04-27T22:20:14.194" v="56434" actId="1035"/>
        <pc:sldMkLst>
          <pc:docMk/>
          <pc:sldMk cId="98426430" sldId="345"/>
        </pc:sldMkLst>
        <pc:spChg chg="del">
          <ac:chgData name="Ilnytskyy, Slava" userId="6c9a36ec-2177-4c71-9d2b-b4582c7eea5e" providerId="ADAL" clId="{94289F55-8F44-42A0-A0DE-FD390F45A8BC}" dt="2023-04-27T21:51:18.112" v="55591" actId="478"/>
          <ac:spMkLst>
            <pc:docMk/>
            <pc:sldMk cId="98426430" sldId="345"/>
            <ac:spMk id="2" creationId="{3E2658DF-A8BB-9DA0-0738-9A77F48FB307}"/>
          </ac:spMkLst>
        </pc:spChg>
        <pc:spChg chg="del">
          <ac:chgData name="Ilnytskyy, Slava" userId="6c9a36ec-2177-4c71-9d2b-b4582c7eea5e" providerId="ADAL" clId="{94289F55-8F44-42A0-A0DE-FD390F45A8BC}" dt="2023-04-27T21:51:20.940" v="55592" actId="478"/>
          <ac:spMkLst>
            <pc:docMk/>
            <pc:sldMk cId="98426430" sldId="345"/>
            <ac:spMk id="3" creationId="{F3C292D5-A89D-BBDA-2D2A-1EACCCB28DC3}"/>
          </ac:spMkLst>
        </pc:spChg>
        <pc:spChg chg="add mod">
          <ac:chgData name="Ilnytskyy, Slava" userId="6c9a36ec-2177-4c71-9d2b-b4582c7eea5e" providerId="ADAL" clId="{94289F55-8F44-42A0-A0DE-FD390F45A8BC}" dt="2023-04-27T21:51:40.660" v="55619" actId="1035"/>
          <ac:spMkLst>
            <pc:docMk/>
            <pc:sldMk cId="98426430" sldId="345"/>
            <ac:spMk id="4" creationId="{BC1D131A-82DD-14F2-F4FB-9ADBA02A470F}"/>
          </ac:spMkLst>
        </pc:spChg>
        <pc:spChg chg="add mod">
          <ac:chgData name="Ilnytskyy, Slava" userId="6c9a36ec-2177-4c71-9d2b-b4582c7eea5e" providerId="ADAL" clId="{94289F55-8F44-42A0-A0DE-FD390F45A8BC}" dt="2023-04-27T22:20:14.194" v="56434" actId="1035"/>
          <ac:spMkLst>
            <pc:docMk/>
            <pc:sldMk cId="98426430" sldId="345"/>
            <ac:spMk id="5" creationId="{6BCE1716-003E-0D33-2387-205F83666426}"/>
          </ac:spMkLst>
        </pc:spChg>
      </pc:sldChg>
      <pc:sldChg chg="addSp delSp modSp new mod">
        <pc:chgData name="Ilnytskyy, Slava" userId="6c9a36ec-2177-4c71-9d2b-b4582c7eea5e" providerId="ADAL" clId="{94289F55-8F44-42A0-A0DE-FD390F45A8BC}" dt="2023-04-28T15:28:52.954" v="56809" actId="20577"/>
        <pc:sldMkLst>
          <pc:docMk/>
          <pc:sldMk cId="3373094280" sldId="346"/>
        </pc:sldMkLst>
        <pc:spChg chg="del">
          <ac:chgData name="Ilnytskyy, Slava" userId="6c9a36ec-2177-4c71-9d2b-b4582c7eea5e" providerId="ADAL" clId="{94289F55-8F44-42A0-A0DE-FD390F45A8BC}" dt="2023-04-27T22:20:29.727" v="56436" actId="478"/>
          <ac:spMkLst>
            <pc:docMk/>
            <pc:sldMk cId="3373094280" sldId="346"/>
            <ac:spMk id="2" creationId="{569B9B14-A2A4-3278-0F30-9D159E8AFE33}"/>
          </ac:spMkLst>
        </pc:spChg>
        <pc:spChg chg="del">
          <ac:chgData name="Ilnytskyy, Slava" userId="6c9a36ec-2177-4c71-9d2b-b4582c7eea5e" providerId="ADAL" clId="{94289F55-8F44-42A0-A0DE-FD390F45A8BC}" dt="2023-04-27T22:20:32.341" v="56437" actId="478"/>
          <ac:spMkLst>
            <pc:docMk/>
            <pc:sldMk cId="3373094280" sldId="346"/>
            <ac:spMk id="3" creationId="{B041FF11-E8FC-A249-EF9E-1AE492825455}"/>
          </ac:spMkLst>
        </pc:spChg>
        <pc:spChg chg="add mod">
          <ac:chgData name="Ilnytskyy, Slava" userId="6c9a36ec-2177-4c71-9d2b-b4582c7eea5e" providerId="ADAL" clId="{94289F55-8F44-42A0-A0DE-FD390F45A8BC}" dt="2023-04-27T22:20:40.339" v="56438"/>
          <ac:spMkLst>
            <pc:docMk/>
            <pc:sldMk cId="3373094280" sldId="346"/>
            <ac:spMk id="4" creationId="{BCEFBF83-AB15-1DAC-D071-DAD83348651B}"/>
          </ac:spMkLst>
        </pc:spChg>
        <pc:spChg chg="add mod">
          <ac:chgData name="Ilnytskyy, Slava" userId="6c9a36ec-2177-4c71-9d2b-b4582c7eea5e" providerId="ADAL" clId="{94289F55-8F44-42A0-A0DE-FD390F45A8BC}" dt="2023-04-28T15:28:52.954" v="56809" actId="20577"/>
          <ac:spMkLst>
            <pc:docMk/>
            <pc:sldMk cId="3373094280" sldId="346"/>
            <ac:spMk id="5" creationId="{3EF635FD-ADC9-1ACD-B7F9-1F713FDB429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4:59.9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3389 484,'-6'-8,"0"1,0-1,-5-12,7 13,0 1,0-1,0 1,0 0,-1 1,0-1,-7-5,-22-13,0 2,-2 1,-42-19,-34 1,52 20,-108-37,89 26,-126-42,171 63,0 1,-1 2,1 1,-44 0,42 3,0-1,-44-8,32 4,-1 2,0 2,-92 7,127-2,0 0,1 1,-1 1,1 0,0 0,0 2,-15 7,-84 58,49-29,-66 26,106-57,5 0,0 1,1 0,1 1,0 1,0 1,-14 17,-19 18,-62 68,85-89,-54 48,-4 7,66-65,0-1,-1-1,-40 28,31-23,2 1,-38 40,-16 16,54-58,2 2,1 1,0 0,2 2,-27 42,41-57,0 1,0 0,1 0,1 0,0 1,0 0,1 0,1 0,0 0,-1 24,3-27,1-1,0 1,0-1,1 1,0-1,0 1,1-1,1 0,0 0,0 0,0 0,1 0,6 9,-6-12,1 1,0-1,0 0,1 0,-1 0,1-1,1 0,12 8,-8-7,1 0,1-2,-1 1,22 4,19 0,0-2,0-2,102-5,25 1,-131 5,-1 2,57 17,-78-18,-2 0,114 24,-78-19,-35-6,0-1,31 1,1-4,-37-3,0 1,0 1,0 1,0 1,0 1,0 1,33 12,-38-12,0 0,0-1,0-1,0 0,1-1,18 0,-19-2,0 1,1 1,-1 1,0 0,0 1,16 6,-28-8,0 0,0 0,-1 0,1 1,0-1,-1 1,0 0,1 0,-1 0,-1 0,1 1,0-1,-1 1,4 6,-4-4,1 0,-1 1,-1-1,1 0,-1 0,0 1,0-1,-1 1,0 8,-1-4,-1 1,0 0,0-1,-2 1,1-1,-1 0,0 0,-1 0,-1-1,-11 17,10-18,-2 1,1-1,-1-1,-1 0,-20 14,-59 28,40-23,-8 1,39-20,0 1,1 1,0 0,-16 14,19-11,-1-1,0 0,-1-1,0-1,-29 14,44-24,0 1,1-1,-1 0,0 1,1-1,-1 0,0 0,1 0,-1 0,0 1,1-1,-1 0,0 0,0 0,1 0,-1-1,0 1,1 0,-1 0,0 0,1-1,-1 1,0 0,1 0,-1-1,0 1,1-1,-1 1,0-2,1 2,-1-1,1 0,0 0,0 1,0-1,0 0,0 0,0 1,1-1,-1 0,0 0,0 1,0-1,1 0,-1 1,0-1,1 0,-1 1,1-1,-1 0,1 1,-1-1,1 1,-1-1,1 1,0-1,0 0,14-11,30-18,-6 6,314-195,-342 213,48-31,-54 35,-1-1,0-1,0 1,-1 0,1-1,-1 0,0 0,0 0,0 0,4-8,-7 12,0-1,0 0,1 0,-1 0,0 1,0-1,0 0,0 0,0 0,0 1,0-1,0 0,-1 0,1 0,0 1,0-1,-1 0,1 0,0 1,-1-1,1 0,-1 1,1-1,-1 0,1 1,-1-1,1 1,-1-1,0 1,1-1,-1 1,0-1,1 1,-1-1,0 1,0 0,1 0,-1-1,-1 1,-34-7,32 7,-92-6,-112 9,80 0,46-4,-58 3,113-1,0 2,1 1,-31 9,7-1,0-2,-76 5,120-15,-2 1,0 0,0 1,0 0,0 0,1 0,-1 1,1 1,-1-1,1 1,0 0,1 1,-1-1,1 1,0 1,-8 8,13-14,0 1,1 0,-1 0,1-1,-1 1,1 0,0 0,-1 0,1 0,0 0,-1 0,1-1,0 1,0 0,0 0,0 0,0 0,0 0,0 0,0 0,0 0,1 0,-1 0,0 0,0 0,1-1,-1 1,1 0,-1 0,1 0,-1-1,1 1,-1 0,1 0,0-1,-1 1,1-1,0 1,0 0,-1-1,1 1,0-1,0 0,2 1,3 2,0-1,0 0,0-1,0 1,9 0,26 1,-1-2,1-1,62-9,120-31,-72-1,-149 41,0-1,0 1,0-1,0 1,0 0,0 0,0 0,0 0,-1 0,1 0,0 0,0 1,0-1,0 1,0-1,0 1,2 1,-3-1,0 0,1 0,-1 0,0 1,0-1,0 0,-1 0,1 1,0-1,0 1,-1-1,1 1,0-1,-1 1,0-1,1 1,-1 1,1 3,-1 0,-1 0,1 0,-1 1,0-1,0 0,0 0,-1 0,-4 9,-38 73,-5 11,26-50,-3-1,-2-2,-35 45,19-28,36-51,-1-1,-18 19,24-27,0 0,0-1,0 1,-1 0,1-1,-1 0,1 0,-1 0,0-1,0 1,0-1,0 0,-8 2,10-3,0 0,0 0,-1-1,1 1,0-1,0 1,0-1,0 0,0 0,0 0,0 0,0 0,0 0,0 0,1-1,-1 1,0-1,1 1,-1-1,1 0,0 1,-1-1,1 0,0 0,-1-3,-3-6,1 0,0 0,-4-20,1 3,-17-37,14 42,1 0,2-1,-8-37,8-16,6-150,4 99,-3 109,0-10,6-50,-5 68,2 1,-1 0,2-1,-1 1,1 0,1 0,0 1,7-11,121-168,-112 161,0 1,2 1,1 1,1 1,0 2,53-35,-67 50,0 1,0 0,0 1,1 0,0 1,-1 0,1 1,0 0,21 0,-32 2,1 0,0 1,-1-1,1 1,0-1,-1 1,1 0,-1-1,1 1,-1 0,1 0,-1 0,0 0,1 0,-1 1,0-1,0 0,0 1,0-1,0 0,0 1,-1-1,1 1,0 0,-1-1,1 1,-1-1,1 4,1 4,-1 1,0-1,-1 19,0-18,-6 217,5-213,-1-1,0 0,-1 0,-1 0,0 0,0 0,-1-1,-1 0,0 0,-1 0,0-1,0 0,-2 0,1-1,-1 0,-17 14,13-13,-1-2,0 1,0-2,-1 0,0-1,0 0,0-1,-1-1,0 0,0-1,-1-1,1-1,-19 1,-5-1,-59-6,96 3,0 1,0-1,1 0,-1 0,0 0,0-1,1 1,-1-1,0 1,1-1,0 0,-1 0,1 0,0 0,0 0,0-1,0 1,0 0,1-1,-1 0,1 1,-2-6,-2-6,0 0,1 0,-3-21,4 18,-9-39,2-1,3 0,2-1,5-90,4 125,0 0,2 1,0 0,12-25,-15 39,2-6,2 0,-1 1,2 0,0 1,0 0,12-14,66-58,-26 26,-52 50,1 0,-1 1,1 0,0 1,1 0,-1 0,1 1,0 0,17-5,-9 6,-1 0,1 1,0 1,-1 0,23 2,1 0,82 3,-119-3,0 1,0-1,0 1,0 0,-1 0,1 0,0 0,-1 1,1-1,-1 1,1 0,-1 0,0 1,0-1,0 1,0-1,5 7,-5-4,0 0,0 0,-1 0,0 0,0 1,0-1,-1 1,1 0,-1-1,-1 1,1 10,0 1,0 1,-1-1,-1 0,-1 0,0 0,-1 0,-1 0,-1 0,0-1,-13 28,3-16,-1 1,-27 39,37-60,-1 1,0-1,-1 0,0 0,0-1,-1-1,0 1,-12 6,-4 0,0-1,0-1,-1-1,-46 10,71-19,-111 22,-137 11,241-33,0 0,-1-1,1-1,0 0,-1 0,1 0,-8-3,13 3,0 0,0-1,0 1,1 0,-1-1,0 0,1 0,0 0,-1 0,1 0,0 0,0-1,0 1,0-1,0 0,1 1,-1-1,1 0,0 0,0 0,-2-4,0-9,0 0,1 0,0 0,2-22,7-66,-6 97,0-1,1 0,-1 1,2-1,-1 1,1-1,0 1,1 0,-1 0,1 1,1-1,-1 1,12-12,-7 10,1-1,1 2,-1-1,1 1,0 1,1 0,20-7,55-28,-5 2,-29 17,-30 11,1 1,1 1,48-11,27-4,-63 14,40-6,-64 14,0-1,0 0,0-1,-1 0,0-1,1-1,19-11,-3-4,42-36,-36 28,-23 19,0 1,1 1,0 0,1 1,-1 0,2 1,-1 1,0 0,1 1,23-4,4 4,0 1,68 5,-14-1,29 1,-122-1,1-1,-1 1,1 0,-1 1,0-1,0 1,0-1,0 1,0 0,0 0,0 0,-1 0,1 1,-1-1,1 1,-1-1,0 1,0 0,0 0,0 0,-1 0,1 0,-1 0,2 7,2 6,-1 1,0-1,2 31,-3 241,-6-146,3-112,1 1,-2-1,-6 41,6-61,-1-1,-1 1,0-1,0 1,-1-1,0-1,-1 1,0 0,0-1,-1 0,-10 11,1-2,-1-2,-1 0,-33 22,41-31,-1-1,0 0,0 0,0-1,-1-1,1 1,-1-2,0 1,-18 0,17-3,0 0,0 0,1-2,-1 1,0-1,0-1,1 0,0-1,-1 0,1-1,1 0,-1-1,-15-11,12 7,2-1,-1 0,1-1,1 0,0-1,1 0,0-1,1 0,-8-18,-51-123,60 133,1-2,2 1,0-1,1 1,0-26,4 25,-2-3,1 0,1 0,2-1,1 1,8-35,-6 50,0 0,1 1,1 0,0-1,0 2,1-1,0 1,1 1,0-1,19-14,-19 18,0 1,0 0,0 0,1 0,-1 1,14-3,-16 5,-1 0,1 1,-1 0,1 0,-1 1,1 0,-1 0,1 0,0 1,-1 0,7 2,-10-2,0 0,-1 1,0-1,1 1,-1-1,0 1,0 0,0 0,0 0,0 0,0 1,0-1,-1 0,1 1,-1-1,0 1,0-1,0 1,0 0,0 0,0-1,0 6,1 6,-1 1,0 0,-1 16,0-20,-7 474,1-413,50-161,-19 39,2 1,54-70,10-18,-76 112,-7 14,-1-1,0 0,-1 0,0 0,-1-1,-1 1,4-16,-8 26,1 0,-1-1,0 1,0 0,0-1,-1 1,1 0,0-1,-1 1,0 0,1 0,-1 0,0-1,0 1,0 0,0 0,-1 0,-2-2,1 0,0 1,0 1,-1-1,1 0,-1 1,0 0,0 0,0 0,-5-1,-7-2,0 1,0 1,-34-3,-247 4,155 4,127-2,0 1,1 1,-1 0,1 1,0 0,-1 1,2 1,-1 0,0 1,1 0,0 1,1 0,-1 2,2-1,-16 15,-35 26,48-40,0 1,1 1,0 0,1 1,0 0,1 1,-16 24,26-36,0 1,0 0,0 0,0 0,0 0,1 0,-1 0,1 0,-1 0,1 0,0 0,0 0,-1 0,2 0,-1 0,0 3,1-4,-1 0,1 1,0-1,0 0,0 0,-1 1,1-1,0 0,0 0,0 0,1 0,-1-1,0 1,0 0,0 0,1-1,-1 1,0 0,1-1,-1 1,1-1,-1 0,3 1,6 0,0 0,0 0,1-1,-1 0,0-1,1 0,-1-1,0 0,0 0,10-5,17-7,46-25,-33 15,9-3,6-2,84-50,-79 36,-25 17,81-65,-59 33,-66 57,0 1,0-1,0 0,0 1,0-1,0 0,-1 0,1 0,0 0,-1 0,1 0,0 0,-1 0,1 0,-1 0,0 0,1 0,-1 0,0 0,0 0,0 0,1-1,-1 1,0 0,-1-2,0 1,0 1,0 0,0 0,-1 0,1 0,0 0,-1 0,1 0,0 1,-1-1,1 0,-1 1,0-1,1 1,-1-1,1 1,-1 0,-2 0,-39-5,0 3,-83 5,46 1,-679-1,428-5,645-11,-36 0,308 12,-355 1,-1163 0,922 0,0 1,0-1,1-1,-17-2,25 3,0 0,-1 0,1-1,0 1,0 0,-1-1,1 1,0-1,0 1,0-1,-1 1,1-1,0 0,0 0,0 0,0 0,0 0,1 1,-1-2,0 1,0 0,1 0,-1 0,0 0,1 0,-1 0,1-1,0 1,-1 0,1-1,0 1,0 0,0 0,0-3,2-5,0-1,1 1,0 0,1 0,0 1,0-1,1 1,8-11,-7 9,1 1,-2-1,1-1,-2 1,6-17,-10 26,1-1,-1 0,0 0,1 1,-1-1,0 0,0 0,0 1,-1-1,1 0,0 1,-1-1,1 0,-1 1,1-1,-1 0,0 1,0-1,0 1,0-1,0 1,0 0,0-1,0 1,0 0,-1 0,1 0,0 0,-1 0,1 0,-3-1,-5-2,1 1,-1 0,0 0,-17-2,11 2,-33-4,0 2,0 3,-60 3,37 0,58-1,-1 2,1-1,0 1,0 1,-17 6,-60 28,58-22,-39 11,56-21,-1-2,1 2,1 0,-1 0,1 1,0 1,0 1,0 0,-13 11,23-16,-63 59,61-56,0 0,1 0,0 1,0 0,1 0,0 0,0 0,-4 13,7-19,1 0,-1 0,1 0,0 1,0-1,-1 0,1 0,0 0,0 0,0 0,0 0,1 0,-1 1,0-1,0 0,1 0,-1 0,0 0,1 0,-1 0,2 1,-2-1,1-1,0 1,0-1,0 1,-1-1,1 0,0 1,0-1,0 0,0 1,0-1,0 0,0 0,0 0,0 0,0 0,0 0,-1 0,3-1,2 0,1 0,0-1,0 0,-1 0,1-1,5-3,100-70,-75 49,1 2,43-23,-6 13,99-54,-134 70,1 0,43-12,-52 20,11-2,57-11,-3 1,-71 17,0 1,0 1,1 1,-1 1,1 2,36 3,-60-3,-1 0,1 0,-1 0,0 1,1-1,-1 0,1 1,-1-1,0 1,0 0,1-1,-1 1,0 0,0 0,0 0,1 0,0 1,-1-1,-1 0,1 0,-1 0,0 0,1 0,-1 0,0 0,0 0,0 0,1 0,-1 0,0 0,-1 0,1 0,0 0,0 0,0 0,-1 2,-1 3,-1-1,0 1,0-1,0 0,-1 0,1 0,-6 5,-15 16,-1-1,-1-1,-1-1,-2-2,0-1,-1-1,0-1,-2-1,-36 13,-209 68,253-88,1 1,0 1,-36 26,30-19,-35 17,48-28,1-1,0 2,0 0,0 1,1 0,1 1,0 1,0 0,-19 25,-22 27,30-38,-32 48,50-64,0 0,1 0,0 1,0 0,1 0,1 0,0 0,-3 23,4-13,-24 177,17-157,-6 28,2 0,-5 127,17-173,-2 0,-6 31,-3 25,9-25,1-11,-2 0,-16 72,10-78,3 1,1-1,-2 71,5-72,-1 1,-1-1,-11 36,-4 21,16-57,1 0,4 54,-3 30,1-104,-1 0,-1-1,0 1,-1-1,-10 23,14-37,-17 30,6-21,10-10,1 0,-1 0,1 0,-1 0,1 0,0 0,-1-1,1 1,-1 0,1 0,-1 0,1 0,-1 0,1-1,0 1,-1 0,1 0,0-1,-1 1,1 0,0-1,-1 1,1 0,0-1,-1 1,1 0,0-1,0 1,-1-1,-1-4,0 0,0 1,1-1,-1 0,1 0,0 0,1 0,-1 0,1 0,0-6,6-57,-2 40,15-118,4-47,-20 166,1 0,16-52,-11 46,5-38,-7-9,-6-129,-3 90,2-389,1 482,2 0,7-34,-4 30,2-37,-4-16,-8-105,3 185,1 0,-1 0,1 0,-1 1,0-1,0 0,-1 0,1 1,0-1,-1 1,0-1,1 1,-1 0,0 0,0 0,0 0,-1 0,1 0,0 0,-1 1,1-1,-1 1,1 0,-1-1,0 1,0 1,1-1,-1 0,0 1,0-1,-5 1,-1-1,1 1,0 0,0 1,0 0,0 0,0 0,0 1,0 0,0 1,-11 5,2 2,0 1,1 0,1 1,0 1,0 0,-15 19,-70 99,76-99,20-25,-1 0,1 0,1 1,-1-1,1 1,1 0,-4 14,2 1,-1 32,4-30,-6 29,-27 144,29-165,-1 46,5-47,-9 50,2-37,-3 88,13 49,0-62,-2-118,-1 42,2-1,13 76,-12-106,1 0,1 0,0 0,1-1,1 0,0 0,0 0,1-1,1 1,-1-2,2 1,0-1,13 12,-12-14,0-1,0 0,1 0,-1-1,1 0,1-1,-1 0,1-1,0 0,0-1,0 0,1-1,-1-1,0 0,22 0,244-6,-268 5,-1 0,1-1,-1 0,1 0,-1-1,0 0,14-6,-19 7,-1-1,0 0,0 0,1 0,-2 0,1-1,0 1,0-1,-1 1,1-1,-1 0,0 0,0 0,0-1,0 1,0 0,-1-1,0 1,0-1,0 1,1-8,0 1,-1 0,-1-1,0 1,-1 0,1 0,-2-1,0 1,0 0,-7-19,2 12,-1 1,0 0,-1 0,-20-26,20 32,-1 0,0 1,-1 0,1 0,-2 1,1 1,-1-1,-15-5,14 7,1 0,0-1,0-1,1 0,0 0,0-1,1 0,-12-15,15 14,0-1,-8-20,12 23,-1 0,0 0,0 1,-1-1,0 1,0 1,0-1,-9-8,7 10,1-1,-1-1,1 1,0-1,1 0,-1-1,2 1,-1-1,1 0,0 0,1 0,-1-1,2 1,-1-1,1 0,1 0,0 0,-1-12,3-105,-1 146,1-1,1 0,1 0,1 0,0-1,2 1,0-1,1 0,0-1,2 1,0-2,1 1,0-1,25 27,-27-34,1-1,0 0,0 0,1-1,0 0,0 0,1-1,0-1,0 0,0-1,1 0,0 0,-1-1,1-1,0 0,0 0,20-1,-1 0,0-2,49-7,-70 6,1-1,-1 0,0 0,0-1,-1 0,1 0,-1-1,0-1,0 1,0-2,10-9,-13 11,36-39,-39 40,1 0,-1 0,0 0,-1 0,1 0,-1-1,0 0,0 1,1-7,-3 11,1-1,-1 0,0 0,0 1,1-1,-1 0,0 1,0-1,0 0,0 0,0 1,0-1,0 0,-1 1,1-1,0 0,0 0,0 1,-1-1,1 0,0 1,-1-1,1 1,-1-1,1 0,-1 1,1-1,-1 1,1-1,-1 1,1-1,-1 1,0 0,1-1,-1 1,1 0,-1-1,0 1,0 0,1 0,-1 0,0 0,1-1,-1 1,0 0,0 0,1 0,-1 0,0 1,0-1,1 0,-1 0,-1 1,-2 0,-1 0,0 1,1 0,-1-1,1 2,-1-1,-3 3,-4 5,1-1,1 2,0-1,0 1,1 1,-9 14,-41 79,34-56,-35 100,55-131,1 1,1-1,0 1,1 0,2 0,0 0,3 24,-2-36,1 0,0 0,0 0,1 0,0 0,0 0,1-1,-1 1,10 10,5 6,25 22,-24-25,292 291,-301-303,0 0,0-1,1 0,0 0,0-2,1 1,0-1,0-1,23 6,1-4,1-2,38 1,-18-2,7 9,-50-9,1 0,17 2,-66-19,-4 2,1-3,0 0,-40-25,54 24,0-1,1 0,-28-29,6 5,-122-91,161 128,1 0,-1 0,0 0,1 0,0-1,0 0,0 0,1 0,0 0,0 0,0-1,0 1,1-1,0 0,0 0,1 0,-2-10,6 34,0 0,2-1,0 0,1 0,1 0,14 25,0-10,2-1,0 0,3-2,44 40,128 92,-173-142,0-2,54 27,-65-37,1-2,0 1,0-2,1 0,-1-1,1 0,25 1,285-9,-316 5,-1 1,0-2,0 1,0-2,1 1,-1-1,-1 0,1-1,0 0,0 0,-1-1,0 0,0-1,0 0,0 0,12-12,-4 3,-1-1,-1-1,-1-1,0 0,-1 0,-1-1,0-1,-2 0,0 0,-1-1,-1 0,-1 0,-1-1,5-36,8-59,-18 115,1 0,-1-1,0 1,0 0,0-1,0 1,0-1,0 1,0 0,0-1,0 1,0-1,-1 0,0 1,1 1,-1-1,0 1,1-1,-1 1,0 0,1 0,-1-1,0 1,1 0,-1 0,0 0,0-1,1 1,-1 0,0 0,0 0,1 0,-1 1,0-1,0 0,1 0,-1 0,0 1,1-1,-2 1,-27 9,1 0,0 3,-38 22,30-15,-41 16,71-33,-1-1,1 0,-1 0,1 0,-1-1,0 0,1-1,-1 1,0-1,0 0,0-1,1 0,-1 0,0-1,1 1,-1-1,1-1,-1 1,1-1,0 0,0 0,1-1,-11-8,-7-6,2 0,-37-42,49 50,1-1,0-1,1 1,0-1,1-1,0 1,1-1,-4-15,1 9,0-8,8 26,0 0,0 0,1 0,-1 0,0 0,0 0,1 0,-1 0,0 0,1 0,-1 0,1 0,-1 0,1 0,0 0,-1 1,1-1,0 0,0 0,-1 1,1-1,0 0,0 1,1-1,17-8,-1 0,2 2,-1 0,37-7,-23 6,-13 2,1 1,-1 2,1 0,0 1,30 1,-47 2,-1 0,0-1,0 1,0 1,1-1,-1 0,0 1,-1-1,1 1,0 0,0 0,-1 0,1 1,-1-1,0 0,1 1,-1 0,0-1,-1 1,1 0,0 0,-1 0,0 0,0 0,1 0,-1 4,4 11,-1 0,-1 0,1 27,-4-39,5 94,-5-101,0 1,0 0,0 0,0 0,0 0,0-1,0 1,0 0,0 0,0 0,1 0,-1 0,0-1,0 1,0 0,0 0,0 0,1 0,-1 0,0 0,0 0,0 0,0 0,1 0,-1 0,0-1,0 1,0 0,1 0,-1 0,0 0,0 0,0 0,0 1,1-1,-1 0,0 0,0 0,0 0,0 0,1 0,-1 0,0 0,0 0,0 0,0 0,0 1,1-1,-1 0,0 0,0 0,0 0,0 0,0 1,0-1,0 0,0 0,1 0,-1 0,0 1,0-1,0 0,0 0,0 0,0 0,0 1,0-1,11-17,-9 14,172-248,-128 198,2 3,74-60,-117 106,2-3,0 1,1 0,0 0,1 1,13-7,-20 11,-1 1,1-1,-1 1,1-1,0 1,-1-1,1 1,-1 0,1 0,0 0,-1 0,1 0,0 0,-1 0,1 1,0-1,-1 0,1 1,-1 0,1-1,-1 1,1 0,-1 0,0 0,1 0,-1 0,0 0,0 0,1 0,-1 0,0 1,0-1,0 0,-1 1,1-1,0 1,0-1,-1 1,1-1,-1 1,1 1,0 3,1-1,-1 1,-1-1,1 1,-1 9,2 16,-5-56,1 1,1-1,2-30,-1 4,-1-11,3-102,6 124,-6 34,0-1,-1 0,1 0,-2 0,1-12,-1 18,0-1,0 0,-1 1,1-1,-1 1,1-1,-1 1,1-1,-1 1,0 0,0-1,0 1,0 0,0-1,0 1,0 0,0 0,0 0,0 0,-1 0,1 0,0 0,-1 1,1-1,-1 0,1 1,-1-1,1 1,-1 0,-2-1,-4 0,0 0,-1 1,1 0,-13 2,-14 2,-1 3,1 1,0 1,-44 19,-129 69,135-54,43-25,-35 17,64-35,1 1,-1-1,0 1,0-1,0 1,0-1,0 0,0 0,0 1,1-1,-1 0,0 0,0 0,0 0,0 0,0 0,0 0,0 0,0 0,0-1,0 1,0 0,0-1,0 1,0 0,1-1,-1 1,0-1,0 0,0 1,1-1,-1 0,0 1,1-1,-1 0,0 0,1 1,-1-1,1 0,0 0,-1 0,1 0,0 0,-1 0,1 1,0-3,-1-1,0-1,1 1,0-1,0 1,0-1,1 1,-1-1,1 1,2-6,2-3,1 1,1 0,0 0,0 0,1 1,12-12,-8 7,0 0,11-20,14-31,2 1,3 2,3 1,97-101,-132 154,11-12,0 0,21-30,-40 50,-1 0,0 0,1 0,-1 0,0 0,-1 0,1 0,0-1,-1 1,1 0,-1 0,1-5,-1 6,-1 0,1 1,0-1,-1 0,1 0,0 0,-1 0,1 1,-1-1,1 0,-1 1,1-1,-1 0,0 1,1-1,-1 0,0 1,0-1,1 1,-1 0,0-1,0 1,0-1,1 1,-1 0,0 0,0 0,0-1,0 1,0 0,0 0,1 0,-1 0,-2 1,-6 0,0 0,0 0,0 1,0 1,0 0,0 0,0 1,1-1,-9 7,8-5,0 0,-1-1,0 0,0-1,0 0,0 0,-14 1,22-3,1-1,-1 0,1 0,-1 0,0 0,1-1,-1 1,1 0,-1-1,1 1,-1-1,1 1,-1-1,1 0,-1 0,1 1,0-1,-1 0,1 0,0 0,0-1,0 1,-2-2,2 1,0-1,0 0,0 1,0-1,1 0,-1 0,1 1,-1-1,1 0,0 0,0 0,0-3,2-6,0 1,1-1,0 1,0-1,7-11,10-16,1 2,3 1,0 1,43-46,-26 32,37-58,-33 43,-28 42,22-38,-38 58,0 0,0 1,0-1,0 0,0 0,-1 0,1 0,-1 0,1 0,-1 0,0 0,1 0,-1 0,0 0,-1 1,1-1,0 0,0 0,-2-3,1 4,1-1,-2 1,1-1,0 1,0 0,0 0,-1-1,1 1,0 0,-1 0,1 0,-1 0,0 0,1 1,-1-1,1 0,-3 0,-7-1,-1 0,1 0,-1 1,0 1,-11 0,19 0,-481 7,492-8,0 0,-1 0,1-1,0 0,-1-1,11-4,11-5,16-2,-1 2,2 2,0 1,0 3,62-1,-67 4,76-13,-86 10,-21 4,0 0,0 0,-1-1,1-1,-1 1,0-2,15-8,-19 10,0 1,-1-1,1 0,-1-1,0 1,0-1,0 1,0-1,0 0,-1 0,0 0,1 0,-2 0,1-1,0 1,-1-1,1-4,-2 5,0 1,0-1,-1 1,1-1,-1 1,0-1,0 1,0 0,-1-1,1 1,-1 0,1 0,-1 0,0 0,-1 1,1-1,0 0,-1 1,1-1,-1 1,0 0,0 0,0 0,-4-2,-5-3,-1 1,1 0,-1 1,-26-7,-4 3,25 5,0 0,-29-10,47 14,0 0,0 0,0 0,0 0,0 0,0 0,0 0,0 0,-1 0,1 0,0 0,0 0,0 0,0 0,0 0,0 0,0 0,0 0,0 0,0-1,0 1,-1 0,1 0,0 0,0 0,0 0,0 0,0 0,0 0,0 0,0 0,0 0,0 0,0 0,0-1,0 1,0 0,0 0,0 0,0 0,0 0,0 0,0 0,0 0,0 0,0 0,0-1,0 1,0 0,0 0,0 0,0 0,0 0,0 0,0 0,0 0,0 0,0 0,0 0,0 0,0-1,1 1,-1 0,0 0,0 0,9-3,12 1,50 1,-29 1,71-9,-71 2,0 2,1 1,74 4,-113 0,0 1,0-1,0 1,0 0,0 1,0-1,-1 1,1 0,0-1,-1 2,0-1,6 5,-1 0,-1 1,0 0,9 13,13 15,-19-24,0-1,0 2,14 22,-20-28,-1 1,0 0,0 0,0 0,-1 1,0-1,-1 0,1 13,-2 205,-3-88,3 245,-2-348,-1 0,-2 0,-14 47,9-43,3-1,-5 49,9-62,0 1,-2-1,-12 35,9-37,2 0,1 1,1 0,-2 27,-8 83,0 4,13-96,-1-19,1 1,2 0,3 28,-4-51,0-1,0 0,0 0,0 0,0 0,1 1,-1-1,0 0,0 0,0 0,0 0,0 1,0-1,0 0,0 0,0 0,1 0,-1 0,0 0,0 0,0 1,0-1,0 0,1 0,-1 0,0 0,0 0,0 0,0 0,1 0,-1 0,0 0,0 0,0 0,0 0,1 0,-1 0,0 0,0 0,0 0,0 0,1 0,-1 0,0 0,0 0,0 0,0 0,1-1,-1 1,0 0,0 0,0 0,0 0,0 0,0 0,1-1,-1 1,0 0,0 0,0 0,0 0,0 0,0-1,0 1,0 0,0 0,8-13,23-50,27-84,-2 4,-42 104,-1 0,-2 0,-2-1,7-71,-13 81,-1 0,-3-57,1 84,-1 1,1-1,-1 1,1 0,-1-1,0 1,1 0,-1 0,0-1,-1 1,1 0,0 0,-1 0,1 0,-1 1,1-1,-1 0,-4-2,3 2,0 1,0-1,0 1,-1 0,1 0,0 0,-1 0,1 0,-1 1,1 0,-7 0,-2 1,-1 1,0 0,0 1,1 0,-22 10,-37 22,24-11,45-23,0 0,0 0,0 0,0 0,0-1,0 1,0-1,0 1,0-1,-1 0,1 0,0 0,0 0,0 0,-4-1,4 0,1 0,0 0,-1 1,1-1,0 0,0 0,0 0,0 0,0-1,0 1,0 0,0 0,0-1,0 1,1 0,-1-1,1 1,-1-1,1 1,-1-1,1 1,0-3,-2-4,2 1,-1-1,1 0,0 1,1-1,-1 0,2 1,1-9,4-7,13-28,-1 1,9-17,3-8,22-77,-49 136,-1 0,2-23,-5 26,2 0,0 0,0 0,8-21,2 7,18-28,-15 29,11-31,-20 43,1 0,0 0,1 0,0 1,1 0,1 1,0 0,0 0,1 1,1 1,0 0,0 0,1 1,0 1,0 0,1 0,0 2,1 0,19-6,-15 6,-1-1,0 0,0-2,-1 0,19-13,5 0,-32 18,-1 0,1-1,13-9,-17 7,-9 7,-12 6,-16 18,18-13,0-1,-1 0,-20 9,-30 6,-10 4,66-24,1 0,0 1,0 0,0 1,0 0,1 0,0 0,-7 11,3-2,0 0,1 0,-10 26,15-31,1 1,0 0,-4 22,7-31,1 0,-1 0,1 0,0 1,0-1,0 0,0 0,0 0,1 1,0-1,-1 0,1 0,0 0,1 0,-1 0,0 0,1-1,0 1,2 4,-3-7,0 1,0-1,0 1,0 0,0-1,0 1,0-1,0 0,0 1,0-1,0 0,0 0,0 0,0 0,0 1,0-1,1-1,-1 1,0 0,0 0,0 0,0-1,0 1,0 0,0-1,0 1,1-1,29-20,-18 11,7 0,-19 10,-1 0,0 0,0-1,1 1,-1 0,0 0,0 0,1 0,-1 0,0-1,0 1,1 0,-1 0,0 0,1 0,-1 0,0 0,0 0,1 0,-1 0,0 0,1 0,-1 0,0 0,1 0,-1 1,0-1,0 0,1 0,-1 0,0 0,0 0,1 1,-1-1,0 0,0 0,1 0,-1 1,0-1,0 0,0 0,0 1,1-1,-1 0,0 0,0 1,0-1,0 0,0 1,0-1,0 0,0 0,0 1,0-1,0 0,0 1,0-1,0 0,0 1,0-1,0 0,0 0,0 1,0-1,0 0,-1 1,1-1,-21 55,13-37,0 2,2-1,0 1,-4 32,6-17,3-12,-2-1,-1 1,-9 33,-1-6,-12 83,18-85,-2 0,-16 49,16-68,3 1,0 0,2 0,-3 48,9 125,2-89,-3 433,0-535,1 1,0-1,2 1,-1-1,1 0,1 0,6 14,2 0,1-1,19 26,-25-41,1-1,1 1,0-2,0 1,1-1,0-1,16 10,-16-12,-1 2,1-1,-1 1,-1 0,1 1,-1 0,-1 0,1 1,9 15,-12-12,0 0,-2 0,1 0,-2 0,1 1,-2-1,0 0,0 25,-2-23,2 0,0 1,0-1,2 1,0-1,6 19,1-13,0-1,1 0,26 32,-22-31,0 1,17 33,-23-39,0 0,16 20,-15-22,0 1,0 1,7 16,-15-26,0-1,0 1,-1 0,1 0,-1 0,0 0,-1 0,1 0,-1 0,0 0,0 0,-1 0,1 1,-3 7,-1-5,0 0,0 0,-1 0,0-1,0 0,-1 0,1 0,-1-1,-14 11,-6 9,10-10,-1 0,-1-1,0-1,-1-1,0 0,-1-2,0 0,-1-1,-1-1,-41 11,-68 15,-24 8,88-26,45-13,0 2,1 0,-23 10,24-7,-1-2,0 0,0-1,0-1,-1-1,0-2,0 0,0-1,-42-3,61 2,0-1,0 1,0-1,0 0,0 0,0 0,0 0,0-1,0 1,1-1,-1 0,1 0,-1 1,1-2,0 1,-1 0,1 0,0-1,0 1,1-1,-1 0,1 1,-1-1,1 0,0 0,0 0,-1-6,-2-6,2 0,0-1,1 1,2-22,-1 25,0-5,7-183,-4 168,2 0,1 0,1 1,13-35,-8 38,2 1,22-36,12-19,-24 27,-18 38,1 0,0 0,2 1,0 0,1 1,17-22,-26 36,0 0,0-1,0 1,1 0,-1 0,0 0,0 0,1 0,-1 0,0 1,1-1,-1 0,1 1,-1-1,1 1,0-1,-1 1,1 0,-1 0,1 0,3 0,-4 0,0 1,1 0,-1-1,0 1,0 0,0 0,1 0,-1 0,0 0,0 0,-1 0,1 1,0-1,0 0,0 1,-1-1,1 0,0 3,2 6,0 1,-1-1,-1 1,1-1,-2 12,-2 208,0-92,3-153,1 0,0 0,1 0,0 1,2 0,0 0,0 0,11-19,68-105,-77 129,2-5,1 0,0 1,1 1,1-1,0 2,1 0,20-14,-29 22,0 0,1 1,0-1,-1 1,1 0,0 1,0-1,0 1,0 0,0 0,0 0,1 1,-1 0,0 0,0 0,0 1,1 0,-1 0,0 0,0 0,0 1,0 0,-1 0,1 0,0 1,-1-1,0 1,5 3,5 8,0 0,-1 1,0 0,-2 1,0 1,11 20,-7-12,13 23,-2 1,-2 1,26 78,-43-101,-2 0,0 1,-2 0,0-1,-4 52,1-75,0 0,0-1,-1 1,1 0,-1-1,0 1,0 0,-1-1,1 1,-1-1,0 0,0 0,0 1,0-1,-4 4,3-5,1 0,0 0,-1 0,0-1,1 1,-1-1,0 0,0 0,0 0,1 0,-1 0,0-1,0 1,0-1,0 0,-1 0,1 0,0 0,0 0,-4-1,-4-2,-1-1,0 0,1-1,0 0,0 0,0-1,-15-12,-71-60,71 56,2 2,2-1,0-1,1-1,-21-30,-26-43,-36-50,99 137,-1-1,1 0,1 1,0-2,0 1,1 0,0-1,1 1,0-1,0-11,1 14,1 0,1 0,0 0,0 0,0 1,1-1,0 0,1 1,-1-1,1 1,1 0,0 0,0 0,7-9,0 2,-1 0,0-1,-2 0,1-1,-2 0,0 0,-1-1,7-27,-9 29,0 0,11-21,-13 30,1 0,0 0,1 1,-1-1,1 1,0 0,1 0,5-5,-10 9,1 1,-1 0,1-1,-1 1,1 0,-1-1,0 1,1 0,-1 0,1 0,-1-1,1 1,-1 0,1 0,0 0,-1 0,1 0,-1 0,1 0,-1 0,1 0,-1 0,1 1,-1-1,1 0,-1 0,1 0,-1 0,1 1,-1-1,1 0,-1 1,0-1,1 0,-1 1,1-1,-1 0,0 1,0-1,1 1,-1-1,0 1,1-1,-1 1,0-1,0 1,0-1,0 1,0-1,1 1,-1-1,0 1,0 0,4 32,-3-32,-1 9,1 1,-1-1,-1 0,1 0,-2 1,-3 14,4-21,-1-1,1 0,-1 1,1-1,-1 0,0 0,0 0,-1 0,1-1,0 1,-1 0,0-1,1 0,-1 0,0 1,0-2,-1 1,1 0,0-1,0 1,-8 1,-15 2,-1-1,0-2,0 0,0-2,-35-3,9 0,38 2,0 0,0-1,0-1,0-1,0 0,1-1,0 0,-17-10,12 5,0-2,1 0,0-1,1-1,-18-18,7 0,1 0,2-1,1-2,1 0,-26-59,43 80,0-1,1 0,1 0,1-1,0 1,1-1,-1-18,3-9,7-58,1 61,-8 37,1 1,0 0,0 0,-1 0,2-1,-1 1,0 0,0 0,1 1,-1-1,1 0,-1 0,1 1,3-3,-5 4,1 0,-1-1,1 1,-1 0,1 0,-1 0,1 0,-1 0,1 0,-1 0,1 0,-1 0,1 0,-1 0,1 0,-1 0,1 0,-1 0,1 1,-1-1,1 0,-1 0,1 1,-1-1,1 0,-1 0,1 1,-1-1,0 1,1-1,-1 0,0 1,1-1,-1 1,0-1,0 1,1-1,-1 1,0-1,0 1,0 0,7 23,-4 4,-1 37,-3-98,1-200,0 230,0 0,1 0,-1 0,1-1,0 1,0 0,0 0,0 0,1 0,-1 0,1 1,-1-1,1 0,0 1,0-1,1 1,-1 0,0-1,1 1,-1 0,1 0,0 1,-1-1,1 1,0-1,0 1,0 0,0 0,0 0,1 0,4 0,-4 1,0 0,0 0,0 0,-1 0,1 1,0 0,0-1,-1 1,1 1,0-1,-1 1,1-1,-1 1,0 0,1 0,-1 0,0 1,0-1,0 1,-1 0,1-1,-1 1,1 0,-1 1,0-1,2 5,5 17,-1-1,-1 1,-2 0,0 0,-1 1,-1 39,-1-36,-1-20,3 32,-3-39,-1 1,1-1,0 1,-1-1,1 1,0-1,1 1,-1-1,0 0,1 0,-1 0,3 3,-3-5,-1 1,1-1,0 0,-1 1,1-1,0 0,-1 0,1 1,0-1,0 0,0 0,-1 0,1 0,0 0,0 0,-1 0,1 0,0 0,0 0,-1-1,1 1,0 0,0 0,-1-1,1 1,0 0,0-1,19-14,-18 12,18-15,24-32,-27 31,32-32,-42 45,1 1,-1-1,0 1,1 1,0 0,0 0,1 0,16-4,-10 5,1 0,-1 1,1 1,-1 0,1 1,-1 1,19 3,-23-2,1 0,-1 1,0 1,0 0,0 1,0 0,-1 0,1 1,-2 0,12 9,146 112,-159-121,0 0,-1 1,1 0,-1 0,-1 1,7 9,-11-15,-1 0,0 0,0 0,0 0,0 0,0 1,0-1,-1 0,1 1,-1-1,0 0,1 1,-1 3,-1-5,1 1,-1-1,1 1,-1-1,0 1,1-1,-1 0,0 1,0-1,0 0,0 1,0-1,0 0,0 0,0 0,-1 0,1 0,0-1,-1 1,1 0,-1 0,-2 0,-5 2,0 0,0-1,-1 0,1-1,-1 0,1 0,-1-1,-12-1,-77-14,95 15,-40-9,-75-11,115 19,-1 1,1-1,-1 1,0 1,1-1,-1 1,1 0,-1 0,1 0,-1 0,1 1,0 0,-1 0,1 0,0 0,0 1,1 0,-1-1,1 1,-1 1,1-1,0 0,0 1,0 0,0-1,1 1,0 0,0 1,-3 5,-19 49,-63 105,63-123,-24 57,25-49,-20 62,9-19,34-91,-12 21,12-22,0 0,0 1,0-1,-1 0,1 1,0-1,0 0,0 1,-1-1,1 0,0 1,0-1,-1 0,1 0,0 1,-1-1,1 0,0 0,-1 0,1 1,0-1,-1 0,1 0,0 0,-1 0,1 0,-1 0,1 0,0 0,-1 0,1 0,-1 0,1 0,0 0,-1 0,1 0,0 0,-1 0,1 0,0-1,-1 1,1 0,0 0,-1 0,1-1,0 1,-1 0,1-1,-5 0,4 8,0 17,2-17,3 72,22 113,-12-111,3 113,-16-167,-4 107,3-128,-1 0,0 0,0-1,-1 1,0 0,0 0,0-1,0 1,-1-1,0 0,0 0,-1 0,1 0,-1 0,0-1,-1 0,1 1,-1-2,1 1,-1 0,0-1,0 0,-1 0,1-1,-1 1,-9 2,-7 0,0-1,-1 0,1-1,-1-2,-39-2,17 2,-67 10,-17 0,-138-11,134 0,131 0,-6 0,1 0,-1-1,1 0,-10-2,15 3,0-1,1 1,-1-1,0 0,0 0,0 0,0 0,1 0,-1 0,1-1,-1 1,1-1,-1 1,1-1,0 1,0-1,-1 0,1 1,1-1,-2-3,-16-46,-13-31,17 55,-2 0,0 1,-2 0,-41-44,-96-78,136 130,30 21,14 7,41 23,99 31,223 53,-125-39,64 2,-194-50,-72-13,99 40,-74-35,-112-23,-1-2,1-2,0 0,1-1,-35-14,-123-60,103 42,-296-113,-6 20,184 64,176 60,-12-6,-1 2,0 1,-1 2,-47-6,81 14,0 0,0 0,1 0,-1 0,0 0,0 0,1 0,-1 1,0-1,0 1,1-1,-1 1,0 0,1-1,-1 1,1 0,-2 1,2-1,1 0,-1 0,0 0,1 0,0 0,-1 0,1-1,0 1,-1 0,1 0,0 0,0 0,0 0,0 0,0 0,0 0,0 0,0 0,0 0,0 0,1 2,1 3,1 0,0-1,0 1,0-1,0 0,1 0,7 9,35 29,96 73,-141-116,0 1,135 96,-111-82,0 0,1-2,47 17,295 86,-146-40,-62-20,-133-49,-1-1,1-1,1-1,-1-2,0-1,1-1,35-4,-35-1,-27 5,0 0,0 0,0 0,0 0,0-1,0 1,0 0,0-1,0 1,0-1,0 1,0-1,0 1,0-1,0 1,-1-1,1 0,0 0,0 1,-1-1,1 0,-1 0,2-1,-3 1,1 1,-1-1,1 1,-1-1,1 0,-1 1,0-1,1 1,-1-1,1 1,-1 0,0-1,0 1,1 0,-1-1,0 1,1 0,-1 0,0 0,0 0,0 0,-1 0,-22-3,20 3,-286-2,147 4,43-1,-110-3,206 1,-1 0,1 0,0 0,0 0,0-1,-1 1,1-1,1 0,-1 0,0-1,0 1,-5-6,-2-3,0-1,-12-16,14 17,1 0,-1 1,-14-12,-1 5,0 2,-43-21,-4-1,28 15,-1 1,-1 3,-63-17,35 12,-8-1,-44-17,50 12,-98-26,169 54,0-1,0 1,0-1,0 1,1-1,-1-1,1 1,-1 0,1-1,0 1,0-1,0 0,0 0,0-1,0 1,1 0,0-1,0 0,0 1,0-1,0 0,1 0,-2-6,0-8,0 1,0-1,2 0,1-23,-1-2,0 36,0 0,-1-1,0 1,0 0,0 0,-1 0,0 1,-1-1,1 1,-1-1,0 1,-1 0,0 1,0-1,0 1,0 0,-1 0,0 1,-8-6,-3-1,-2 1,1 1,-1 0,0 2,-35-10,38 12,0-1,-17-9,20 9,1 0,-1 1,-27-7,39 11,0 1,0 0,0 0,0-1,0 1,0 0,0 0,0 0,-1 0,1 0,0 0,0 0,0 0,0 1,0-1,0 0,0 1,0-1,0 1,0-1,0 1,1-1,-1 1,0 0,-1 0,2 0,0 0,-1 0,1 1,0-1,0 0,0 0,0 0,0 1,0-1,0 0,0 0,0 0,1 1,-1-1,0 0,1 0,-1 0,1 1,5 10,1-1,-1-1,11 12,-14-17,16 19,0-1,2 0,1-1,0-2,33 23,-38-31,1 0,0-2,1 0,1-1,-1-1,1-1,0-1,32 5,-33-8,0 1,0 1,26 9,-36-10,0 0,-1 1,0-1,0 2,0-1,0 1,-1 1,13 13,-4-2,0-2,2 0,27 19,-33-26,-1 2,-1-1,0 1,0 1,-1 0,0 0,12 25,13 17,-33-52,1 0,-1 0,1 0,0 0,0 0,-1 0,1-1,1 1,-1-1,4 3,-6-4,1 0,-1 0,0 0,1 0,-1 1,1-1,-1 0,1 0,-1 0,1 0,-1 0,0-1,1 1,-1 0,1 0,-1 0,1 0,-1 0,0-1,1 1,-1 0,1 0,-1-1,1 0,0 0,0 0,0 0,-1 0,1 0,-1 0,1 0,-1-1,1 1,-1 0,0 0,1-2,1-7,-1-1,0 1,0-1,-1 1,-1-1,0 1,0-1,-1 1,0 0,-1 0,0 0,0 0,-1 0,-1 1,-9-16,5 11,-2 0,0 1,0 0,-1 1,-1 0,0 1,-1 0,-27-16,-4 0,-53-41,86 59,-63-48,65 51,-1-1,0 2,0-1,0 2,-20-6,16 6,3 2,1 0,0-1,0-1,1 1,-1-2,1 1,-1-2,1 1,1-1,-1-1,-9-8,-1-4,2 4,1-1,1-1,0 0,1-1,1-1,-17-30,22 33,-1 0,0 0,-2 1,1 0,-2 1,-27-24,25 23,9 9,0-1,0 0,1 0,-1 0,2-1,-1 0,1 0,0 0,1-1,0 1,0-1,-2-14,3 4,0-1,1 0,1 0,4-34,-1 40,-1 1,2-1,0 1,0 0,1 1,1-1,11-19,8-6,30-35,20-31,21-74,-57 102,-28 51,-1 1,13-49,-17 49,2-1,1 1,16-33,-9 31,29-35,-29 39,0 1,-1-2,11-24,70-137,-45 96,-33 60,-1-1,26-61,-38 73,1 0,1 0,1 0,1 1,0 0,1 0,16-20,0 6,-3-2,0-1,25-50,-41 70,1 0,0 0,1 0,1 1,0 1,19-18,-22 23,1 1,-1 0,1 0,0 0,0 1,0 1,1-1,-1 1,1 1,0-1,0 2,14-2,53-9,-55 8,1 0,28 0,-49 4,0 0,0-1,0 1,0 0,0 0,-1 0,1 0,0 0,0 0,0 1,0-1,0 0,0 0,-1 1,1-1,0 0,0 1,0-1,-1 1,1-1,0 1,-1-1,1 1,0 0,0 0,-2 0,1-1,0 1,-1 0,1 0,-1-1,1 1,-1 0,0-1,1 1,-1-1,0 1,1-1,-1 1,0-1,0 0,1 1,-1-1,0 0,0 1,0-1,1 0,-1 0,0 0,-1 0,-16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7:25.622"/>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1692 1,'-2'105,"5"118,-3-213,1-1,1 1,0-1,0 0,1 0,0 0,1 0,0-1,0 1,1-1,0 0,8 10,-5-6,0 0,0 0,-1 1,-1 0,0 0,-1 1,0-1,-1 1,-1 0,0 0,-1 1,0-1,-2 1,0 19,-1-5,1-17,-1 0,1 0,1 0,0 0,1 0,0 0,7 20,-1-10,0 1,-2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7:21.539"/>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80 481,'16'-19,"30"-27,3-6,-46 50,-1-1,0 1,0-1,0 1,0-1,0 0,0 0,-1 0,1 0,-1 0,0-1,0 1,0 0,-1 0,1-1,-1 1,1-1,-1 1,0 0,0-1,-1 1,1 0,-1-1,0 1,0 0,0 0,0-1,-3-4,-3-3,-1-1,-1 2,0-1,0 1,-20-16,-9-11,30 26,0 1,1-2,0 1,-5-13,6 12,0 0,0 1,-15-19,4 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7:22.570"/>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423 2357,'7'-1,"1"1,-1-2,1 1,-1-1,0 0,0-1,0 0,0 0,0-1,6-3,-2-1,0 1,0-1,-1-1,17-18,-17 16,-1 0,-1-1,0-1,0 1,-1-1,7-18,-12 23,1 1,-1-1,-1 0,1 1,-1-1,-1 0,1 0,-1 0,-1 0,1 1,-1-1,-1 0,-3-11,5 17,-1-1,0 1,0-1,0 1,0 0,0-1,-1 1,1 0,-1 0,1 0,-1 0,0 0,0 0,0 1,0-1,0 1,0-1,0 1,-1 0,-2-1,3 1,-1 1,1-1,-1 1,1 0,-1 0,1 0,-1 1,1-1,-1 0,1 1,-1 0,1-1,-1 1,1 0,0 0,0 1,-1-1,1 0,0 1,-2 2,-5 2,2 1,-1 0,-8 12,14-18,1 1,-1 0,1 0,0-1,-1 1,1 0,0 0,0 1,0-1,1 0,-1 0,0 0,1 1,-1-1,1 0,0 0,0 1,0-1,0 0,0 1,1 2,-1-4,1-1,-1 1,0-1,0 1,1-1,-1 1,0-1,1 1,-1-1,1 1,-1-1,1 1,-1-1,1 0,-1 1,1-1,-1 0,1 1,-1-1,1 0,-1 0,1 1,0-1,-1 0,1 0,-1 0,1 0,0 0,1 0,0 0,0-1,-1 1,1-1,0 1,-1-1,1 0,-1 0,1 0,1-1,2-1,-1 0,0-1,0 0,0 0,6-8,-5 2,0 0,-1-1,-1 1,1-1,-2 0,1 0,-2 0,1 0,-2 0,0-16,1 8,0 0,6-30,0 18,-2-1,-1 1,-2-1,-1 0,-4-47,2 75,1-1,-1 0,-1 0,1 1,0-1,-1 1,0-1,0 1,-1 0,1 0,-1 0,-6-7,0 1,-2 1,1 0,-14-9,17 14,0-1,0 0,0 0,1-1,0 0,0 0,0 0,1-1,-1 0,2 0,-1 0,-3-9,3-2,2 0,0 0,1 0,1 0,0 0,1-1,4-23,0-16,-3 23,0 13,0 0,-4-25,2 40,0 0,0 1,-1-1,0 1,0-1,-1 1,1 0,-2 0,1 0,0 0,-7-7,1 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2:52:29.735"/>
    </inkml:context>
    <inkml:brush xml:id="br0">
      <inkml:brushProperty name="width" value="0.05" units="cm"/>
      <inkml:brushProperty name="height" value="0.05" units="cm"/>
      <inkml:brushProperty name="color" value="#E71224"/>
    </inkml:brush>
  </inkml:definitions>
  <inkml:trace contextRef="#ctx0" brushRef="#br0">1641 1047 24575,'0'-2'0,"0"-1"0,1 1 0,0-1 0,0 1 0,0-1 0,0 1 0,0 0 0,0-1 0,1 1 0,-1 0 0,1 0 0,-1 0 0,1 0 0,2-2 0,32-28 0,-26 24 0,11-13 0,-1 0 0,0-1 0,-2-1 0,-1-1 0,0 0 0,-2-2 0,-1 0 0,16-40 0,-25 54 0,-1 0 0,-1-1 0,0 0 0,-1 0 0,2-24 0,-6-69 0,0 47 0,2 51 0,-4-75 0,3 74 0,-1-1 0,-1 0 0,1 1 0,-1 0 0,-1-1 0,-6-11 0,4 10 0,0 1 0,-1 0 0,0 0 0,-1 1 0,0 0 0,0 0 0,-1 1 0,0 0 0,-1 0 0,0 1 0,0 1 0,0 0 0,-1 0 0,0 0 0,0 2 0,-21-7 0,18 5 0,0 1 0,0-2 0,-14-9 0,-13-6 0,14 9 0,-95-40 0,105 47 0,-1 1 0,1 1 0,-1 1 0,0 0 0,-26 0 0,-549 6 0,580-3 0,-1 0 0,1 1 0,0 1 0,-1 0 0,1 1 0,0 0 0,0 1 0,1 1 0,-1 0 0,1 0 0,0 2 0,0-1 0,-14 12 0,-37 25 0,49-34 0,-1 1 0,1 0 0,1 1 0,-18 17 0,15-9 0,-23 38 0,-5 7 0,28-44 0,-13 14 0,-23 40 0,42-55 0,1 0 0,0 0 0,-5 21 0,6-17 0,-18 39 0,2-19 0,-21 43 0,40-74 0,1-1 0,1 1 0,-1 0 0,2 0 0,0 1 0,-1 12 0,2-14 0,1-1 0,1 1 0,-1 0 0,2 0 0,2 14 0,-2-19 0,0 0 0,1 0 0,-1 0 0,1-1 0,0 1 0,0-1 0,1 0 0,-1 0 0,1 0 0,9 8 0,1 1 0,1 0 0,1-1 0,0 0 0,1-2 0,0 0 0,1 0 0,0-2 0,32 12 0,-9-7 0,-10-3 0,42 9 0,-61-17 0,-1 0 0,0 1 0,-1 0 0,13 7 0,-13-5 0,0-1 0,1-1 0,-1 0 0,1-1 0,11 3 0,22-2 0,0-1 0,64-5 0,-24-1 0,-65 2 0,-1-1 0,0-1 0,0 0 0,0-2 0,33-12 0,-12 4 0,78-12 0,-93 20 0,1 0 0,0 2 0,47 0 0,-42 2 0,60-8 0,-76 6 0,-3 1 0,0 0 0,0-1 0,-1 0 0,1-1 0,-1 0 0,15-7 0,-14 4-341,1 1 0,0 0-1,22-8 1,-12 8-6485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5:15.89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2828 1,'15'0,"-4"-1,-1 1,0 1,0-1,1 2,11 2,-19-3,0 0,0 1,0-1,0 1,0 0,0 0,0 0,0 0,-1 0,1 1,-1-1,0 1,1 0,-1-1,0 1,-1 0,1 0,-1 0,3 5,11 45,-13-43,1 1,0-1,1 0,0 0,0 0,7 10,-10-19,0 1,-1-1,1 0,0 0,0 0,0 1,0-1,0 0,0-1,1 1,-1 0,0 0,0 0,1-1,-1 1,0 0,1-1,-1 0,0 1,1-1,-1 0,1 1,-1-1,1 0,-1 0,1 0,-1-1,1 1,-1 0,0 0,1-1,-1 1,1-1,-1 1,0-1,1 0,-1 1,0-1,0 0,0 0,1 0,-1 0,0 0,0 0,0 0,1-3,1 1,0-1,-1 1,1-1,-1 0,0 0,0 0,0 0,0 0,-1-1,0 1,0-1,0 1,0 0,-1-7,0 8,0 0,-1 1,1-1,-1 1,0-1,0 1,0-1,0 1,0 0,-1 0,1-1,0 1,-1 0,0 0,0 0,-3-2,1 0,0 2,-1-1,1 1,-1-1,0 1,1 0,-1 1,-6-2,-8 0,0 0,-1 1,-28 2,42 0,-7 0,0 0,0 1,0 1,0 0,0 1,0 0,-12 5,22-7,0 1,-1-1,1 1,1 0,-1 0,0 0,0 0,1 0,-1 0,1 1,-1-1,1 1,0 0,0 0,1 0,-1 0,0 0,1 0,0 0,0 0,0 1,0-1,0 0,1 1,-1-1,1 0,0 1,0-1,0 1,0-1,2 6,-1-6,0 0,-1 0,2 1,-1-1,0-1,0 1,1 0,0 0,-1 0,1-1,0 1,1-1,-1 0,0 1,0-1,1 0,0 0,5 2,3 2,1-1,-1 0,21 4,14 7,-45-16,-1 0,1 0,0 0,-1 1,1-1,0 0,-1 0,1 1,-1-1,1 0,-1 1,1-1,-1 1,1-1,-1 1,1-1,-1 1,1-1,-1 1,0-1,1 1,-1 0,0-1,0 1,1-1,-1 1,0 0,0-1,0 1,0 0,0-1,0 1,0 0,0-1,0 1,0 0,0-1,0 1,0 0,-1-1,1 1,0 0,0-1,-1 1,1-1,-1 1,1-1,0 1,-1-1,1 1,-1-1,1 1,-1-1,1 1,-1-1,1 0,-2 1,-4 4,-1-1,0 1,-12 4,16-7,-14 5,-1-1,-26 7,34-11,-1 0,1 1,-1 1,1-1,0 2,1-1,-1 2,1-1,0 1,-16 13,-23 35,-8 8,-77 76,113-120,-1-2,-39 26,9-8,37-24,-2-1,1 0,-1-1,-1-1,1 0,-1-2,-24 6,-12-1,-60 3,109-13,-80 12,50-6,-45 2,52-6,-49 9,46-5,-36 2,-305-5,190-5,163 0,0 0,0 0,1-2,-1-1,-31-11,-23-7,39 13,0-2,1-1,-40-22,15 6,33 16,-42-29,-10-6,67 43,-1 0,0 1,0 0,0 1,0 0,-16-1,-30-1,44 6,0-2,1 1,-1-2,0 0,1 0,-1-1,1 0,0-1,0 0,-16-10,18 9,1 0,0-1,0 0,0 0,1-1,0 0,1 0,-1-1,1 0,1 0,0 0,0-1,0 0,1 0,0 0,1 0,0-1,1 1,0-1,0 0,0-16,1-8,2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5:22.62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2876 1557,'10'11,"-1"1,14 20,-16-20,1 0,18 18,-23-27,0 1,1-1,0-1,-1 1,1-1,0 1,0-1,1 0,-1 0,0-1,1 1,7 0,-10-1,0-1,-1 0,1 0,0 0,0 0,0 0,0 0,0 0,0-1,0 1,-1 0,1-1,0 0,0 1,-1-1,1 0,0 0,-1 0,3-2,-2 1,0 0,0-1,0 1,-1-1,1 1,-1-1,1 0,-1 1,0-1,0 0,0-4,2-7,-1-1,-1 0,0 1,-2-17,0 18,4-112,-2 104,2-1,1 1,11-38,-11 49,1-1,0 1,1 0,0 0,0 0,1 1,10-11,61-53,-2 2,-58 52,-1 0,-1-2,0 0,22-43,-34 57,-1-1,0 0,0 1,-1-1,0 0,0-1,-1 1,0 0,0 0,-1-1,0 1,-1 0,1 0,-2 0,1-1,-1 1,0 0,-1 1,-5-13,-1 4,-1 0,0 0,0 1,-2 0,0 1,-14-12,3 5,-2 1,-45-29,50 36,-21-20,27 21,0 1,0 1,-29-17,14 12,1-2,-41-32,42 28,-1 2,-42-23,29 22,27 11,0 1,-1 1,-1 1,1 0,-1 1,0 1,0 0,-19-1,29 4,-14 1,0-1,-1-1,1-1,0-1,1-1,-1 0,-25-12,5-1,0 1,-1 1,-1 3,0 1,-1 2,-82-7,93 16,4 0,-54-8,-87-25,119 27,-1 2,0 2,-67 5,21 0,88-2,-12 0,0 1,-23 3,37-2,-1 0,0 0,1 0,-1 1,1 0,0 1,0-1,0 1,-6 6,-152 113,146-107,0 1,1 0,-18 23,21-23,0 0,-1-1,-1-1,-26 19,-16 8,41-27,-1-1,-28 14,-3 1,37-21,0 0,-1 0,1-2,-2 1,-24 6,14-7,1 2,0 0,1 2,0 0,-40 26,35-19,-25 16,-60 27,100-53,1 0,0 1,0 1,1 0,0 1,-18 19,-15 14,22-25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5:53.623"/>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0 538,'3'-2,"0"0,0 0,0 0,0 1,0-1,0 1,0-1,0 1,1 0,6-1,39-4,-23 4,37-7,9-1,89-2,-128 10,59-10,-56 6,44-2,419 7,-240 3,-219-3,84 5,-107-2,-1 0,1 1,-1 1,0 1,23 10,-26-10,19 10,36 11,-62-24,-1 0,1 0,-1 1,1 0,-1 0,0 1,0-1,0 1,-1 0,1 1,-1-1,0 1,0 0,-1 0,1 0,-1 0,0 0,4 12,1 6,-1 1,-1 0,4 36,-4-23,3 34,-4 0,-5 111,-1-74,0-97,1 1,-1-1,-1 1,0-1,-1 1,0-1,0 0,-1 0,-1-1,0 1,0-1,-1 0,-1 0,1-1,-1 0,-1 0,0-1,0 0,-12 9,-14 9,-1-3,-1 0,-54 24,41-23,-53 37,82-47,-5 5,-2-2,0 0,-43 18,62-31,0-1,0-1,-1 1,1-1,-1-1,1 0,-1 0,1-1,-1 0,0 0,1-1,-1 0,1 0,-1-1,1 0,0-1,-14-5,17 5,1 1,0-1,-1 0,1 0,0 0,1-1,-1 1,1-1,-1 0,1 0,0 0,0 0,1-1,0 1,-1-1,1 1,1-1,-1 0,-1-7,0-7,1 0,1-1,1-35,0-21,-8 8,1 21,3 0,1 0,5-52,-2 98,0-1,0 1,0-1,1 1,-1 0,1 0,-1-1,1 1,-1 0,1 0,-1-1,2 0,-1 1,-1 1,0 0,1 0,-1-1,0 1,1 0,-1 0,0-1,1 1,-1 0,1 0,-1 0,0 0,1 0,-1 0,1 0,-1 0,1 0,-1 0,0 0,1 0,-1 0,1 0,-1 0,1 0,1 1,-1 0,1 0,0 0,-1 0,0 1,1-1,-1 0,0 1,1-1,-1 1,0-1,0 1,0 0,-1-1,2 5,34 124,1-7,-37-120,1 1,0-1,0 0,1 0,-1 0,0 0,1 0,2 3,-4-5,1 0,0-1,-1 1,1-1,0 1,0-1,0 1,-1-1,1 1,0-1,0 0,0 1,0-1,0 0,0 0,0 1,-1-1,1 0,0 0,0 0,0 0,0 0,0-1,0 1,0 0,0 0,0-1,0 1,0 0,-1-1,1 1,1-2,85-48,-60 32,0 2,1 1,0 2,46-16,-25 13,-34 10,0 1,0 0,1 1,26-3,-39 7,0 0,-1 0,1 0,-1 0,1 1,-1-1,1 1,-1 0,1 0,-1 0,1 0,-1 0,0 0,1 1,-1-1,2 3,0-1,-1 0,0 1,0 0,0 0,-1 0,1 0,-1 0,3 6,1 7,-1 0,-1 1,4 29,-7-44,2 29,-1 47,0 0,-2-78,0-1,0 1,0-1,0 1,0-1,0 1,0-1,0 1,0-1,1 1,-1-1,0 0,0 1,0-1,0 1,1-1,-1 0,0 1,1-1,-1 1,0-1,1 0,-1 1,0-1,1 0,-1 0,1 1,11-7,13-24,-20 23,68-101,-56 80,1 1,0 1,2 1,34-34,-28 37,-3 1,27-29,-42 41,-1 0,0-1,-1 0,0 0,-1 0,0 0,4-13,-4 7,1 0,1 0,1 1,0 0,0 0,16-18,-19 27,0 0,0 1,0 0,1 0,-1 1,1-1,0 1,1 0,-1 1,1 0,-1 0,1 0,0 1,0 0,0 0,1 1,10-1,-11 2,-1 0,1 0,-1 1,1 0,-1 1,0-1,1 1,-1 0,0 1,0 0,-1-1,1 2,-1-1,1 1,-1 0,0 0,9 10,3 5,-1 2,0 0,15 29,11 15,-41-63,27 35,33 57,-54-80,-1-1,0 1,0 0,-2 0,0 0,0 1,-2-1,3 25,-5 6,-2 0,-2-1,-10 46,1-4,8-42,-3-1,-13 46,12-60,-1-1,-1 0,-1-1,-2 0,-1-1,-1 0,-35 43,10-23,-43 46,68-77,0 0,-2-1,-30 18,38-27,0 0,0-1,0 0,0-1,-1 0,0-1,-20 2,-78-2,83-3,17 1,0 0,0-1,0 0,0-1,1 0,-1 0,-16-6,22 6,0 0,0 0,0 0,0 0,0-1,1 1,-1-1,1 0,-1 0,1 0,0 0,0 0,0 0,1 0,-1-1,1 1,-1 0,1-1,1 0,-1 1,0-7,-2-10,2 1,0-1,1 0,1 1,1-1,9-36,-9 51,0 0,0 0,0 1,1-1,0 1,0-1,0 1,1 0,-1 0,1 0,0 1,0-1,0 1,1 0,-1 0,1 0,7-3,-8 5,-1-1,1 1,-1 0,1 0,-1 1,1-1,-1 1,1 0,-1-1,1 2,0-1,-1 0,1 1,-1-1,1 1,-1 0,1 0,-1 1,0-1,1 1,-1-1,0 1,0 0,0 0,-1 1,6 4,0 2,0 1,-1 0,0 1,-1-1,0 1,-1 0,0 1,-1-1,0 1,2 15,2 13,2 73,-2-16,4 13,-4 143,-7-234,-1-10,0 1,0-1,-1 1,0-1,-4 14,5-20,-1-1,0 1,-1-1,1 0,0 0,-1 1,1-1,-1 0,1 0,-1 0,0 0,0-1,0 1,0 0,0-1,-1 1,1-1,0 0,-1 0,1 0,0 0,-1 0,0-1,-4 2,-26 1,0-1,0-1,-45-6,1 1,-99 2,171 2,0-1,-1 0,1-1,0 1,0-1,0 0,1 0,-1-1,0 1,1-1,-1 0,-3-4,7 6,-1 0,1 0,0 0,0-1,0 1,0 0,0-1,0 1,0 0,0-1,0 1,1-1,-1 0,0 1,1-1,0 1,-1-1,1 0,0 1,0-1,0 0,0 1,0-1,0 0,0 1,1-1,-1 0,1 1,-1-1,1 0,-1 1,1-1,0 1,0 0,0-1,0 1,0-1,0 1,0 0,3-2,0 0,1 0,-1 0,1 0,-1 1,1 0,0 0,0 0,0 0,0 1,1 0,-1 0,0 0,7 1,8-1,0 1,23 3,-38-2,-1 0,1 1,-1-1,1 1,-1 0,0 0,1 0,-1 1,0-1,0 1,-1 0,1 0,-1 1,1-1,-1 1,0-1,0 1,-1 0,1 0,-1 0,2 6,3 3,-2 1,0 0,-1 1,0-1,3 26,-4-16,-1 0,-1 1,-2-1,-3 27,3-47,0 0,0 0,0 0,0 0,-1 0,0 0,0 0,0 0,0 0,-1-1,0 1,1-1,-1 0,-7 6,4-5,0 0,-1 0,1 0,-1-1,0 0,0 0,-14 3,-4-1,0-1,0-1,0-2,-26-1,-142-5,179 4,0-2,-1 0,1 0,0-2,1 0,-1 0,-13-8,-88-56,101 59,-15-9,0-1,-36-34,55 45,1-1,0-1,1 0,0 0,0 0,2-1,-1 0,1-1,-5-15,4-1,0-1,2 0,1 0,2-1,1-34,-1-7,0 59,0 1,-1 0,0-1,-1 1,-8-18,6 16,1 0,0 0,-4-24,3-34,6-130,3 85,-1 91,1 1,1-1,1 1,14-40,-7 23,-10 34,1 1,-1-1,1 1,1-1,-1 1,7-9,-7 13,-1 0,1 0,0 0,0 0,0 0,1 1,-1-1,1 1,-1 0,1 0,0 1,0-1,0 1,5-2,11-1,1 1,-1 0,37 1,65 11,-114-8,0 0,0 1,0-1,0 2,0-1,-1 1,1 1,-1-1,0 1,0 0,0 1,0 0,-1 0,0 0,0 1,0 0,-1 0,1 0,-1 1,-1 0,0 0,0 0,0 0,-1 1,0-1,0 1,-1 0,0 0,0 0,0 11,16 169,-10 149,-9-265,1-109,-1 7,2 0,7-52,-7 72,2 1,-1 0,1-1,1 1,-1 0,2 1,-1-1,1 1,0 0,1 0,0 0,13-12,-10 12,0 1,1 0,0 0,1 1,-1 1,1 0,0 0,1 1,-1 0,1 1,23-4,5 3,0 2,49 3,-57 0,-21-1,0 1,-1 0,1 0,0 1,-1 0,18 7,-24-7,1 1,-1-1,0 1,1-1,-1 1,-1 1,1-1,0 0,-1 1,0 0,0 0,0 0,0 0,0 0,-1 1,3 7,1 3,-2 0,0 0,-1 0,0 1,0 28,-7 84,0-57,4-45,0-5,0-1,-1 0,-1 0,-1 1,-1-1,-1-1,-11 31,10-35,-1-1,-1 0,0 0,-1-1,-1 0,-16 17,20-23,-1-1,-1 0,1 0,-1-1,0 0,0-1,-1 1,1-1,-1-1,0 0,0 0,-12 1,-16 1,-1-3,0 0,-42-6,3 1,-7 4,-60-3,118 1,0-2,1-1,-37-11,54 13,0-1,1 0,0 0,0-1,0 0,0 0,0-1,1 0,0 0,0 0,0-1,-7-9,7 6,1 1,0-1,0-1,0 1,2-1,-1 0,1 0,0 0,-1-11,-14-181,14 138,-9-39,6 64,0-46,8-60,-3-71,1 208,-1 0,0 0,0 0,-1 0,0 1,0-1,-1 1,0 0,0 0,0 0,-1 1,0-1,-1 1,0 0,-9-8,-11-6,0 1,-44-24,57 35,-76-49,51 30,-57-28,84 49,1 0,0 0,0-1,0 0,1-1,0 0,0-1,1 1,0-2,1 1,-7-12,6 7,0-1,1-1,0 1,2-1,0-1,0 1,-1-20,5 35,1 4,1 15,3 26,1-16,0 8,1-1,2-1,2 1,14 33,-13-43,-1 0,-1 0,-2 0,0 1,4 43,-10-64,0 0,0 0,0 0,1 0,-1 0,1 0,3 5,-4-9,-1 0,1 0,-1 0,1 0,0 0,-1 0,1-1,0 1,0 0,-1 0,1-1,0 1,0-1,0 1,0-1,0 1,0-1,0 1,0-1,0 0,0 0,0 1,0-1,0 0,0 0,0 0,0 0,0 0,1 0,-1-1,0 1,0 0,0 0,0-1,0 1,0-1,0 1,-1-1,1 1,0-1,1 0,2-3,1 0,-1 0,-1 0,1 0,-1-1,1 1,-1-1,0 0,-1 0,4-10,17-57,-21 66,8-32,2 1,32-67,-38 91,-1 1,0-2,0 1,4-28,1-54,-10 82,13-88,0-19,-13 114,1-4,-1 1,0-1,-1 0,0 0,-3-11,4 20,-1 0,1-1,-1 1,1 0,-1-1,1 1,-1 0,0 0,0-1,0 1,1 0,-1 0,0 0,-1 0,1 0,0 0,0 0,0 1,0-1,-1 0,1 1,0-1,-1 1,1-1,0 1,-1-1,1 1,-1 0,1 0,0 0,-1 0,1 0,-1 0,1 0,-1 0,1 1,0-1,-1 1,1-1,0 1,-1-1,1 1,-2 1,-2 0,1 1,-1-1,1 1,0 0,0 0,0 1,0-1,0 1,1 0,-4 5,-28 49,16-24,2 2,-8 13,24-47,-1 1,0-1,1 1,-1-1,0 0,0 0,0 0,-1 0,1 0,0-1,-1 1,1-1,-1 1,-3 0,5-2,-1 1,0-1,1 0,-1 0,0 0,0 0,1-1,-1 1,0 0,1-1,-1 1,1-1,-1 0,0 1,1-1,-1 0,1 0,0 0,-1 0,1 0,0 0,-1-1,1 1,0 0,0-1,0 1,0 0,0-1,0-2,-5-6,1 0,1 0,-4-14,6 18,-5-14,0 0,-1 0,-1 1,-1 0,0 0,-21-26,23 36,0-1,1 0,1 0,0 0,0-1,1 0,0 0,1 0,0-1,1 1,0-1,1 0,1 0,-1-22,6-220,-4 244,0 1,1 0,1 0,0 0,0 0,0 0,1 0,1 0,-1 1,2-1,-1 1,1 0,0 1,0-1,1 1,0 0,1 0,7-6,0 2,1 0,0 1,0 1,1 0,1 1,-1 1,1 1,24-6,5 1,1 2,0 2,0 2,73 2,-59 4,0 1,0-2,81-13,-72 4,86-2,72 12,-83 1,-114-1,0 2,31 7,42 4,-87-13,0 1,-1 0,1 1,-1 1,1 0,-1 2,-1 0,1 0,-1 2,0 0,0 0,-1 1,-1 1,1 1,16 16,10 10,76 51,-24-20,-57-42,1 0,1-3,71 34,-88-47,-1 1,0 1,31 27,2 1,-16-16,-15-11,0 1,-2 2,23 21,-12-7,32 37,-55-59,0 2,-1-1,0 1,-1 0,9 21,0 17,15 99,-24-116,23 95,-11-56,26 78,-6-23,-30-86,-3 0,0 0,-3 0,-4 54,0-4,3-74,1 12,-6 37,4-55,-1 1,0-1,-1 0,0 0,-1 0,0 0,-7 13,9-19,-13 21,-27 34,37-52,0 0,0-1,-1 0,1 0,-1 0,-1-1,1 1,-1-2,1 1,-15 5,-19 3,-15 6,-68 12,110-28,0 2,0 0,0 1,0 0,1 1,0 0,0 1,0 0,-14 13,-11 11,-43 50,6-7,-154 135,207-190,-2-2,0 0,-1-1,-1-1,-30 13,6-12,40-14,1 0,0 1,-1 0,1 0,0 1,-12 7,-28 33,42-37,-1 0,1-1,-1 1,-1-1,1-1,-1 1,0-1,-1-1,1 1,-1-1,-9 2,-10-1,-1-2,1 0,-1-3,-45-3,10 0,-397 2,272 1,168 2,1 0,0 2,-1 0,2 2,-1 0,-24 11,14-6,-45 12,45-18,-1-2,-59-1,9 0,43 4,36-5,0-1,0 1,0 0,0 0,0-1,0 2,0-1,0 0,1 0,-1 1,0-1,1 0,-1 1,1 0,-2 1,3-2,0-1,-1 0,1 1,0-1,0 1,0-1,0 1,0-1,0 1,0-1,0 1,0-1,0 1,0-1,0 0,0 1,0-1,0 1,0-1,0 1,1-1,-1 0,0 1,0-1,1 1,-1-1,0 0,1 1,14 11,22 2,-36-14,87 21,2 0,-48-7,-14-3,0-2,1-1,0-1,0-2,48 4,513-12,-570 3,0-2,0-1,-1 0,30-9,74-34,-70 21,-36 16,1 0,-1 2,37-10,-33 11,0 0,-1-1,1-1,19-12,74-47,-82 45,2 2,0 2,64-25,138-58,-219 93,36-20,-33 16,0 2,28-11,-36 17,0-1,0-1,-1 1,0-2,0 0,0 0,-1-1,0 0,-1-1,0 0,0 0,-1-1,0 0,0-1,-2 0,1 0,-1 0,-1-1,0 1,0-1,-1-1,-1 1,0-1,-1 1,1-16,-4-194,-2 78,3 120,1 3,-1-1,-1 1,-1 0,-1 0,-8-32,2 24,-34-117,37 119,1 0,1-1,0-43,4 63,0-1,0 1,-1-1,0 1,0 0,-1-1,0 1,-1 0,0 0,0 0,0 1,-1-1,-1 1,1 0,-1 0,0 0,-10-10,-33-33,31 30,-1 0,-1 2,-1 0,-44-29,23 25,0 3,-48-16,-2 0,33 12,-47-23,45 16,-105-59,131 69,1-3,-52-44,62 46,12 12,0 0,1-1,0 0,1 0,0-1,1 0,-11-20,8 7,1 0,2-1,0 0,2-1,1 1,1-1,1 0,0-46,6-407,-4 471,0-1,-1 1,0-1,0 1,-1 0,0 0,0 0,-1 0,0 0,0 1,-1 0,1 0,-2 0,1 0,-1 1,0 0,-12-9,-1 0,-1 0,-1 2,0 0,0 1,-25-9,23 13,0 1,-44-7,-19-6,57 12,0 1,0 2,-54-4,-92 10,80 0,57-1,0 2,0 1,-42 9,69-10,-1 1,0 0,1 1,0 0,0 1,0 1,0-1,1 1,0 1,0 0,0 1,1 0,1 0,-1 1,1 0,0 0,1 1,1 0,-10 18,-58 133,28-54,23-59,-43 103,59-130,1 1,1-1,1 1,1 0,-1 33,5 371,1-135,-2 1018,-1-1305,1-1,1 1,-1-1,1 1,-1 0,1-1,0 1,0-1,0 1,1-1,-1 0,1 0,0 0,0 1,3 3,-1-4,-1-1,0 1,0 0,1-1,0 0,-1 0,1 0,0-1,0 1,0-1,0 0,0 0,6 1,4-1,0 0,0-1,0 0,0-1,-1 0,1-1,0-1,-1 0,1-1,-1-1,16-7,-16 6,1-2,-1 1,0-1,-1-1,0-1,0 1,-1-2,-1 0,19-23,-16 16,-35 31,4-3,-30 21,40-24,0 1,1 0,-1 1,2 0,-1 0,1 1,1-1,-7 14,0 9,-13 46,19-54,-1 0,-1 0,-2-1,-18 34,-31 21,37-52,-20 33,36-50,1 0,1 0,-1 1,1 0,1-1,0 2,-4 19,6-20,0 0,1-1,-1 1,2 0,-1 0,5 17,-4-23,0 0,1 0,-1 0,1 0,0 0,0-1,1 1,-1-1,1 1,-1-1,1 0,0 0,1 0,-1 0,0-1,1 1,-1-1,6 3,35 14,47 14,-90-33,23 7,1-1,0-2,49 3,15 2,5 8,-46-7,1-2,57 2,-42-9,-38-2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6:05.23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574 0,'-8'1,"1"0,-1 1,1-1,-15 6,1 0,10-4,-20 5,-39 16,60-20,0 1,0 0,1 1,0 0,0 0,1 1,-15 15,-4 11,23-26,-1-1,1 0,-1 0,0-1,-1 1,1-1,-1 0,0 0,0-1,-1 0,0 0,-12 5,-35 3,43-10,0 0,-1 0,1 2,-16 6,23-8,0 0,1 0,-1 0,1 1,0 0,0-1,0 1,0 0,0 1,1-1,-1 0,1 1,0-1,0 1,0 0,-2 7,0 6,1 0,1 0,0 1,1-1,1 1,1-1,4 32,-4-45,0 0,0 0,1 0,-1 0,1-1,-1 1,1 0,1-1,-1 0,0 1,1-1,-1 0,1 0,6 4,5 4,-1-2,22 12,6 3,-26-12,0 1,0 1,-1 0,-1 0,0 2,-1 0,-1 0,-1 1,0 0,-1 0,0 1,-2 1,0 0,7 33,-10-39,1-1,0 1,0-1,2-1,9 15,15 30,-5-8,-19-38,-1 0,-1 1,1 0,-2 0,6 17,-5 5,3 40,-6-47,1 1,12 51,-7-50,-1 1,-2 0,2 37,-4 88,-4-149,1 20,1 1,0 0,8 38,-1-25,-2 1,0 51,-6 82,-2-64,2 257,-2-349,0 1,-1-1,-1 0,0-1,-2 1,-12 28,-2 6,6-17,-1-1,-2 0,-1-2,-1 1,-2-2,-43 48,57-70,1 1,-1 0,2 0,-1 1,1-1,1 1,0 0,0 1,1-1,0 1,1-1,0 1,1 0,0 0,1 19,4 197,-4-222,0 0,0-1,0 1,1 0,0 0,0-1,0 1,0-1,1 1,2 4,-2-6,0 0,1 0,-1-1,1 1,0 0,-1-1,1 1,0-1,1 0,-1 0,0 0,1-1,4 3,86 43,-17-7,-22-9,-44-23,0-1,1-1,0 0,0-1,19 7,1-2,51 23,-3-1,-24-6,-43-20,0 0,0 0,0-1,20 5,33 3,1-3,111 4,-149-13,0 1,32 8,-29-4,42 1,-41-4,46 9,-46-6,48 2,287-7,-172-3,-184 3,0-1,0-1,-1 0,1-1,-1 0,1-1,-1 0,0-1,0 0,0-1,0 0,-1 0,0-1,0-1,15-12,5-11,1-1,1 1,50-36,-72 61,0 0,0 0,1 1,-1 0,1 1,0 1,0-1,1 2,14-2,-14 3,1-2,0 0,-1 0,0-1,1-1,21-9,-11-1,38-30,-41 28,1 1,29-16,29-3,-60 28,0-2,-1 0,0-2,0 0,28-21,-33 20,0-1,-1 0,-1-1,0-1,0 0,-1 0,-1-1,0 0,-2-1,11-25,23-104,-30 99,2 0,21-46,-17 59,2 1,42-54,-27 39,151-179,-136 180,-39 38,-1 0,0-1,0 0,-1 0,0-1,0 0,-1-1,7-12,-5 4,1 1,14-20,-9 16,-14 21,0-1,0 1,-1 0,1 0,0 0,-1-1,1 1,-1 0,0-1,1 1,-1 0,0-1,0 1,0 0,0-1,0-2,0 3,-1 0,1 1,0-1,-1 0,1 0,-1 1,1-1,-1 0,0 1,1-1,-1 0,0 1,1-1,-1 1,0-1,1 1,-1-1,0 1,-1-1,-5-1,1 1,0 0,-1 0,1 0,-11 1,14 0,-122 1,86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7:20.10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162 298,'4'8,"6"7,0 0,1 0,20 21,-28-33,1 0,-1 0,1 0,0 0,0-1,0 0,0 0,0 0,0 0,0-1,1 0,-1 1,1-2,-1 1,1 0,-1-1,1 0,-1 0,1 0,-1-1,1 1,-1-1,6-2,-4 2,-1-1,1-1,-1 1,0-1,0 0,0 0,0 0,0-1,-1 1,1-1,-1 0,0-1,-1 1,1-1,-1 1,1-1,-1 0,-1 0,1-1,-1 1,0-1,0 1,0-1,0-8,2-12,-1 0,-2 0,-1-1,-4-32,1 10,3 44,0-1,0 1,-1 0,0-1,0 1,-1 0,1-1,-1 1,0 0,-1 0,-2-5,4 9,-1-1,0 0,1 0,-1 1,0-1,0 1,0-1,0 1,0 0,0 0,0 0,-1 0,1 0,0 1,0-1,-1 1,1-1,-1 1,1 0,0 0,-1 0,1 0,-1 0,1 0,0 1,-1-1,-3 3,-2 0,0 0,0 1,0 0,0 0,1 1,0 0,0 0,0 0,1 1,0 0,0 1,0 0,1-1,0 2,0-1,1 0,-5 13,-1 1,1 1,1 1,1 0,1-1,-3 32,5-29,3-6,-2 0,-1 1,0-2,-1 1,-12 27,13-36,0 0,0 0,1 0,0 0,1 0,0 0,1 1,0 18,1-25,0 0,1 0,-1 0,1 0,0-1,0 1,0 0,0 0,1 0,0-1,0 1,0-1,0 1,0-1,1 0,-1 0,1 0,0 0,0-1,0 1,0-1,0 1,1-1,-1 0,6 2,-2-1,1-1,0 1,0-2,0 1,0-1,0 0,0-1,0 1,0-2,9 0,-14 0,1 1,-1-1,1 0,-1 0,0 0,1 0,-1 0,0-1,0 0,0 1,0-1,0-1,0 1,-1 0,1 0,-1-1,1 0,-1 1,0-1,0 0,0 0,0 0,-1 0,3-7,-4 8,1 0,-1 0,1 0,-1 0,0 0,0 0,0 0,0 0,-1 0,1 0,0 0,-1 0,1 0,-1 0,0 1,0-1,-1-3,0 2,-1-1,0 1,1-1,-1 1,-1 0,1 1,-7-6,-1 2,0-1,0 2,-1 0,-21-6,-38-5,49 13,0-2,-28-10,24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7:19.215"/>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713 710,'-15'0,"1"-1,-1 0,1-1,-1-1,-23-7,32 8,1 0,-1 0,0-1,1 0,-1 0,1-1,0 0,0 1,0-2,1 1,-1 0,1-1,0 0,1 0,-5-8,-80-167,47 93,28 63,1-1,2-1,0 0,1-1,2 0,-5-32,12 51,-1 0,0 1,-1-1,1 0,-1 1,-6-14,6 18,0 0,0 0,0 0,0 0,-1 0,1 1,-1 0,0-1,1 1,-1 0,0 0,0 0,-1 1,1-1,0 1,0 0,-6-2,-22-5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6:54.560"/>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2369 2599,'6'-7,"0"0,0-1,-1 0,0 0,0 0,-1 0,0-1,-1 0,0 0,0 0,-1 0,0 0,1-12,0-15,-2 0,-3-42,-1 17,4 4,-3-48,2 102,0 0,-1 0,1 0,-1 1,1-1,-1 0,0 0,0 1,0-1,0 1,-1-1,1 1,-1-1,1 1,-1 0,0 0,0 0,0 0,0 0,0 0,-1 0,1 1,-5-3,4 3,-1 0,1 0,0 0,-1 1,1-1,-1 1,1 0,-1 0,1 0,-1 1,1-1,0 1,-1 0,1 0,0 0,-1 0,1 0,0 1,-3 1,-1 2,0 0,1 1,0-1,0 1,0 0,1 1,0-1,0 1,0 0,1 0,0 1,1 0,-1-1,1 1,-2 11,2-7,0 1,1-1,0 0,1 1,0-1,1 1,0 0,1-1,4 20,-1-20,0 0,0 0,1 0,0-1,1 0,1 0,0 0,0-1,11 11,-18-20,1 0,0 0,-1 0,1-1,0 1,0 0,0-1,-1 1,1-1,0 1,0-1,0 1,0-1,0 0,0 1,0-1,0 0,0 0,0 0,0 0,1 0,-1 0,0 0,0 0,2 0,-2-1,0 0,0 0,0 0,0 0,0 0,0 0,0-1,0 1,-1 0,1 0,0-1,-1 1,1 0,-1-1,1 1,0-2,1-8,0-1,-1 1,0-17,-1 26,-1-24,-2 0,0 1,-2-1,-15-48,11 42,2 0,2-1,1 0,2-1,3-58,-3-48,0 121,-9-31,6 33,1 0,-1-22,5-21,1 45,-1-1,0 1,-1 0,-5-26,0 29,0 16,-1 21,3 31,4 66,1-80,-1-77,1 7,-1-1,-1 1,-2 0,-10-51,9 67,0-1,0 1,-1-1,-1 1,0 0,-1 1,0 0,0 0,-1 0,-1 1,0 0,-11-9,14 14,-79-70,74 63,1 1,-1-2,2 0,0 0,-8-15,-80-141,86 146,-10-32,15 37,-1 0,0 1,-2 0,-10-16,5 13,-1 2,-1 0,0 1,-2 0,-31-23,-30-8,-13-10,-101-80,171 121,-47-26,58 37,0 1,0 0,0 1,-1 0,1 1,-1 0,-12-1,9 2,1 0,-1-1,1 0,0-1,0-1,0-1,-16-8,10 2,0-1,1-1,-32-28,39 33,0 1,0 0,-1 0,0 2,-1 0,1 0,-28-6,-9-6,37 13,-10-5,0 1,0 2,-1 0,1 1,-48-4,38 7,0 0,0-3,1 0,0-2,-35-14,41 13,0 1,0 2,-1 1,1 0,-1 2,-36 1,39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6T05:07:25.62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1678 1132,'-39'94,"34"-79,-67 202,60-162,8-33,-1 0,-1-1,0 1,-2-1,-13 26,11-29,-3 4,2 0,-11 28,19-42,-1 0,0 0,0-1,0 1,-1-1,0 0,-10 10,-1-1,-28 21,-16 15,-15 18,-21 22,13-10,-3 5,67-68,-1 0,-1-1,-23 15,-21 17,53-38,-1-2,1 1,-2-2,1 0,-1 0,-1-2,-17 8,-64 27,6-2,-207 60,279-95,1 0,0-1,-1 0,0-2,-32 1,26-3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562D-9C48-38E2-C660-EDCCCE894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DE51B4-BD84-3769-4A23-FDC41BFE7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EEF29-937E-2335-CF32-BBA8C733F914}"/>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5" name="Footer Placeholder 4">
            <a:extLst>
              <a:ext uri="{FF2B5EF4-FFF2-40B4-BE49-F238E27FC236}">
                <a16:creationId xmlns:a16="http://schemas.microsoft.com/office/drawing/2014/main" id="{73C216F6-725E-4ADD-6383-3787D5775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02CEC-A11D-83FE-5C71-183959F9CB0D}"/>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234687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E21D-CF52-D31D-5E42-6BD2D483C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0F7FFA-3A6C-0631-C96B-C1787DE98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DDDA1-6EAE-AA79-5833-80E8DEE9B07A}"/>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5" name="Footer Placeholder 4">
            <a:extLst>
              <a:ext uri="{FF2B5EF4-FFF2-40B4-BE49-F238E27FC236}">
                <a16:creationId xmlns:a16="http://schemas.microsoft.com/office/drawing/2014/main" id="{BD838497-AA0A-88C2-E2B9-3878DC7AF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4C458-53E2-7497-CC2A-922C5DDFC073}"/>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163286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A3E1A-6451-72DA-2989-F7785D29D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0984C9-27D1-CC6E-A42A-D3623A334C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32648-DC46-77FA-9657-031103947140}"/>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5" name="Footer Placeholder 4">
            <a:extLst>
              <a:ext uri="{FF2B5EF4-FFF2-40B4-BE49-F238E27FC236}">
                <a16:creationId xmlns:a16="http://schemas.microsoft.com/office/drawing/2014/main" id="{963CB7CC-D077-4A79-91F5-ECE6C2889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A3919-7C17-8630-F83B-1D4330A8A258}"/>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283110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3D93-34BB-90CE-9779-8A2C2198AD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F3783-2518-B8A4-9418-6E9EB9FC9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CA3F4-08FA-506B-F126-51211E5A28D5}"/>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5" name="Footer Placeholder 4">
            <a:extLst>
              <a:ext uri="{FF2B5EF4-FFF2-40B4-BE49-F238E27FC236}">
                <a16:creationId xmlns:a16="http://schemas.microsoft.com/office/drawing/2014/main" id="{881B1A35-B5A1-4EC5-A1CB-C45B146F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8FFE3-2855-3FF6-CF32-AB75A14F203B}"/>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120107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2DCA-BFC4-E855-D603-1DE845543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C699DF-A224-4EE1-4DFA-6C01A3DDE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B2202F-8A22-9762-0AFD-11D354666429}"/>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5" name="Footer Placeholder 4">
            <a:extLst>
              <a:ext uri="{FF2B5EF4-FFF2-40B4-BE49-F238E27FC236}">
                <a16:creationId xmlns:a16="http://schemas.microsoft.com/office/drawing/2014/main" id="{3916D874-8298-44B8-4ED1-7B178D99C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18253-9B9F-0A3A-5B34-6D4C20ABC9AF}"/>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360367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3D17-CB81-2B10-84BD-FEF82ACD9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3049A-D523-2943-A7C6-8383C2318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1CFF6D-A35E-5E0B-0FA0-D93675BF8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04629E-7C9A-8503-661C-FA9B40C19D13}"/>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6" name="Footer Placeholder 5">
            <a:extLst>
              <a:ext uri="{FF2B5EF4-FFF2-40B4-BE49-F238E27FC236}">
                <a16:creationId xmlns:a16="http://schemas.microsoft.com/office/drawing/2014/main" id="{4A6E9AD9-873A-0B03-CCF2-8190B6523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197E3-8EA8-7DD8-3414-81B4AA303566}"/>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190288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E35F-A37E-2C54-47F9-D11C634DE9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FCE01-48C9-3B52-A9C7-569B0031F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4AA21-3421-6C51-9D3C-F1849B520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F80C3-ADEA-FD74-E1DD-3B240A08B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7159D-D46B-859A-6B2D-78444C0A8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A0A5B-A2AE-4480-D0BF-57129D7B72E9}"/>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8" name="Footer Placeholder 7">
            <a:extLst>
              <a:ext uri="{FF2B5EF4-FFF2-40B4-BE49-F238E27FC236}">
                <a16:creationId xmlns:a16="http://schemas.microsoft.com/office/drawing/2014/main" id="{EA9CDD82-251E-FB45-0BD8-58CCE9608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335980-484F-7238-A0C3-BE8C024AA11F}"/>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380459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F328-043F-2E42-333E-29DF6A4371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477DDE-37F0-599D-157D-72F7A9A76E8D}"/>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4" name="Footer Placeholder 3">
            <a:extLst>
              <a:ext uri="{FF2B5EF4-FFF2-40B4-BE49-F238E27FC236}">
                <a16:creationId xmlns:a16="http://schemas.microsoft.com/office/drawing/2014/main" id="{E52C43FF-9777-8C62-AA01-30F15FDF39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4D6A7D-09E9-D5C6-5C5C-2D90744680BF}"/>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418256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AAC0BE-CC10-B556-FF49-FA21AE75A918}"/>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3" name="Footer Placeholder 2">
            <a:extLst>
              <a:ext uri="{FF2B5EF4-FFF2-40B4-BE49-F238E27FC236}">
                <a16:creationId xmlns:a16="http://schemas.microsoft.com/office/drawing/2014/main" id="{F4C0EB36-4F2D-81EE-47CC-C732E58F31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3E595A-4DAD-C4D0-B82B-AD8EB9BBE804}"/>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21099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1E0D-2473-BAF0-612A-4CA33F264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CED990-3F33-2A1A-FB75-1D6F0C877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A9B413-1126-F6D3-C994-EC14BD151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B28E4-1E16-11AD-EEAF-F45D76D846E5}"/>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6" name="Footer Placeholder 5">
            <a:extLst>
              <a:ext uri="{FF2B5EF4-FFF2-40B4-BE49-F238E27FC236}">
                <a16:creationId xmlns:a16="http://schemas.microsoft.com/office/drawing/2014/main" id="{5AD35492-1170-DC38-0AD8-32E139AFD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2AEC0-179E-48AC-375A-01CEA753185D}"/>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315558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AB80-0377-5890-CB6E-2974C9099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E07075-0DD7-0745-C63B-43B120DD9A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4FE372-AA01-C532-CD3A-98C846562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43984-F7DB-35B5-CF78-057B013DA4D0}"/>
              </a:ext>
            </a:extLst>
          </p:cNvPr>
          <p:cNvSpPr>
            <a:spLocks noGrp="1"/>
          </p:cNvSpPr>
          <p:nvPr>
            <p:ph type="dt" sz="half" idx="10"/>
          </p:nvPr>
        </p:nvSpPr>
        <p:spPr/>
        <p:txBody>
          <a:bodyPr/>
          <a:lstStyle/>
          <a:p>
            <a:fld id="{C1FB6BC9-5A7B-4DBE-9863-FDF336B875D5}" type="datetimeFigureOut">
              <a:rPr lang="en-US" smtClean="0"/>
              <a:t>5/16/2023</a:t>
            </a:fld>
            <a:endParaRPr lang="en-US"/>
          </a:p>
        </p:txBody>
      </p:sp>
      <p:sp>
        <p:nvSpPr>
          <p:cNvPr id="6" name="Footer Placeholder 5">
            <a:extLst>
              <a:ext uri="{FF2B5EF4-FFF2-40B4-BE49-F238E27FC236}">
                <a16:creationId xmlns:a16="http://schemas.microsoft.com/office/drawing/2014/main" id="{9D3D905B-C414-561E-1897-FFBA1884A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C5EA3-A60C-3C0D-9413-A2ACD65656F0}"/>
              </a:ext>
            </a:extLst>
          </p:cNvPr>
          <p:cNvSpPr>
            <a:spLocks noGrp="1"/>
          </p:cNvSpPr>
          <p:nvPr>
            <p:ph type="sldNum" sz="quarter" idx="12"/>
          </p:nvPr>
        </p:nvSpPr>
        <p:spPr/>
        <p:txBody>
          <a:bodyPr/>
          <a:lstStyle/>
          <a:p>
            <a:fld id="{57FD6B8C-3D5F-4F8D-9DFE-118D2FECA6AC}" type="slidenum">
              <a:rPr lang="en-US" smtClean="0"/>
              <a:t>‹#›</a:t>
            </a:fld>
            <a:endParaRPr lang="en-US"/>
          </a:p>
        </p:txBody>
      </p:sp>
    </p:spTree>
    <p:extLst>
      <p:ext uri="{BB962C8B-B14F-4D97-AF65-F5344CB8AC3E}">
        <p14:creationId xmlns:p14="http://schemas.microsoft.com/office/powerpoint/2010/main" val="353883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65C77-92DD-5E20-6DB7-1EB02ED056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C2F20B-9A7B-E9C2-2D5F-AC9A96119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B6F08-D447-162F-FA9A-BA8B75817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B6BC9-5A7B-4DBE-9863-FDF336B875D5}" type="datetimeFigureOut">
              <a:rPr lang="en-US" smtClean="0"/>
              <a:t>5/16/2023</a:t>
            </a:fld>
            <a:endParaRPr lang="en-US"/>
          </a:p>
        </p:txBody>
      </p:sp>
      <p:sp>
        <p:nvSpPr>
          <p:cNvPr id="5" name="Footer Placeholder 4">
            <a:extLst>
              <a:ext uri="{FF2B5EF4-FFF2-40B4-BE49-F238E27FC236}">
                <a16:creationId xmlns:a16="http://schemas.microsoft.com/office/drawing/2014/main" id="{1C4B1CBB-40B1-9770-4F4D-E965CB97A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8D4FCE-D727-BCF0-5B41-EDE8366A5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D6B8C-3D5F-4F8D-9DFE-118D2FECA6AC}" type="slidenum">
              <a:rPr lang="en-US" smtClean="0"/>
              <a:t>‹#›</a:t>
            </a:fld>
            <a:endParaRPr lang="en-US"/>
          </a:p>
        </p:txBody>
      </p:sp>
    </p:spTree>
    <p:extLst>
      <p:ext uri="{BB962C8B-B14F-4D97-AF65-F5344CB8AC3E}">
        <p14:creationId xmlns:p14="http://schemas.microsoft.com/office/powerpoint/2010/main" val="2342479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reebayes/freebayes" TargetMode="External"/><Relationship Id="rId2" Type="http://schemas.openxmlformats.org/officeDocument/2006/relationships/hyperlink" Target="http://www.htslib.org/doc/1.0/bcftools.html" TargetMode="External"/><Relationship Id="rId1" Type="http://schemas.openxmlformats.org/officeDocument/2006/relationships/slideLayout" Target="../slideLayouts/slideLayout2.xml"/><Relationship Id="rId6" Type="http://schemas.openxmlformats.org/officeDocument/2006/relationships/hyperlink" Target="https://varscan.sourceforge.net/" TargetMode="External"/><Relationship Id="rId5" Type="http://schemas.openxmlformats.org/officeDocument/2006/relationships/hyperlink" Target="https://gatk.broadinstitute.org/hc/en-us/articles/360060004292-Introducing-GATK-for-Microbes" TargetMode="External"/><Relationship Id="rId4" Type="http://schemas.openxmlformats.org/officeDocument/2006/relationships/hyperlink" Target="https://gatk.broadinstitute.org/hc/en-u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h3/wgsim" TargetMode="External"/><Relationship Id="rId2" Type="http://schemas.openxmlformats.org/officeDocument/2006/relationships/hyperlink" Target="https://github.com/nh13/DWGSIM" TargetMode="External"/><Relationship Id="rId1" Type="http://schemas.openxmlformats.org/officeDocument/2006/relationships/slideLayout" Target="../slideLayouts/slideLayout2.xml"/><Relationship Id="rId5" Type="http://schemas.openxmlformats.org/officeDocument/2006/relationships/hyperlink" Target="https://www.niehs.nih.gov/research/resources/software/biostatistics/art/index.cfm" TargetMode="External"/><Relationship Id="rId4" Type="http://schemas.openxmlformats.org/officeDocument/2006/relationships/hyperlink" Target="https://sourceforge.net/p/readsim/wiki/Ho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Indel" TargetMode="External"/><Relationship Id="rId2" Type="http://schemas.openxmlformats.org/officeDocument/2006/relationships/hyperlink" Target="https://en.wikipedia.org/wiki/DbSNP" TargetMode="External"/><Relationship Id="rId1" Type="http://schemas.openxmlformats.org/officeDocument/2006/relationships/slideLayout" Target="../slideLayouts/slideLayout2.xml"/><Relationship Id="rId5" Type="http://schemas.openxmlformats.org/officeDocument/2006/relationships/hyperlink" Target="https://en.wikipedia.org/wiki/Variant_Call_Format" TargetMode="External"/><Relationship Id="rId4" Type="http://schemas.openxmlformats.org/officeDocument/2006/relationships/hyperlink" Target="https://en.wikipedia.org/wiki/Allel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Variant_Call_Format" TargetMode="External"/><Relationship Id="rId2" Type="http://schemas.openxmlformats.org/officeDocument/2006/relationships/hyperlink" Target="https://samtools.github.io/hts-specs/VCFv4.2.pdf" TargetMode="External"/><Relationship Id="rId1" Type="http://schemas.openxmlformats.org/officeDocument/2006/relationships/slideLayout" Target="../slideLayouts/slideLayout2.xml"/><Relationship Id="rId4" Type="http://schemas.openxmlformats.org/officeDocument/2006/relationships/hyperlink" Target="https://gatk.broadinstitute.org/hc/en-us/articles/360035531692-VCF-Variant-Call-Forma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AndersenLab/VCF-kit" TargetMode="External"/><Relationship Id="rId2" Type="http://schemas.openxmlformats.org/officeDocument/2006/relationships/hyperlink" Target="http://broadinstitute.github.io/picard/index.html" TargetMode="External"/><Relationship Id="rId1" Type="http://schemas.openxmlformats.org/officeDocument/2006/relationships/slideLayout" Target="../slideLayouts/slideLayout2.xml"/><Relationship Id="rId5" Type="http://schemas.openxmlformats.org/officeDocument/2006/relationships/hyperlink" Target="https://samtools.github.io/bcftools/bcftools.html" TargetMode="External"/><Relationship Id="rId4" Type="http://schemas.openxmlformats.org/officeDocument/2006/relationships/hyperlink" Target="https://vcftools.github.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amtools.github.io/bcftools/howtos/variant-calling.html" TargetMode="External"/><Relationship Id="rId2" Type="http://schemas.openxmlformats.org/officeDocument/2006/relationships/hyperlink" Target="https://samtools.github.io/bcftools/bcftools.html#mpileu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18" Type="http://schemas.openxmlformats.org/officeDocument/2006/relationships/customXml" Target="../ink/ink9.xml"/><Relationship Id="rId3" Type="http://schemas.openxmlformats.org/officeDocument/2006/relationships/image" Target="../media/image40.png"/><Relationship Id="rId21" Type="http://schemas.openxmlformats.org/officeDocument/2006/relationships/image" Target="../media/image13.png"/><Relationship Id="rId7" Type="http://schemas.openxmlformats.org/officeDocument/2006/relationships/image" Target="../media/image60.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0.png"/><Relationship Id="rId24" Type="http://schemas.openxmlformats.org/officeDocument/2006/relationships/customXml" Target="../ink/ink12.xml"/><Relationship Id="rId5" Type="http://schemas.openxmlformats.org/officeDocument/2006/relationships/image" Target="../media/image50.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customXml" Target="../ink/ink5.xml"/><Relationship Id="rId19" Type="http://schemas.openxmlformats.org/officeDocument/2006/relationships/image" Target="../media/image12.png"/><Relationship Id="rId4" Type="http://schemas.openxmlformats.org/officeDocument/2006/relationships/customXml" Target="../ink/ink2.xml"/><Relationship Id="rId9" Type="http://schemas.openxmlformats.org/officeDocument/2006/relationships/image" Target="../media/image70.png"/><Relationship Id="rId14" Type="http://schemas.openxmlformats.org/officeDocument/2006/relationships/customXml" Target="../ink/ink7.xml"/><Relationship Id="rId22" Type="http://schemas.openxmlformats.org/officeDocument/2006/relationships/customXml" Target="../ink/ink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vcftools.github.io/man_latest.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bedtools.readthedocs.io/en/lates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edtools.readthedocs.io/en/latest/content/tools/jaccard.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edtools.readthedocs.io/en/latest/content/tools/intersect.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freebayes/freebaye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enome.sph.umich.edu/wiki/Variant_Normalizati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ureffi.org/2014/04/24/converting-genetic-variants-to-their-minimal-represent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vcftools.sourceforge.net/man_latest.html" TargetMode="External"/><Relationship Id="rId2" Type="http://schemas.openxmlformats.org/officeDocument/2006/relationships/hyperlink" Target="https://samtools.github.io/bcftools/bcftools.html" TargetMode="External"/><Relationship Id="rId1" Type="http://schemas.openxmlformats.org/officeDocument/2006/relationships/slideLayout" Target="../slideLayouts/slideLayout2.xml"/><Relationship Id="rId6" Type="http://schemas.openxmlformats.org/officeDocument/2006/relationships/hyperlink" Target="https://github.com/vcflib/vcflib" TargetMode="External"/><Relationship Id="rId5" Type="http://schemas.openxmlformats.org/officeDocument/2006/relationships/hyperlink" Target="https://github.com/RealTimeGenomics/rtg-tools" TargetMode="External"/><Relationship Id="rId4" Type="http://schemas.openxmlformats.org/officeDocument/2006/relationships/hyperlink" Target="https://pcingola.github.io/SnpEff/ss_introduction/"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vcftools.sourceforge.net/man_lates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useast.ensembl.org/info/docs/tools/vep/script/index.html" TargetMode="External"/><Relationship Id="rId2" Type="http://schemas.openxmlformats.org/officeDocument/2006/relationships/hyperlink" Target="https://pcingola.github.io/SnpEff/" TargetMode="External"/><Relationship Id="rId1" Type="http://schemas.openxmlformats.org/officeDocument/2006/relationships/slideLayout" Target="../slideLayouts/slideLayout2.xml"/><Relationship Id="rId5" Type="http://schemas.openxmlformats.org/officeDocument/2006/relationships/hyperlink" Target="https://www.yandell-lab.org/software/vaast.html" TargetMode="External"/><Relationship Id="rId4" Type="http://schemas.openxmlformats.org/officeDocument/2006/relationships/hyperlink" Target="https://annovar.openbioinformatics.org/en/late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pcingola.github.io/SnpEff/se_introduction/"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bacteria.ensembl.org/index.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pcingola.github.io/SnpEff/se_inputoutput/"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pcingola.github.io/SnpEff/ss_introductio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pcingola.github.io/SnpEff/adds/VCFannotationformat_v1.0.pdf"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biostars.org/p/854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0F45DE-3446-B664-CC0E-F3E1B9289CCB}"/>
              </a:ext>
            </a:extLst>
          </p:cNvPr>
          <p:cNvSpPr txBox="1"/>
          <p:nvPr/>
        </p:nvSpPr>
        <p:spPr>
          <a:xfrm>
            <a:off x="3952240" y="531614"/>
            <a:ext cx="6096000" cy="923330"/>
          </a:xfrm>
          <a:prstGeom prst="rect">
            <a:avLst/>
          </a:prstGeom>
          <a:noFill/>
        </p:spPr>
        <p:txBody>
          <a:bodyPr wrap="square">
            <a:spAutoFit/>
          </a:bodyPr>
          <a:lstStyle/>
          <a:p>
            <a:r>
              <a:rPr lang="en-US" sz="5400" dirty="0"/>
              <a:t>Variant calling</a:t>
            </a:r>
          </a:p>
        </p:txBody>
      </p:sp>
      <p:sp>
        <p:nvSpPr>
          <p:cNvPr id="2" name="TextBox 1">
            <a:extLst>
              <a:ext uri="{FF2B5EF4-FFF2-40B4-BE49-F238E27FC236}">
                <a16:creationId xmlns:a16="http://schemas.microsoft.com/office/drawing/2014/main" id="{BC84A423-0245-122A-DE65-3FB4BCE5B9D5}"/>
              </a:ext>
            </a:extLst>
          </p:cNvPr>
          <p:cNvSpPr txBox="1"/>
          <p:nvPr/>
        </p:nvSpPr>
        <p:spPr>
          <a:xfrm>
            <a:off x="1584960" y="1859280"/>
            <a:ext cx="9235440" cy="3539430"/>
          </a:xfrm>
          <a:prstGeom prst="rect">
            <a:avLst/>
          </a:prstGeom>
          <a:noFill/>
        </p:spPr>
        <p:txBody>
          <a:bodyPr wrap="square" rtlCol="0">
            <a:spAutoFit/>
          </a:bodyPr>
          <a:lstStyle/>
          <a:p>
            <a:pPr algn="ctr"/>
            <a:r>
              <a:rPr lang="en-US" sz="2800" dirty="0">
                <a:latin typeface="Consolas" panose="020B0609020204030204" pitchFamily="49" charset="0"/>
              </a:rPr>
              <a:t>Variant calling process and terminology,</a:t>
            </a:r>
          </a:p>
          <a:p>
            <a:pPr algn="ctr"/>
            <a:r>
              <a:rPr lang="en-US" sz="2800" dirty="0">
                <a:latin typeface="Consolas" panose="020B0609020204030204" pitchFamily="49" charset="0"/>
              </a:rPr>
              <a:t> challenges, </a:t>
            </a:r>
          </a:p>
          <a:p>
            <a:pPr algn="ctr"/>
            <a:r>
              <a:rPr lang="en-US" sz="2800" dirty="0">
                <a:latin typeface="Consolas" panose="020B0609020204030204" pitchFamily="49" charset="0"/>
              </a:rPr>
              <a:t>statistical approaches, </a:t>
            </a:r>
          </a:p>
          <a:p>
            <a:pPr algn="ctr"/>
            <a:r>
              <a:rPr lang="en-US" sz="2800" dirty="0">
                <a:latin typeface="Consolas" panose="020B0609020204030204" pitchFamily="49" charset="0"/>
              </a:rPr>
              <a:t>read simulation, VCF format, </a:t>
            </a:r>
          </a:p>
          <a:p>
            <a:pPr algn="ctr"/>
            <a:r>
              <a:rPr lang="en-US" sz="2800" dirty="0">
                <a:latin typeface="Consolas" panose="020B0609020204030204" pitchFamily="49" charset="0"/>
              </a:rPr>
              <a:t>variant calling with </a:t>
            </a:r>
            <a:r>
              <a:rPr lang="en-US" sz="2800" dirty="0" err="1">
                <a:latin typeface="Consolas" panose="020B0609020204030204" pitchFamily="49" charset="0"/>
              </a:rPr>
              <a:t>Bcftools</a:t>
            </a:r>
            <a:r>
              <a:rPr lang="en-US" sz="2800" dirty="0">
                <a:latin typeface="Consolas" panose="020B0609020204030204" pitchFamily="49" charset="0"/>
              </a:rPr>
              <a:t> and </a:t>
            </a:r>
            <a:r>
              <a:rPr lang="en-US" sz="2800" dirty="0" err="1">
                <a:latin typeface="Consolas" panose="020B0609020204030204" pitchFamily="49" charset="0"/>
              </a:rPr>
              <a:t>Freebayes</a:t>
            </a:r>
            <a:r>
              <a:rPr lang="en-US" sz="2800" dirty="0">
                <a:latin typeface="Consolas" panose="020B0609020204030204" pitchFamily="49" charset="0"/>
              </a:rPr>
              <a:t>, variant filtering and annotation</a:t>
            </a:r>
          </a:p>
          <a:p>
            <a:pPr algn="ctr"/>
            <a:r>
              <a:rPr lang="en-US" sz="2800" dirty="0">
                <a:latin typeface="Consolas" panose="020B0609020204030204" pitchFamily="49" charset="0"/>
              </a:rPr>
              <a:t>Capstone project I</a:t>
            </a:r>
          </a:p>
          <a:p>
            <a:pPr algn="ctr"/>
            <a:r>
              <a:rPr lang="en-US" sz="2800" dirty="0">
                <a:latin typeface="Consolas" panose="020B0609020204030204" pitchFamily="49" charset="0"/>
              </a:rPr>
              <a:t>Capstone project II</a:t>
            </a:r>
          </a:p>
        </p:txBody>
      </p:sp>
    </p:spTree>
    <p:extLst>
      <p:ext uri="{BB962C8B-B14F-4D97-AF65-F5344CB8AC3E}">
        <p14:creationId xmlns:p14="http://schemas.microsoft.com/office/powerpoint/2010/main" val="334514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948E8B-EA4A-7569-EC78-2E0589D4E64B}"/>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844345A3-BBB3-CC99-B384-1437D31A9B6C}"/>
              </a:ext>
            </a:extLst>
          </p:cNvPr>
          <p:cNvSpPr txBox="1"/>
          <p:nvPr/>
        </p:nvSpPr>
        <p:spPr>
          <a:xfrm>
            <a:off x="660401" y="891600"/>
            <a:ext cx="11013440" cy="5324535"/>
          </a:xfrm>
          <a:prstGeom prst="rect">
            <a:avLst/>
          </a:prstGeom>
          <a:noFill/>
        </p:spPr>
        <p:txBody>
          <a:bodyPr wrap="square" rtlCol="0">
            <a:spAutoFit/>
          </a:bodyPr>
          <a:lstStyle/>
          <a:p>
            <a:r>
              <a:rPr lang="en-US" sz="2000" dirty="0"/>
              <a:t>Statistical approaches in variant calling</a:t>
            </a:r>
          </a:p>
          <a:p>
            <a:endParaRPr lang="en-US" sz="2000" dirty="0"/>
          </a:p>
          <a:p>
            <a:pPr marL="342900" indent="-342900">
              <a:buFont typeface="Courier New" panose="02070309020205020404" pitchFamily="49" charset="0"/>
              <a:buChar char="o"/>
            </a:pPr>
            <a:r>
              <a:rPr lang="en-US" sz="2000" dirty="0"/>
              <a:t>We should differentiate between </a:t>
            </a:r>
            <a:r>
              <a:rPr lang="en-US" sz="2000" b="1" dirty="0"/>
              <a:t>variant </a:t>
            </a:r>
            <a:r>
              <a:rPr lang="en-US" sz="2000" dirty="0"/>
              <a:t>and genotype calling</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Variant calling aims at identifying bases in the query sequence that are different from the reference; genotype calling is a determination of genotype (heterozygous or homozygous)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In prokaryotes variant calling and genotyping are the same</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Early methods in variant and genotype calling were based on simple cutoffs, and did not allow for uncertainty in the determination of variants and genotypes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Current methods use probabilistic models that quantify the uncertainty of the calls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endParaRPr lang="en-US" sz="2000" dirty="0"/>
          </a:p>
          <a:p>
            <a:endParaRPr lang="en-US" sz="2000" dirty="0"/>
          </a:p>
          <a:p>
            <a:endParaRPr lang="en-US" sz="2000" dirty="0"/>
          </a:p>
        </p:txBody>
      </p:sp>
    </p:spTree>
    <p:extLst>
      <p:ext uri="{BB962C8B-B14F-4D97-AF65-F5344CB8AC3E}">
        <p14:creationId xmlns:p14="http://schemas.microsoft.com/office/powerpoint/2010/main" val="110097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8D6498-995B-E3E6-9E32-22DA7B8A2865}"/>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2CF59B24-6B01-CA28-5340-7168A45E73E8}"/>
              </a:ext>
            </a:extLst>
          </p:cNvPr>
          <p:cNvSpPr txBox="1"/>
          <p:nvPr/>
        </p:nvSpPr>
        <p:spPr>
          <a:xfrm>
            <a:off x="589280" y="922080"/>
            <a:ext cx="11013440" cy="4708981"/>
          </a:xfrm>
          <a:prstGeom prst="rect">
            <a:avLst/>
          </a:prstGeom>
          <a:noFill/>
        </p:spPr>
        <p:txBody>
          <a:bodyPr wrap="square" rtlCol="0">
            <a:spAutoFit/>
          </a:bodyPr>
          <a:lstStyle/>
          <a:p>
            <a:r>
              <a:rPr lang="en-US" sz="2000" dirty="0"/>
              <a:t>Early methods in variant calling</a:t>
            </a:r>
          </a:p>
          <a:p>
            <a:endParaRPr lang="en-US" sz="2000" dirty="0"/>
          </a:p>
          <a:p>
            <a:r>
              <a:rPr lang="en-US" sz="2000" dirty="0"/>
              <a:t>Based on simple threshold, for example:</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We include all variant with a quality </a:t>
            </a:r>
            <a:r>
              <a:rPr lang="en-US" sz="2000" b="1" dirty="0"/>
              <a:t>Q &gt;= 20</a:t>
            </a:r>
            <a:r>
              <a:rPr lang="en-US" sz="2000" dirty="0"/>
              <a:t> (1/100 probability of variant called wrong)</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Calculate allele frequencies for variant sites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If the allele frequency is </a:t>
            </a:r>
            <a:r>
              <a:rPr lang="en-US" sz="2000" b="1" dirty="0"/>
              <a:t>20 – 80%</a:t>
            </a:r>
            <a:r>
              <a:rPr lang="en-US" sz="2000" dirty="0"/>
              <a:t> call heterozygous genotype (for diploid organism), otherwise call homozygous genotype</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This method works quite well for sequencing depth over x20</a:t>
            </a:r>
          </a:p>
          <a:p>
            <a:pPr marL="342900" indent="-342900">
              <a:buFont typeface="Courier New" panose="02070309020205020404" pitchFamily="49" charset="0"/>
              <a:buChar char="o"/>
            </a:pPr>
            <a:endParaRPr lang="en-US" sz="2000" dirty="0"/>
          </a:p>
          <a:p>
            <a:endParaRPr lang="en-US" sz="2000" dirty="0"/>
          </a:p>
          <a:p>
            <a:endParaRPr lang="en-US" sz="2000" dirty="0"/>
          </a:p>
        </p:txBody>
      </p:sp>
    </p:spTree>
    <p:extLst>
      <p:ext uri="{BB962C8B-B14F-4D97-AF65-F5344CB8AC3E}">
        <p14:creationId xmlns:p14="http://schemas.microsoft.com/office/powerpoint/2010/main" val="412480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CF0EB6-85D1-DF09-E226-AF2FCC1D8787}"/>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9C4662C7-D4D9-BAC5-736D-71618A5F3FDD}"/>
              </a:ext>
            </a:extLst>
          </p:cNvPr>
          <p:cNvSpPr txBox="1"/>
          <p:nvPr/>
        </p:nvSpPr>
        <p:spPr>
          <a:xfrm>
            <a:off x="568960" y="881440"/>
            <a:ext cx="11013440" cy="5016758"/>
          </a:xfrm>
          <a:prstGeom prst="rect">
            <a:avLst/>
          </a:prstGeom>
          <a:noFill/>
        </p:spPr>
        <p:txBody>
          <a:bodyPr wrap="square" rtlCol="0">
            <a:spAutoFit/>
          </a:bodyPr>
          <a:lstStyle/>
          <a:p>
            <a:r>
              <a:rPr lang="en-US" sz="2000" dirty="0"/>
              <a:t>Probabilistic methods in variant calling</a:t>
            </a:r>
          </a:p>
          <a:p>
            <a:endParaRPr lang="en-US" sz="2000" dirty="0"/>
          </a:p>
          <a:p>
            <a:pPr marL="342900" indent="-342900">
              <a:buFont typeface="Courier New" panose="02070309020205020404" pitchFamily="49" charset="0"/>
              <a:buChar char="o"/>
            </a:pPr>
            <a:r>
              <a:rPr lang="en-US" sz="2000" dirty="0"/>
              <a:t>For moderate and low sequencing depths (&lt; 20), simple threshold methods result in under-calling of heterozygous phenotypes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Probabilistic methods provide quality scores that reflect the posterior probability of genotypes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Genotype likelihood are based on quality scores for each read</a:t>
            </a:r>
          </a:p>
          <a:p>
            <a:pPr marL="342900" indent="-342900">
              <a:buFont typeface="Courier New" panose="02070309020205020404" pitchFamily="49" charset="0"/>
              <a:buChar char="o"/>
            </a:pPr>
            <a:endParaRPr lang="en-US" sz="2000" dirty="0"/>
          </a:p>
          <a:p>
            <a:pPr marL="457200" indent="-457200">
              <a:buFont typeface="Wingdings" panose="05000000000000000000" pitchFamily="2" charset="2"/>
              <a:buChar char="ü"/>
            </a:pPr>
            <a:r>
              <a:rPr lang="en-US" sz="2000" dirty="0"/>
              <a:t>Let Xi </a:t>
            </a:r>
            <a:r>
              <a:rPr lang="en-US" sz="2000" dirty="0">
                <a:sym typeface="Wingdings" panose="05000000000000000000" pitchFamily="2" charset="2"/>
              </a:rPr>
              <a:t> data in read </a:t>
            </a:r>
            <a:r>
              <a:rPr lang="en-US" sz="2000" dirty="0" err="1">
                <a:sym typeface="Wingdings" panose="05000000000000000000" pitchFamily="2" charset="2"/>
              </a:rPr>
              <a:t>i</a:t>
            </a:r>
            <a:r>
              <a:rPr lang="en-US" sz="2000" dirty="0">
                <a:sym typeface="Wingdings" panose="05000000000000000000" pitchFamily="2" charset="2"/>
              </a:rPr>
              <a:t> for a particular individual at a particular site with genotype G</a:t>
            </a:r>
          </a:p>
          <a:p>
            <a:pPr marL="457200" indent="-457200">
              <a:buFont typeface="Wingdings" panose="05000000000000000000" pitchFamily="2" charset="2"/>
              <a:buChar char="ü"/>
            </a:pPr>
            <a:endParaRPr lang="en-US" sz="2000" dirty="0">
              <a:sym typeface="Wingdings" panose="05000000000000000000" pitchFamily="2" charset="2"/>
            </a:endParaRPr>
          </a:p>
          <a:p>
            <a:pPr marL="457200" indent="-457200">
              <a:buFont typeface="Wingdings" panose="05000000000000000000" pitchFamily="2" charset="2"/>
              <a:buChar char="ü"/>
            </a:pPr>
            <a:r>
              <a:rPr lang="en-US" sz="2000" b="0" i="0" dirty="0">
                <a:solidFill>
                  <a:srgbClr val="212121"/>
                </a:solidFill>
                <a:effectLst/>
                <a:latin typeface="Calibry"/>
              </a:rPr>
              <a:t>The probability </a:t>
            </a:r>
            <a:r>
              <a:rPr lang="en-US" sz="2000" b="0" i="1" dirty="0">
                <a:solidFill>
                  <a:srgbClr val="212121"/>
                </a:solidFill>
                <a:effectLst/>
                <a:latin typeface="Calibry"/>
              </a:rPr>
              <a:t>p</a:t>
            </a:r>
            <a:r>
              <a:rPr lang="en-US" sz="2000" b="0" i="0" dirty="0">
                <a:solidFill>
                  <a:srgbClr val="212121"/>
                </a:solidFill>
                <a:effectLst/>
                <a:latin typeface="Calibry"/>
              </a:rPr>
              <a:t>(</a:t>
            </a:r>
            <a:r>
              <a:rPr lang="en-US" sz="2000" b="0" i="1" dirty="0" err="1">
                <a:solidFill>
                  <a:srgbClr val="212121"/>
                </a:solidFill>
                <a:effectLst/>
                <a:latin typeface="Calibry"/>
              </a:rPr>
              <a:t>X</a:t>
            </a:r>
            <a:r>
              <a:rPr lang="en-US" sz="2000" b="0" i="1" baseline="-25000" dirty="0" err="1">
                <a:solidFill>
                  <a:srgbClr val="212121"/>
                </a:solidFill>
                <a:effectLst/>
                <a:latin typeface="Calibry"/>
              </a:rPr>
              <a:t>i</a:t>
            </a:r>
            <a:r>
              <a:rPr lang="en-US" sz="2000" b="0" i="0" dirty="0" err="1">
                <a:solidFill>
                  <a:srgbClr val="212121"/>
                </a:solidFill>
                <a:effectLst/>
                <a:latin typeface="Calibry"/>
              </a:rPr>
              <a:t>|</a:t>
            </a:r>
            <a:r>
              <a:rPr lang="en-US" sz="2000" b="0" i="1" dirty="0" err="1">
                <a:solidFill>
                  <a:srgbClr val="212121"/>
                </a:solidFill>
                <a:effectLst/>
                <a:latin typeface="Calibry"/>
              </a:rPr>
              <a:t>G</a:t>
            </a:r>
            <a:r>
              <a:rPr lang="en-US" sz="2000" b="0" i="0" dirty="0">
                <a:solidFill>
                  <a:srgbClr val="212121"/>
                </a:solidFill>
                <a:effectLst/>
                <a:latin typeface="Calibry"/>
              </a:rPr>
              <a:t>) is then given by a simple rescaling of the quality score of </a:t>
            </a:r>
            <a:r>
              <a:rPr lang="en-US" sz="2000" b="0" i="1" dirty="0">
                <a:solidFill>
                  <a:srgbClr val="212121"/>
                </a:solidFill>
                <a:effectLst/>
                <a:latin typeface="Calibry"/>
              </a:rPr>
              <a:t>X</a:t>
            </a:r>
            <a:r>
              <a:rPr lang="en-US" sz="2000" b="0" i="1" baseline="-25000" dirty="0">
                <a:solidFill>
                  <a:srgbClr val="212121"/>
                </a:solidFill>
                <a:effectLst/>
                <a:latin typeface="Calibry"/>
              </a:rPr>
              <a:t>i</a:t>
            </a:r>
            <a:r>
              <a:rPr lang="en-US" sz="2000" b="0" i="0" dirty="0">
                <a:solidFill>
                  <a:srgbClr val="212121"/>
                </a:solidFill>
                <a:effectLst/>
                <a:latin typeface="Calibry"/>
              </a:rPr>
              <a:t>, and the genotype likelihood, </a:t>
            </a:r>
            <a:r>
              <a:rPr lang="en-US" sz="2000" b="0" i="1" dirty="0">
                <a:solidFill>
                  <a:srgbClr val="212121"/>
                </a:solidFill>
                <a:effectLst/>
                <a:latin typeface="Calibry"/>
              </a:rPr>
              <a:t>p</a:t>
            </a:r>
            <a:r>
              <a:rPr lang="en-US" sz="2000" b="0" i="0" dirty="0">
                <a:solidFill>
                  <a:srgbClr val="212121"/>
                </a:solidFill>
                <a:effectLst/>
                <a:latin typeface="Calibry"/>
              </a:rPr>
              <a:t>(</a:t>
            </a:r>
            <a:r>
              <a:rPr lang="en-US" sz="2000" b="0" i="1" dirty="0">
                <a:solidFill>
                  <a:srgbClr val="212121"/>
                </a:solidFill>
                <a:effectLst/>
                <a:latin typeface="Calibry"/>
              </a:rPr>
              <a:t>X</a:t>
            </a:r>
            <a:r>
              <a:rPr lang="en-US" sz="2000" b="0" i="0" dirty="0">
                <a:solidFill>
                  <a:srgbClr val="212121"/>
                </a:solidFill>
                <a:effectLst/>
                <a:latin typeface="Calibry"/>
              </a:rPr>
              <a:t>|</a:t>
            </a:r>
            <a:r>
              <a:rPr lang="en-US" sz="2000" b="0" i="1" dirty="0">
                <a:solidFill>
                  <a:srgbClr val="212121"/>
                </a:solidFill>
                <a:effectLst/>
                <a:latin typeface="Calibry"/>
              </a:rPr>
              <a:t>G</a:t>
            </a:r>
            <a:r>
              <a:rPr lang="en-US" sz="2000" b="0" i="0" dirty="0">
                <a:solidFill>
                  <a:srgbClr val="212121"/>
                </a:solidFill>
                <a:effectLst/>
                <a:latin typeface="Calibry"/>
              </a:rPr>
              <a:t>), can be calculated directly from the data by taking the product of </a:t>
            </a:r>
            <a:r>
              <a:rPr lang="en-US" sz="2000" b="0" i="1" dirty="0">
                <a:solidFill>
                  <a:srgbClr val="212121"/>
                </a:solidFill>
                <a:effectLst/>
                <a:latin typeface="Calibry"/>
              </a:rPr>
              <a:t>p</a:t>
            </a:r>
            <a:r>
              <a:rPr lang="en-US" sz="2000" b="0" i="0" dirty="0">
                <a:solidFill>
                  <a:srgbClr val="212121"/>
                </a:solidFill>
                <a:effectLst/>
                <a:latin typeface="Calibry"/>
              </a:rPr>
              <a:t>(</a:t>
            </a:r>
            <a:r>
              <a:rPr lang="en-US" sz="2000" b="0" i="1" dirty="0" err="1">
                <a:solidFill>
                  <a:srgbClr val="212121"/>
                </a:solidFill>
                <a:effectLst/>
                <a:latin typeface="Calibry"/>
              </a:rPr>
              <a:t>X</a:t>
            </a:r>
            <a:r>
              <a:rPr lang="en-US" sz="2000" b="0" i="1" baseline="-25000" dirty="0" err="1">
                <a:solidFill>
                  <a:srgbClr val="212121"/>
                </a:solidFill>
                <a:effectLst/>
                <a:latin typeface="Calibry"/>
              </a:rPr>
              <a:t>i</a:t>
            </a:r>
            <a:r>
              <a:rPr lang="en-US" sz="2000" b="0" i="0" dirty="0" err="1">
                <a:solidFill>
                  <a:srgbClr val="212121"/>
                </a:solidFill>
                <a:effectLst/>
                <a:latin typeface="Calibry"/>
              </a:rPr>
              <a:t>|</a:t>
            </a:r>
            <a:r>
              <a:rPr lang="en-US" sz="2000" b="0" i="1" dirty="0" err="1">
                <a:solidFill>
                  <a:srgbClr val="212121"/>
                </a:solidFill>
                <a:effectLst/>
                <a:latin typeface="Calibry"/>
              </a:rPr>
              <a:t>G</a:t>
            </a:r>
            <a:r>
              <a:rPr lang="en-US" sz="2000" b="0" i="0" dirty="0">
                <a:solidFill>
                  <a:srgbClr val="212121"/>
                </a:solidFill>
                <a:effectLst/>
                <a:latin typeface="Calibry"/>
              </a:rPr>
              <a:t>) over all </a:t>
            </a:r>
            <a:r>
              <a:rPr lang="en-US" sz="2000" b="0" i="1" dirty="0" err="1">
                <a:solidFill>
                  <a:srgbClr val="212121"/>
                </a:solidFill>
                <a:effectLst/>
                <a:latin typeface="Calibry"/>
              </a:rPr>
              <a:t>i</a:t>
            </a:r>
            <a:r>
              <a:rPr lang="en-US" sz="2000" b="0" i="0" dirty="0">
                <a:solidFill>
                  <a:srgbClr val="212121"/>
                </a:solidFill>
                <a:effectLst/>
                <a:latin typeface="Calibry"/>
              </a:rPr>
              <a:t>.</a:t>
            </a:r>
            <a:endParaRPr lang="en-US" sz="2000" dirty="0">
              <a:latin typeface="Calibry"/>
            </a:endParaRPr>
          </a:p>
          <a:p>
            <a:endParaRPr lang="en-US" sz="2000" dirty="0"/>
          </a:p>
          <a:p>
            <a:endParaRPr lang="en-US" sz="2000" dirty="0"/>
          </a:p>
        </p:txBody>
      </p:sp>
      <p:sp>
        <p:nvSpPr>
          <p:cNvPr id="7" name="TextBox 6">
            <a:extLst>
              <a:ext uri="{FF2B5EF4-FFF2-40B4-BE49-F238E27FC236}">
                <a16:creationId xmlns:a16="http://schemas.microsoft.com/office/drawing/2014/main" id="{5C1ECB1A-3341-F322-2981-B1AB5D00E81A}"/>
              </a:ext>
            </a:extLst>
          </p:cNvPr>
          <p:cNvSpPr txBox="1"/>
          <p:nvPr/>
        </p:nvSpPr>
        <p:spPr>
          <a:xfrm>
            <a:off x="853440" y="5513755"/>
            <a:ext cx="9387840" cy="369332"/>
          </a:xfrm>
          <a:prstGeom prst="rect">
            <a:avLst/>
          </a:prstGeom>
          <a:noFill/>
        </p:spPr>
        <p:txBody>
          <a:bodyPr wrap="square">
            <a:spAutoFit/>
          </a:bodyPr>
          <a:lstStyle/>
          <a:p>
            <a:r>
              <a:rPr lang="nb-NO" i="0" dirty="0">
                <a:solidFill>
                  <a:srgbClr val="36464E"/>
                </a:solidFill>
                <a:effectLst/>
                <a:latin typeface="Roboto Mono" panose="020B0604020202020204" pitchFamily="49" charset="0"/>
              </a:rPr>
              <a:t>P(G | </a:t>
            </a:r>
            <a:r>
              <a:rPr lang="nb-NO" dirty="0">
                <a:solidFill>
                  <a:srgbClr val="36464E"/>
                </a:solidFill>
                <a:latin typeface="Roboto Mono" panose="020B0604020202020204" pitchFamily="49" charset="0"/>
              </a:rPr>
              <a:t>Xi</a:t>
            </a:r>
            <a:r>
              <a:rPr lang="nb-NO" i="0" dirty="0">
                <a:solidFill>
                  <a:srgbClr val="36464E"/>
                </a:solidFill>
                <a:effectLst/>
                <a:latin typeface="Roboto Mono" panose="020B0604020202020204" pitchFamily="49" charset="0"/>
              </a:rPr>
              <a:t>) = (P(</a:t>
            </a:r>
            <a:r>
              <a:rPr lang="nb-NO" dirty="0">
                <a:solidFill>
                  <a:srgbClr val="36464E"/>
                </a:solidFill>
                <a:latin typeface="Roboto Mono" panose="020B0604020202020204" pitchFamily="49" charset="0"/>
              </a:rPr>
              <a:t>Xi</a:t>
            </a:r>
            <a:r>
              <a:rPr lang="nb-NO" i="0" dirty="0">
                <a:solidFill>
                  <a:srgbClr val="36464E"/>
                </a:solidFill>
                <a:effectLst/>
                <a:latin typeface="Roboto Mono" panose="020B0604020202020204" pitchFamily="49" charset="0"/>
              </a:rPr>
              <a:t> | </a:t>
            </a:r>
            <a:r>
              <a:rPr lang="nb-NO" dirty="0">
                <a:solidFill>
                  <a:srgbClr val="36464E"/>
                </a:solidFill>
                <a:latin typeface="Roboto Mono" panose="020B0604020202020204" pitchFamily="49" charset="0"/>
              </a:rPr>
              <a:t>G</a:t>
            </a:r>
            <a:r>
              <a:rPr lang="nb-NO" i="0" dirty="0">
                <a:solidFill>
                  <a:srgbClr val="36464E"/>
                </a:solidFill>
                <a:effectLst/>
                <a:latin typeface="Roboto Mono" panose="020B0604020202020204" pitchFamily="49" charset="0"/>
              </a:rPr>
              <a:t>) * P(G)) / P(</a:t>
            </a:r>
            <a:r>
              <a:rPr lang="nb-NO" dirty="0">
                <a:solidFill>
                  <a:srgbClr val="36464E"/>
                </a:solidFill>
                <a:latin typeface="Roboto Mono" panose="020B0604020202020204" pitchFamily="49" charset="0"/>
              </a:rPr>
              <a:t>Xi</a:t>
            </a:r>
            <a:r>
              <a:rPr lang="nb-NO" i="0" dirty="0">
                <a:solidFill>
                  <a:srgbClr val="36464E"/>
                </a:solidFill>
                <a:effectLst/>
                <a:latin typeface="Roboto Mono" panose="020B0604020202020204" pitchFamily="49" charset="0"/>
              </a:rPr>
              <a:t>)</a:t>
            </a:r>
            <a:endParaRPr lang="en-US" dirty="0"/>
          </a:p>
        </p:txBody>
      </p:sp>
    </p:spTree>
    <p:extLst>
      <p:ext uri="{BB962C8B-B14F-4D97-AF65-F5344CB8AC3E}">
        <p14:creationId xmlns:p14="http://schemas.microsoft.com/office/powerpoint/2010/main" val="330347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4E4D82-6204-CB96-EA29-F4CFC7C40E3C}"/>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4B555163-D8D2-62A2-8F37-138DFA621C16}"/>
              </a:ext>
            </a:extLst>
          </p:cNvPr>
          <p:cNvSpPr txBox="1"/>
          <p:nvPr/>
        </p:nvSpPr>
        <p:spPr>
          <a:xfrm>
            <a:off x="568960" y="881440"/>
            <a:ext cx="11013440" cy="4093428"/>
          </a:xfrm>
          <a:prstGeom prst="rect">
            <a:avLst/>
          </a:prstGeom>
          <a:noFill/>
        </p:spPr>
        <p:txBody>
          <a:bodyPr wrap="square" rtlCol="0">
            <a:spAutoFit/>
          </a:bodyPr>
          <a:lstStyle/>
          <a:p>
            <a:r>
              <a:rPr lang="en-US" sz="2000" dirty="0"/>
              <a:t>Probabilistic methods in variant calling</a:t>
            </a:r>
          </a:p>
          <a:p>
            <a:endParaRPr lang="en-US" sz="2000" dirty="0"/>
          </a:p>
          <a:p>
            <a:pPr marL="342900" indent="-342900">
              <a:buFont typeface="Courier New" panose="02070309020205020404" pitchFamily="49" charset="0"/>
              <a:buChar char="o"/>
            </a:pPr>
            <a:r>
              <a:rPr lang="en-US" sz="2000" dirty="0"/>
              <a:t>Basic probabilistic model assumes independence of errors in the reads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This assumption can be violated by the presence of PCR duplicates and alignment errors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Some variant callers use a weighing scheme to account for correlated errors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Variant calling can be improved by recalibrating base quality scores using empirical data</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A prior genotype probability can be assumed as equal probability for all possible genotypes or based on empirical data – genotypes observed in variant databases, like </a:t>
            </a:r>
            <a:r>
              <a:rPr lang="en-US" sz="2000" dirty="0" err="1"/>
              <a:t>dbSNP</a:t>
            </a:r>
            <a:r>
              <a:rPr lang="en-US" sz="2000" dirty="0"/>
              <a:t>  </a:t>
            </a:r>
          </a:p>
          <a:p>
            <a:endParaRPr lang="en-US" sz="2000" dirty="0"/>
          </a:p>
        </p:txBody>
      </p:sp>
    </p:spTree>
    <p:extLst>
      <p:ext uri="{BB962C8B-B14F-4D97-AF65-F5344CB8AC3E}">
        <p14:creationId xmlns:p14="http://schemas.microsoft.com/office/powerpoint/2010/main" val="83175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DE7552-D256-34D4-6172-9359EFFF3778}"/>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26C44A21-CE07-B679-E5A9-89CCB41F29B0}"/>
              </a:ext>
            </a:extLst>
          </p:cNvPr>
          <p:cNvSpPr txBox="1"/>
          <p:nvPr/>
        </p:nvSpPr>
        <p:spPr>
          <a:xfrm>
            <a:off x="863601" y="975360"/>
            <a:ext cx="10637520" cy="4093428"/>
          </a:xfrm>
          <a:prstGeom prst="rect">
            <a:avLst/>
          </a:prstGeom>
          <a:noFill/>
        </p:spPr>
        <p:txBody>
          <a:bodyPr wrap="square" rtlCol="0">
            <a:spAutoFit/>
          </a:bodyPr>
          <a:lstStyle/>
          <a:p>
            <a:r>
              <a:rPr lang="en-US" sz="2000" dirty="0"/>
              <a:t>Commonly used, well established variant callers</a:t>
            </a:r>
          </a:p>
          <a:p>
            <a:endParaRPr lang="en-US" sz="2000" dirty="0"/>
          </a:p>
          <a:p>
            <a:r>
              <a:rPr lang="en-US" sz="2000" dirty="0" err="1"/>
              <a:t>bcftools</a:t>
            </a:r>
            <a:r>
              <a:rPr lang="en-US" sz="2000" dirty="0"/>
              <a:t> created by Heng Li the author of </a:t>
            </a:r>
            <a:r>
              <a:rPr lang="en-US" sz="2000" dirty="0" err="1"/>
              <a:t>samtools</a:t>
            </a:r>
            <a:r>
              <a:rPr lang="en-US" sz="2000" dirty="0"/>
              <a:t> and many other tools </a:t>
            </a:r>
            <a:r>
              <a:rPr lang="en-US" sz="2000" dirty="0">
                <a:hlinkClick r:id="rId2"/>
              </a:rPr>
              <a:t>http://www.htslib.org/doc/1.0/bcftools.html</a:t>
            </a:r>
            <a:endParaRPr lang="en-US" sz="2000" dirty="0"/>
          </a:p>
          <a:p>
            <a:endParaRPr lang="en-US" sz="2000" dirty="0"/>
          </a:p>
          <a:p>
            <a:r>
              <a:rPr lang="en-US" sz="2000" dirty="0" err="1"/>
              <a:t>FreeBayes</a:t>
            </a:r>
            <a:r>
              <a:rPr lang="en-US" sz="2000" dirty="0"/>
              <a:t>, originated from MIT </a:t>
            </a:r>
            <a:r>
              <a:rPr lang="en-US" sz="2000" dirty="0">
                <a:hlinkClick r:id="rId3"/>
              </a:rPr>
              <a:t>https://github.com/freebayes/freebayes</a:t>
            </a:r>
            <a:endParaRPr lang="en-US" sz="2000" dirty="0"/>
          </a:p>
          <a:p>
            <a:endParaRPr lang="en-US" sz="2000" dirty="0"/>
          </a:p>
          <a:p>
            <a:r>
              <a:rPr lang="en-US" sz="2000" dirty="0"/>
              <a:t>GATK, from Broad Institute </a:t>
            </a:r>
            <a:r>
              <a:rPr lang="en-US" sz="2000" dirty="0">
                <a:hlinkClick r:id="rId4"/>
              </a:rPr>
              <a:t>https://gatk.broadinstitute.org/hc/en-us</a:t>
            </a:r>
            <a:endParaRPr lang="en-US" sz="2000" dirty="0"/>
          </a:p>
          <a:p>
            <a:endParaRPr lang="en-US" sz="2000" dirty="0"/>
          </a:p>
          <a:p>
            <a:r>
              <a:rPr lang="en-US" sz="2000" dirty="0"/>
              <a:t>Specifically, GATK for Microbes: </a:t>
            </a:r>
            <a:r>
              <a:rPr lang="en-US" sz="2000" dirty="0">
                <a:hlinkClick r:id="rId5"/>
              </a:rPr>
              <a:t>https://gatk.broadinstitute.org/hc/en-us/articles/360060004292-Introducing-GATK-for-Microbes</a:t>
            </a:r>
            <a:endParaRPr lang="en-US" sz="2000" dirty="0"/>
          </a:p>
          <a:p>
            <a:endParaRPr lang="en-US" sz="2000" dirty="0"/>
          </a:p>
          <a:p>
            <a:r>
              <a:rPr lang="en-US" sz="2000" dirty="0"/>
              <a:t>VarScan2, a well documented versatile alignments </a:t>
            </a:r>
            <a:r>
              <a:rPr lang="en-US" sz="2000" dirty="0">
                <a:hlinkClick r:id="rId6"/>
              </a:rPr>
              <a:t>https://varscan.sourceforge.net/</a:t>
            </a:r>
            <a:r>
              <a:rPr lang="en-US" sz="2000" dirty="0"/>
              <a:t> </a:t>
            </a:r>
          </a:p>
        </p:txBody>
      </p:sp>
    </p:spTree>
    <p:extLst>
      <p:ext uri="{BB962C8B-B14F-4D97-AF65-F5344CB8AC3E}">
        <p14:creationId xmlns:p14="http://schemas.microsoft.com/office/powerpoint/2010/main" val="364838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F5CBE4-4434-13A5-BEA3-B492A63F6AF8}"/>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25787DD1-F6AC-640E-1BC8-C2460BA728B5}"/>
              </a:ext>
            </a:extLst>
          </p:cNvPr>
          <p:cNvSpPr txBox="1"/>
          <p:nvPr/>
        </p:nvSpPr>
        <p:spPr>
          <a:xfrm>
            <a:off x="863601" y="975360"/>
            <a:ext cx="10637520" cy="4093428"/>
          </a:xfrm>
          <a:prstGeom prst="rect">
            <a:avLst/>
          </a:prstGeom>
          <a:noFill/>
        </p:spPr>
        <p:txBody>
          <a:bodyPr wrap="square" rtlCol="0">
            <a:spAutoFit/>
          </a:bodyPr>
          <a:lstStyle/>
          <a:p>
            <a:r>
              <a:rPr lang="en-US" sz="2000" dirty="0"/>
              <a:t>Practice variant calling using simulated data</a:t>
            </a:r>
          </a:p>
          <a:p>
            <a:endParaRPr lang="en-US" sz="2000" dirty="0"/>
          </a:p>
          <a:p>
            <a:r>
              <a:rPr lang="en-US" sz="2000" dirty="0"/>
              <a:t>We will use </a:t>
            </a:r>
            <a:r>
              <a:rPr lang="en-US" sz="2000" b="1" i="1" dirty="0" err="1"/>
              <a:t>dwgsim</a:t>
            </a:r>
            <a:r>
              <a:rPr lang="en-US" sz="2000" dirty="0"/>
              <a:t> software </a:t>
            </a:r>
            <a:r>
              <a:rPr lang="en-US" sz="2000" dirty="0">
                <a:hlinkClick r:id="rId2"/>
              </a:rPr>
              <a:t>https://github.com/nh13/DWGSIM</a:t>
            </a:r>
            <a:r>
              <a:rPr lang="en-US" sz="2000" dirty="0"/>
              <a:t> to simulate the reads data</a:t>
            </a:r>
          </a:p>
          <a:p>
            <a:endParaRPr lang="en-US" sz="2000" dirty="0"/>
          </a:p>
          <a:p>
            <a:r>
              <a:rPr lang="en-US" sz="2000" dirty="0"/>
              <a:t>Other read simulation software:</a:t>
            </a:r>
          </a:p>
          <a:p>
            <a:endParaRPr lang="en-US" sz="2000" dirty="0"/>
          </a:p>
          <a:p>
            <a:r>
              <a:rPr lang="en-US" sz="2000" b="1" dirty="0" err="1"/>
              <a:t>wgsim</a:t>
            </a:r>
            <a:r>
              <a:rPr lang="en-US" sz="2000" dirty="0"/>
              <a:t> </a:t>
            </a:r>
            <a:r>
              <a:rPr lang="en-US" sz="2000" dirty="0">
                <a:hlinkClick r:id="rId3"/>
              </a:rPr>
              <a:t>https://github.com/lh3/wgsim</a:t>
            </a:r>
            <a:r>
              <a:rPr lang="en-US" sz="2000" dirty="0"/>
              <a:t> by author of </a:t>
            </a:r>
            <a:r>
              <a:rPr lang="en-US" sz="2000" dirty="0" err="1"/>
              <a:t>samtools</a:t>
            </a:r>
            <a:r>
              <a:rPr lang="en-US" sz="2000" dirty="0"/>
              <a:t> </a:t>
            </a:r>
          </a:p>
          <a:p>
            <a:endParaRPr lang="en-US" sz="2000" dirty="0"/>
          </a:p>
          <a:p>
            <a:r>
              <a:rPr lang="en-US" sz="2000" b="1" dirty="0" err="1"/>
              <a:t>readsim</a:t>
            </a:r>
            <a:r>
              <a:rPr lang="en-US" sz="2000" b="1" dirty="0"/>
              <a:t> </a:t>
            </a:r>
            <a:r>
              <a:rPr lang="en-US" sz="2000" dirty="0">
                <a:hlinkClick r:id="rId4"/>
              </a:rPr>
              <a:t>https://sourceforge.net/p/readsim/wiki/Home/</a:t>
            </a:r>
            <a:r>
              <a:rPr lang="en-US" sz="2000" dirty="0"/>
              <a:t> long read simulator for PacBio and Nanopore</a:t>
            </a:r>
          </a:p>
          <a:p>
            <a:endParaRPr lang="en-US" sz="2000" dirty="0"/>
          </a:p>
          <a:p>
            <a:r>
              <a:rPr lang="en-US" sz="2000" b="1" dirty="0"/>
              <a:t>Art </a:t>
            </a:r>
            <a:r>
              <a:rPr lang="en-US" sz="2000" dirty="0">
                <a:hlinkClick r:id="rId5"/>
              </a:rPr>
              <a:t>https://www.niehs.nih.gov/research/resources/software/biostatistics/art/index.cfm</a:t>
            </a:r>
            <a:r>
              <a:rPr lang="en-US" sz="2000" dirty="0"/>
              <a:t> a set of versatile and very sophisticated tools for read simulations</a:t>
            </a:r>
          </a:p>
        </p:txBody>
      </p:sp>
    </p:spTree>
    <p:extLst>
      <p:ext uri="{BB962C8B-B14F-4D97-AF65-F5344CB8AC3E}">
        <p14:creationId xmlns:p14="http://schemas.microsoft.com/office/powerpoint/2010/main" val="12963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88AF0-F0F7-BF86-6516-6497E7707CAD}"/>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F998251F-407C-0782-CE37-77E2F0BA3435}"/>
              </a:ext>
            </a:extLst>
          </p:cNvPr>
          <p:cNvSpPr txBox="1"/>
          <p:nvPr/>
        </p:nvSpPr>
        <p:spPr>
          <a:xfrm>
            <a:off x="497841" y="830640"/>
            <a:ext cx="10637520" cy="5016758"/>
          </a:xfrm>
          <a:prstGeom prst="rect">
            <a:avLst/>
          </a:prstGeom>
          <a:noFill/>
        </p:spPr>
        <p:txBody>
          <a:bodyPr wrap="square" rtlCol="0">
            <a:spAutoFit/>
          </a:bodyPr>
          <a:lstStyle/>
          <a:p>
            <a:r>
              <a:rPr lang="en-US" sz="2000" dirty="0"/>
              <a:t>Simulate reads with </a:t>
            </a:r>
            <a:r>
              <a:rPr lang="en-US" sz="2000" b="1" dirty="0" err="1"/>
              <a:t>dwgsim</a:t>
            </a:r>
            <a:r>
              <a:rPr lang="en-US" sz="2000" b="1" dirty="0"/>
              <a:t> </a:t>
            </a:r>
          </a:p>
          <a:p>
            <a:endParaRPr lang="en-US" sz="2000" b="1" dirty="0"/>
          </a:p>
          <a:p>
            <a:r>
              <a:rPr lang="en-US" sz="2000" b="1" dirty="0" err="1"/>
              <a:t>dwgsim</a:t>
            </a:r>
            <a:r>
              <a:rPr lang="en-US" sz="2000" b="1" dirty="0"/>
              <a:t> </a:t>
            </a:r>
            <a:r>
              <a:rPr lang="en-US" sz="2000" dirty="0"/>
              <a:t>simulates reads from reference </a:t>
            </a:r>
            <a:r>
              <a:rPr lang="en-US" sz="2000" i="1" dirty="0" err="1"/>
              <a:t>fasta</a:t>
            </a:r>
            <a:r>
              <a:rPr lang="en-US" sz="2000" i="1" dirty="0"/>
              <a:t> </a:t>
            </a:r>
            <a:r>
              <a:rPr lang="en-US" sz="2000" dirty="0"/>
              <a:t>to evaluate alignments and variant calling methods</a:t>
            </a:r>
          </a:p>
          <a:p>
            <a:endParaRPr lang="en-US" sz="2000" b="1" dirty="0"/>
          </a:p>
          <a:p>
            <a:r>
              <a:rPr lang="en-US" sz="2000" b="1" dirty="0">
                <a:latin typeface="Consolas" panose="020B0609020204030204" pitchFamily="49" charset="0"/>
              </a:rPr>
              <a:t>SYNTAX: </a:t>
            </a:r>
            <a:r>
              <a:rPr lang="en-US" sz="2000" b="1" dirty="0" err="1">
                <a:latin typeface="Consolas" panose="020B0609020204030204" pitchFamily="49" charset="0"/>
              </a:rPr>
              <a:t>dwgsim</a:t>
            </a:r>
            <a:r>
              <a:rPr lang="en-US" sz="2000" b="1" dirty="0">
                <a:latin typeface="Consolas" panose="020B0609020204030204" pitchFamily="49" charset="0"/>
              </a:rPr>
              <a:t> [option] &lt;reference&gt; &lt;</a:t>
            </a:r>
            <a:r>
              <a:rPr lang="en-US" sz="2000" b="1" dirty="0" err="1">
                <a:latin typeface="Consolas" panose="020B0609020204030204" pitchFamily="49" charset="0"/>
              </a:rPr>
              <a:t>output_prefix</a:t>
            </a:r>
            <a:r>
              <a:rPr lang="en-US" sz="2000" b="1" dirty="0">
                <a:latin typeface="Consolas" panose="020B0609020204030204" pitchFamily="49" charset="0"/>
              </a:rPr>
              <a:t>&gt;</a:t>
            </a:r>
          </a:p>
          <a:p>
            <a:endParaRPr lang="en-US" sz="2000" b="1" dirty="0"/>
          </a:p>
          <a:p>
            <a:r>
              <a:rPr lang="en-US" sz="2000" dirty="0">
                <a:solidFill>
                  <a:schemeClr val="accent1"/>
                </a:solidFill>
              </a:rPr>
              <a:t>$ </a:t>
            </a:r>
            <a:r>
              <a:rPr lang="en-US" sz="2000" dirty="0" err="1">
                <a:solidFill>
                  <a:schemeClr val="accent1"/>
                </a:solidFill>
              </a:rPr>
              <a:t>dwgsim</a:t>
            </a:r>
            <a:r>
              <a:rPr lang="en-US" sz="2000" dirty="0">
                <a:solidFill>
                  <a:schemeClr val="accent1"/>
                </a:solidFill>
              </a:rPr>
              <a:t> -h </a:t>
            </a:r>
            <a:r>
              <a:rPr lang="en-US" sz="2000" dirty="0"/>
              <a:t># read the help and try to understand the options</a:t>
            </a:r>
          </a:p>
          <a:p>
            <a:endParaRPr lang="en-US" sz="2000" dirty="0"/>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sim_reads</a:t>
            </a:r>
            <a:r>
              <a:rPr lang="en-US" sz="2000" dirty="0">
                <a:solidFill>
                  <a:schemeClr val="accent1"/>
                </a:solidFill>
              </a:rPr>
              <a:t> </a:t>
            </a:r>
            <a:r>
              <a:rPr lang="en-US" sz="2000" dirty="0"/>
              <a:t># we will work in the </a:t>
            </a:r>
            <a:r>
              <a:rPr lang="en-US" sz="2000" dirty="0" err="1"/>
              <a:t>sirectory</a:t>
            </a:r>
            <a:r>
              <a:rPr lang="en-US" sz="2000" dirty="0"/>
              <a:t> </a:t>
            </a:r>
            <a:r>
              <a:rPr lang="en-US" sz="2000" b="1" dirty="0" err="1"/>
              <a:t>sim_reads</a:t>
            </a:r>
            <a:r>
              <a:rPr lang="en-US" sz="2000" b="1" dirty="0"/>
              <a:t>/ </a:t>
            </a:r>
            <a:r>
              <a:rPr lang="en-US" sz="2000" dirty="0"/>
              <a:t>for this task</a:t>
            </a:r>
          </a:p>
          <a:p>
            <a:r>
              <a:rPr lang="en-US" sz="2000" dirty="0">
                <a:solidFill>
                  <a:schemeClr val="accent1"/>
                </a:solidFill>
              </a:rPr>
              <a:t>$ cd </a:t>
            </a:r>
            <a:r>
              <a:rPr lang="en-US" sz="2000" dirty="0" err="1">
                <a:solidFill>
                  <a:schemeClr val="accent1"/>
                </a:solidFill>
              </a:rPr>
              <a:t>sim_reads</a:t>
            </a:r>
            <a:r>
              <a:rPr lang="en-US" sz="2000" dirty="0"/>
              <a:t> </a:t>
            </a:r>
          </a:p>
          <a:p>
            <a:endParaRPr lang="en-US" sz="2000" dirty="0"/>
          </a:p>
          <a:p>
            <a:r>
              <a:rPr lang="en-US" sz="2000" dirty="0">
                <a:solidFill>
                  <a:schemeClr val="accent1"/>
                </a:solidFill>
              </a:rPr>
              <a:t>$</a:t>
            </a:r>
            <a:r>
              <a:rPr lang="en-US" sz="2000" dirty="0"/>
              <a:t> </a:t>
            </a:r>
            <a:r>
              <a:rPr lang="pt-BR" sz="2000" dirty="0">
                <a:solidFill>
                  <a:schemeClr val="accent1"/>
                </a:solidFill>
              </a:rPr>
              <a:t>dwgsim -H -N 10000 -1 100 -2 100 ../GENOMES/M_tuber/M_tuber_H37Rv.fasta output</a:t>
            </a:r>
            <a:r>
              <a:rPr lang="en-US" sz="2000" dirty="0"/>
              <a:t> # -H – simulate the reads from a haploid genome; -N &lt;INT&gt; - simulate N number of reads; -1 &lt;INT&gt; -2 &lt;INT&gt; - simulate read 1 and read 2 reads, where INT is length of the reads</a:t>
            </a:r>
          </a:p>
          <a:p>
            <a:endParaRPr lang="en-US" sz="2000" dirty="0"/>
          </a:p>
          <a:p>
            <a:endParaRPr lang="en-US" sz="2000" dirty="0"/>
          </a:p>
        </p:txBody>
      </p:sp>
    </p:spTree>
    <p:extLst>
      <p:ext uri="{BB962C8B-B14F-4D97-AF65-F5344CB8AC3E}">
        <p14:creationId xmlns:p14="http://schemas.microsoft.com/office/powerpoint/2010/main" val="192528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DA7C07-5A1A-FDE4-2D79-A63DDC233DB5}"/>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F2EE9AFF-3161-5841-1196-5C3FA5C0E0D0}"/>
              </a:ext>
            </a:extLst>
          </p:cNvPr>
          <p:cNvSpPr txBox="1"/>
          <p:nvPr/>
        </p:nvSpPr>
        <p:spPr>
          <a:xfrm>
            <a:off x="497841" y="830640"/>
            <a:ext cx="10637520" cy="5478423"/>
          </a:xfrm>
          <a:prstGeom prst="rect">
            <a:avLst/>
          </a:prstGeom>
          <a:noFill/>
        </p:spPr>
        <p:txBody>
          <a:bodyPr wrap="square" rtlCol="0">
            <a:spAutoFit/>
          </a:bodyPr>
          <a:lstStyle/>
          <a:p>
            <a:r>
              <a:rPr lang="en-US" sz="2000" dirty="0"/>
              <a:t>Simulate reads with </a:t>
            </a:r>
            <a:r>
              <a:rPr lang="en-US" sz="2000" b="1" dirty="0" err="1"/>
              <a:t>dwgsim</a:t>
            </a:r>
            <a:r>
              <a:rPr lang="en-US" sz="2000" b="1" dirty="0"/>
              <a:t> </a:t>
            </a:r>
          </a:p>
          <a:p>
            <a:endParaRPr lang="en-US" sz="2000" b="1" dirty="0"/>
          </a:p>
          <a:p>
            <a:r>
              <a:rPr lang="en-US" sz="2000" b="1" dirty="0" err="1"/>
              <a:t>dwgsim</a:t>
            </a:r>
            <a:r>
              <a:rPr lang="en-US" sz="2000" b="1" dirty="0"/>
              <a:t> </a:t>
            </a:r>
            <a:r>
              <a:rPr lang="en-US" sz="2000" dirty="0"/>
              <a:t>output files</a:t>
            </a:r>
          </a:p>
          <a:p>
            <a:endParaRPr lang="en-US" sz="2000" dirty="0"/>
          </a:p>
          <a:p>
            <a:pPr marL="342900" indent="-342900">
              <a:lnSpc>
                <a:spcPct val="150000"/>
              </a:lnSpc>
              <a:buFont typeface="Arial" panose="020B0604020202020204" pitchFamily="34" charset="0"/>
              <a:buChar char="•"/>
            </a:pPr>
            <a:r>
              <a:rPr lang="en-US" sz="2000" i="1" dirty="0"/>
              <a:t>output.bfast.fastq.gz</a:t>
            </a:r>
            <a:r>
              <a:rPr lang="en-US" sz="2000" dirty="0"/>
              <a:t> – interleaved </a:t>
            </a:r>
            <a:r>
              <a:rPr lang="en-US" sz="2000" dirty="0" err="1"/>
              <a:t>fastq</a:t>
            </a:r>
            <a:r>
              <a:rPr lang="en-US" sz="2000" dirty="0"/>
              <a:t> file (read 1 is followed by read 2 in the same file )</a:t>
            </a:r>
          </a:p>
          <a:p>
            <a:pPr marL="342900" indent="-342900">
              <a:lnSpc>
                <a:spcPct val="150000"/>
              </a:lnSpc>
              <a:buFont typeface="Arial" panose="020B0604020202020204" pitchFamily="34" charset="0"/>
              <a:buChar char="•"/>
            </a:pPr>
            <a:r>
              <a:rPr lang="en-US" sz="2000" i="1" dirty="0"/>
              <a:t>output.bwa.read1.fastq.gz – </a:t>
            </a:r>
            <a:r>
              <a:rPr lang="en-US" sz="2000" dirty="0"/>
              <a:t>Read1 </a:t>
            </a:r>
            <a:r>
              <a:rPr lang="en-US" sz="2000" dirty="0" err="1"/>
              <a:t>fastq</a:t>
            </a:r>
            <a:r>
              <a:rPr lang="en-US" sz="2000" dirty="0"/>
              <a:t> file</a:t>
            </a:r>
          </a:p>
          <a:p>
            <a:pPr marL="342900" indent="-342900">
              <a:lnSpc>
                <a:spcPct val="150000"/>
              </a:lnSpc>
              <a:buFont typeface="Arial" panose="020B0604020202020204" pitchFamily="34" charset="0"/>
              <a:buChar char="•"/>
            </a:pPr>
            <a:r>
              <a:rPr lang="en-US" sz="2000" i="1" dirty="0"/>
              <a:t>output.bwa.read2.fastq.gz – </a:t>
            </a:r>
            <a:r>
              <a:rPr lang="en-US" sz="2000" dirty="0"/>
              <a:t>Read 2 </a:t>
            </a:r>
            <a:r>
              <a:rPr lang="en-US" sz="2000" dirty="0" err="1"/>
              <a:t>fastq</a:t>
            </a:r>
            <a:r>
              <a:rPr lang="en-US" sz="2000" dirty="0"/>
              <a:t> file</a:t>
            </a:r>
          </a:p>
          <a:p>
            <a:pPr marL="342900" indent="-342900">
              <a:lnSpc>
                <a:spcPct val="150000"/>
              </a:lnSpc>
              <a:buFont typeface="Arial" panose="020B0604020202020204" pitchFamily="34" charset="0"/>
              <a:buChar char="•"/>
            </a:pPr>
            <a:r>
              <a:rPr lang="en-US" sz="2000" i="1" dirty="0"/>
              <a:t>output.mutations.txt – </a:t>
            </a:r>
            <a:r>
              <a:rPr lang="en-US" sz="2000" dirty="0"/>
              <a:t>simulated mutations in tab delimited file</a:t>
            </a:r>
          </a:p>
          <a:p>
            <a:pPr marL="342900" indent="-342900">
              <a:lnSpc>
                <a:spcPct val="150000"/>
              </a:lnSpc>
              <a:buFont typeface="Arial" panose="020B0604020202020204" pitchFamily="34" charset="0"/>
              <a:buChar char="•"/>
            </a:pPr>
            <a:r>
              <a:rPr lang="en-US" sz="2000" i="1" dirty="0"/>
              <a:t>output.mutations.vcf – </a:t>
            </a:r>
            <a:r>
              <a:rPr lang="en-US" sz="2000" dirty="0"/>
              <a:t>simulated mutations in VCF file</a:t>
            </a:r>
          </a:p>
          <a:p>
            <a:endParaRPr lang="en-US" sz="2000" dirty="0"/>
          </a:p>
          <a:p>
            <a:r>
              <a:rPr lang="en-US" sz="2000" dirty="0"/>
              <a:t>Let’s create a larger more, more realistic data set while setting sequencing errors and mutation rates</a:t>
            </a:r>
          </a:p>
          <a:p>
            <a:r>
              <a:rPr lang="en-US" sz="2000" dirty="0">
                <a:solidFill>
                  <a:schemeClr val="accent1"/>
                </a:solidFill>
              </a:rPr>
              <a:t>$</a:t>
            </a:r>
            <a:r>
              <a:rPr lang="en-US" sz="2000" dirty="0"/>
              <a:t> </a:t>
            </a:r>
            <a:r>
              <a:rPr lang="pt-BR" sz="2000" dirty="0">
                <a:solidFill>
                  <a:schemeClr val="accent1"/>
                </a:solidFill>
              </a:rPr>
              <a:t>dwgsim -H -C 30.0 -1 100 -2 100 -e 0.002 -E 0.004 -r 0.001 -r 0.1  ../GENOMES/M_tuber/M_tuber_H37Rv.fasta output </a:t>
            </a:r>
            <a:r>
              <a:rPr lang="pt-BR" sz="2000" dirty="0"/>
              <a:t># -C FLOAT – read coverage; -e – base error frequency in Read 1; -E - base error frequency in Read 2; -r – mutation frequency; -R – faction of indels among mutations</a:t>
            </a:r>
            <a:r>
              <a:rPr lang="pt-BR" sz="2000" dirty="0">
                <a:solidFill>
                  <a:schemeClr val="accent1"/>
                </a:solidFill>
              </a:rPr>
              <a:t> </a:t>
            </a:r>
            <a:endParaRPr lang="en-US" sz="2000" dirty="0"/>
          </a:p>
        </p:txBody>
      </p:sp>
    </p:spTree>
    <p:extLst>
      <p:ext uri="{BB962C8B-B14F-4D97-AF65-F5344CB8AC3E}">
        <p14:creationId xmlns:p14="http://schemas.microsoft.com/office/powerpoint/2010/main" val="82782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46B424-BC4E-6B45-DC29-02206BF8C39D}"/>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C6C0D76D-71CB-C7F5-0484-AE3273A589BC}"/>
              </a:ext>
            </a:extLst>
          </p:cNvPr>
          <p:cNvSpPr txBox="1"/>
          <p:nvPr/>
        </p:nvSpPr>
        <p:spPr>
          <a:xfrm>
            <a:off x="538481" y="810320"/>
            <a:ext cx="10637520" cy="5478423"/>
          </a:xfrm>
          <a:prstGeom prst="rect">
            <a:avLst/>
          </a:prstGeom>
          <a:noFill/>
        </p:spPr>
        <p:txBody>
          <a:bodyPr wrap="square" rtlCol="0">
            <a:spAutoFit/>
          </a:bodyPr>
          <a:lstStyle/>
          <a:p>
            <a:r>
              <a:rPr lang="en-US" sz="2000" dirty="0"/>
              <a:t>Simulate reads with </a:t>
            </a:r>
            <a:r>
              <a:rPr lang="en-US" sz="2000" b="1" dirty="0" err="1"/>
              <a:t>dwgsim</a:t>
            </a:r>
            <a:r>
              <a:rPr lang="en-US" sz="2000" b="1" dirty="0"/>
              <a:t> </a:t>
            </a:r>
          </a:p>
          <a:p>
            <a:endParaRPr lang="en-US" sz="2000" b="1" dirty="0"/>
          </a:p>
          <a:p>
            <a:r>
              <a:rPr lang="en-US" sz="2000" b="1" dirty="0" err="1"/>
              <a:t>dwgsim</a:t>
            </a:r>
            <a:r>
              <a:rPr lang="en-US" sz="2000" b="1" dirty="0"/>
              <a:t> </a:t>
            </a:r>
            <a:r>
              <a:rPr lang="en-US" sz="2000" dirty="0"/>
              <a:t>output files</a:t>
            </a:r>
          </a:p>
          <a:p>
            <a:endParaRPr lang="en-US" sz="2000" dirty="0"/>
          </a:p>
          <a:p>
            <a:pPr marL="342900" indent="-342900">
              <a:lnSpc>
                <a:spcPct val="150000"/>
              </a:lnSpc>
              <a:buFont typeface="Arial" panose="020B0604020202020204" pitchFamily="34" charset="0"/>
              <a:buChar char="•"/>
            </a:pPr>
            <a:r>
              <a:rPr lang="en-US" sz="2000" i="1" dirty="0"/>
              <a:t>output.bfast.fastq.gz</a:t>
            </a:r>
            <a:r>
              <a:rPr lang="en-US" sz="2000" dirty="0"/>
              <a:t> – interleaved </a:t>
            </a:r>
            <a:r>
              <a:rPr lang="en-US" sz="2000" dirty="0" err="1"/>
              <a:t>fastq</a:t>
            </a:r>
            <a:r>
              <a:rPr lang="en-US" sz="2000" dirty="0"/>
              <a:t> file (read 1 is followed by read 2 in the same file )</a:t>
            </a:r>
          </a:p>
          <a:p>
            <a:pPr marL="342900" indent="-342900">
              <a:lnSpc>
                <a:spcPct val="150000"/>
              </a:lnSpc>
              <a:buFont typeface="Arial" panose="020B0604020202020204" pitchFamily="34" charset="0"/>
              <a:buChar char="•"/>
            </a:pPr>
            <a:r>
              <a:rPr lang="en-US" sz="2000" i="1" dirty="0"/>
              <a:t>output.bwa.read1.fastq.gz – </a:t>
            </a:r>
            <a:r>
              <a:rPr lang="en-US" sz="2000" dirty="0"/>
              <a:t>Read1 </a:t>
            </a:r>
            <a:r>
              <a:rPr lang="en-US" sz="2000" dirty="0" err="1"/>
              <a:t>fastq</a:t>
            </a:r>
            <a:r>
              <a:rPr lang="en-US" sz="2000" dirty="0"/>
              <a:t> file</a:t>
            </a:r>
          </a:p>
          <a:p>
            <a:pPr marL="342900" indent="-342900">
              <a:lnSpc>
                <a:spcPct val="150000"/>
              </a:lnSpc>
              <a:buFont typeface="Arial" panose="020B0604020202020204" pitchFamily="34" charset="0"/>
              <a:buChar char="•"/>
            </a:pPr>
            <a:r>
              <a:rPr lang="en-US" sz="2000" i="1" dirty="0"/>
              <a:t>output.bwa.read2.fastq.gz – </a:t>
            </a:r>
            <a:r>
              <a:rPr lang="en-US" sz="2000" dirty="0"/>
              <a:t>Read 2 </a:t>
            </a:r>
            <a:r>
              <a:rPr lang="en-US" sz="2000" dirty="0" err="1"/>
              <a:t>fastq</a:t>
            </a:r>
            <a:r>
              <a:rPr lang="en-US" sz="2000" dirty="0"/>
              <a:t> file</a:t>
            </a:r>
          </a:p>
          <a:p>
            <a:pPr marL="342900" indent="-342900">
              <a:lnSpc>
                <a:spcPct val="150000"/>
              </a:lnSpc>
              <a:buFont typeface="Arial" panose="020B0604020202020204" pitchFamily="34" charset="0"/>
              <a:buChar char="•"/>
            </a:pPr>
            <a:r>
              <a:rPr lang="en-US" sz="2000" i="1" dirty="0"/>
              <a:t>output.mutations.txt – </a:t>
            </a:r>
            <a:r>
              <a:rPr lang="en-US" sz="2000" dirty="0"/>
              <a:t>simulated mutations in tab delimited file</a:t>
            </a:r>
          </a:p>
          <a:p>
            <a:pPr marL="342900" indent="-342900">
              <a:lnSpc>
                <a:spcPct val="150000"/>
              </a:lnSpc>
              <a:buFont typeface="Arial" panose="020B0604020202020204" pitchFamily="34" charset="0"/>
              <a:buChar char="•"/>
            </a:pPr>
            <a:r>
              <a:rPr lang="en-US" sz="2000" i="1" dirty="0"/>
              <a:t>output.mutations.vcf – </a:t>
            </a:r>
            <a:r>
              <a:rPr lang="en-US" sz="2000" dirty="0"/>
              <a:t>simulated mutations in VCF file</a:t>
            </a:r>
          </a:p>
          <a:p>
            <a:endParaRPr lang="en-US" sz="2000" dirty="0"/>
          </a:p>
          <a:p>
            <a:r>
              <a:rPr lang="en-US" sz="2000" dirty="0"/>
              <a:t>Let’s create a larger more, more realistic data set while setting sequencing errors and mutation rates</a:t>
            </a:r>
          </a:p>
          <a:p>
            <a:r>
              <a:rPr lang="en-US" sz="2000" dirty="0">
                <a:solidFill>
                  <a:schemeClr val="accent1"/>
                </a:solidFill>
              </a:rPr>
              <a:t>$</a:t>
            </a:r>
            <a:r>
              <a:rPr lang="en-US" sz="2000" dirty="0"/>
              <a:t> </a:t>
            </a:r>
            <a:r>
              <a:rPr lang="pt-BR" sz="2000" dirty="0">
                <a:solidFill>
                  <a:schemeClr val="accent1"/>
                </a:solidFill>
              </a:rPr>
              <a:t>dwgsim -H -C 30.0 -1 100 -2 100 -e 0.002 -E 0.004 -r 0.001 -r 0.1  ../GENOMES/M_tuber/M_tuber_H37Rv.fasta output </a:t>
            </a:r>
            <a:r>
              <a:rPr lang="pt-BR" sz="2000" dirty="0"/>
              <a:t># -C FLOAT – read coverage; -e – base error frequency in Read 1; -E - base error frequency in Read 2; -r – mutation frequency; -R – faction of indels among mutations</a:t>
            </a:r>
            <a:r>
              <a:rPr lang="pt-BR" sz="2000" dirty="0">
                <a:solidFill>
                  <a:schemeClr val="accent1"/>
                </a:solidFill>
              </a:rPr>
              <a:t> </a:t>
            </a:r>
            <a:endParaRPr lang="en-US" sz="2000" dirty="0"/>
          </a:p>
        </p:txBody>
      </p:sp>
    </p:spTree>
    <p:extLst>
      <p:ext uri="{BB962C8B-B14F-4D97-AF65-F5344CB8AC3E}">
        <p14:creationId xmlns:p14="http://schemas.microsoft.com/office/powerpoint/2010/main" val="4149062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B9691-AD02-F162-7680-53AF1E73C949}"/>
              </a:ext>
            </a:extLst>
          </p:cNvPr>
          <p:cNvSpPr txBox="1"/>
          <p:nvPr/>
        </p:nvSpPr>
        <p:spPr>
          <a:xfrm>
            <a:off x="528320" y="541774"/>
            <a:ext cx="9530080" cy="2862322"/>
          </a:xfrm>
          <a:prstGeom prst="rect">
            <a:avLst/>
          </a:prstGeom>
          <a:noFill/>
        </p:spPr>
        <p:txBody>
          <a:bodyPr wrap="square">
            <a:spAutoFit/>
          </a:bodyPr>
          <a:lstStyle/>
          <a:p>
            <a:r>
              <a:rPr lang="en-US" sz="2000" dirty="0"/>
              <a:t>Let’s take a look at the reads</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output.bwa.read1.fastq.gz | head</a:t>
            </a:r>
          </a:p>
          <a:p>
            <a:endParaRPr lang="en-US" sz="2000" dirty="0">
              <a:solidFill>
                <a:schemeClr val="accent1"/>
              </a:solidFill>
            </a:endParaRPr>
          </a:p>
          <a:p>
            <a:r>
              <a:rPr lang="en-US" sz="2000" dirty="0"/>
              <a:t>Verify read numbers for both </a:t>
            </a:r>
            <a:r>
              <a:rPr lang="en-US" sz="2000" dirty="0" err="1"/>
              <a:t>fastq</a:t>
            </a:r>
            <a:r>
              <a:rPr lang="en-US" sz="2000" dirty="0"/>
              <a:t> files</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output.bwa.read1.fastq.gz | grep '@NC_000962' | </a:t>
            </a:r>
            <a:r>
              <a:rPr lang="en-US" sz="2000" dirty="0" err="1">
                <a:solidFill>
                  <a:schemeClr val="accent1"/>
                </a:solidFill>
              </a:rPr>
              <a:t>wc</a:t>
            </a:r>
            <a:r>
              <a:rPr lang="en-US" sz="2000" dirty="0">
                <a:solidFill>
                  <a:schemeClr val="accent1"/>
                </a:solidFill>
              </a:rPr>
              <a:t> -l</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output.bwa.read2.fastq.gz | grep '@NC_000962' | </a:t>
            </a:r>
            <a:r>
              <a:rPr lang="en-US" sz="2000" dirty="0" err="1">
                <a:solidFill>
                  <a:schemeClr val="accent1"/>
                </a:solidFill>
              </a:rPr>
              <a:t>wc</a:t>
            </a:r>
            <a:r>
              <a:rPr lang="en-US" sz="2000" dirty="0">
                <a:solidFill>
                  <a:schemeClr val="accent1"/>
                </a:solidFill>
              </a:rPr>
              <a:t> -l</a:t>
            </a: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wc</a:t>
            </a:r>
            <a:r>
              <a:rPr lang="en-US" sz="2000" dirty="0">
                <a:solidFill>
                  <a:schemeClr val="accent1"/>
                </a:solidFill>
              </a:rPr>
              <a:t> -l output.mutations.txt </a:t>
            </a:r>
            <a:r>
              <a:rPr lang="en-US" sz="2000" dirty="0"/>
              <a:t># how many mutations</a:t>
            </a:r>
          </a:p>
          <a:p>
            <a:r>
              <a:rPr lang="en-US" sz="2000" dirty="0">
                <a:solidFill>
                  <a:schemeClr val="accent1"/>
                </a:solidFill>
              </a:rPr>
              <a:t>$ head output.mutations.txt </a:t>
            </a:r>
            <a:r>
              <a:rPr lang="en-US" sz="2000" dirty="0"/>
              <a:t># Take a look the </a:t>
            </a:r>
            <a:r>
              <a:rPr lang="en-US" sz="2000" dirty="0" err="1"/>
              <a:t>the</a:t>
            </a:r>
            <a:r>
              <a:rPr lang="en-US" sz="2000" dirty="0"/>
              <a:t> mutation file</a:t>
            </a:r>
          </a:p>
        </p:txBody>
      </p:sp>
      <p:sp>
        <p:nvSpPr>
          <p:cNvPr id="6" name="TextBox 5">
            <a:extLst>
              <a:ext uri="{FF2B5EF4-FFF2-40B4-BE49-F238E27FC236}">
                <a16:creationId xmlns:a16="http://schemas.microsoft.com/office/drawing/2014/main" id="{C4FE64CA-2D7B-EE14-8D59-29C5DEB1E273}"/>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pic>
        <p:nvPicPr>
          <p:cNvPr id="10" name="Picture 9">
            <a:extLst>
              <a:ext uri="{FF2B5EF4-FFF2-40B4-BE49-F238E27FC236}">
                <a16:creationId xmlns:a16="http://schemas.microsoft.com/office/drawing/2014/main" id="{13FC5749-5A01-7043-AC57-F9A911F4F4BE}"/>
              </a:ext>
            </a:extLst>
          </p:cNvPr>
          <p:cNvPicPr>
            <a:picLocks noChangeAspect="1"/>
          </p:cNvPicPr>
          <p:nvPr/>
        </p:nvPicPr>
        <p:blipFill>
          <a:blip r:embed="rId2"/>
          <a:stretch>
            <a:fillRect/>
          </a:stretch>
        </p:blipFill>
        <p:spPr>
          <a:xfrm>
            <a:off x="599440" y="3681688"/>
            <a:ext cx="5860494" cy="2678471"/>
          </a:xfrm>
          <a:prstGeom prst="rect">
            <a:avLst/>
          </a:prstGeom>
        </p:spPr>
      </p:pic>
    </p:spTree>
    <p:extLst>
      <p:ext uri="{BB962C8B-B14F-4D97-AF65-F5344CB8AC3E}">
        <p14:creationId xmlns:p14="http://schemas.microsoft.com/office/powerpoint/2010/main" val="53341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E5779-5D9A-F27E-6F15-F97975D2F401}"/>
              </a:ext>
            </a:extLst>
          </p:cNvPr>
          <p:cNvSpPr txBox="1"/>
          <p:nvPr/>
        </p:nvSpPr>
        <p:spPr>
          <a:xfrm>
            <a:off x="4826000" y="81816"/>
            <a:ext cx="2482474" cy="738664"/>
          </a:xfrm>
          <a:prstGeom prst="rect">
            <a:avLst/>
          </a:prstGeom>
          <a:noFill/>
        </p:spPr>
        <p:txBody>
          <a:bodyPr wrap="none" rtlCol="0">
            <a:spAutoFit/>
          </a:bodyPr>
          <a:lstStyle/>
          <a:p>
            <a:r>
              <a:rPr lang="en-US" sz="2400" dirty="0"/>
              <a:t>Required software</a:t>
            </a:r>
          </a:p>
          <a:p>
            <a:endParaRPr lang="en-US" dirty="0"/>
          </a:p>
        </p:txBody>
      </p:sp>
      <p:sp>
        <p:nvSpPr>
          <p:cNvPr id="6" name="TextBox 5">
            <a:extLst>
              <a:ext uri="{FF2B5EF4-FFF2-40B4-BE49-F238E27FC236}">
                <a16:creationId xmlns:a16="http://schemas.microsoft.com/office/drawing/2014/main" id="{BBF51B6A-22B9-42E5-F46C-4EC71B65C263}"/>
              </a:ext>
            </a:extLst>
          </p:cNvPr>
          <p:cNvSpPr txBox="1"/>
          <p:nvPr/>
        </p:nvSpPr>
        <p:spPr>
          <a:xfrm>
            <a:off x="883920" y="894080"/>
            <a:ext cx="4067780" cy="5324535"/>
          </a:xfrm>
          <a:prstGeom prst="rect">
            <a:avLst/>
          </a:prstGeom>
          <a:noFill/>
        </p:spPr>
        <p:txBody>
          <a:bodyPr wrap="none" rtlCol="0">
            <a:spAutoFit/>
          </a:bodyPr>
          <a:lstStyle/>
          <a:p>
            <a:r>
              <a:rPr lang="en-US" sz="2000" dirty="0"/>
              <a:t>Install </a:t>
            </a:r>
            <a:r>
              <a:rPr lang="en-US" sz="2000" dirty="0" err="1"/>
              <a:t>dwgsim</a:t>
            </a:r>
            <a:endParaRPr lang="en-US" sz="2000" dirty="0"/>
          </a:p>
          <a:p>
            <a:r>
              <a:rPr lang="en-US" sz="2000" dirty="0">
                <a:solidFill>
                  <a:schemeClr val="accent1"/>
                </a:solidFill>
              </a:rPr>
              <a:t>$ </a:t>
            </a:r>
            <a:r>
              <a:rPr lang="en-US" sz="2000" dirty="0" err="1">
                <a:solidFill>
                  <a:schemeClr val="accent1"/>
                </a:solidFill>
              </a:rPr>
              <a:t>conda</a:t>
            </a:r>
            <a:r>
              <a:rPr lang="en-US" sz="2000" dirty="0">
                <a:solidFill>
                  <a:schemeClr val="accent1"/>
                </a:solidFill>
              </a:rPr>
              <a:t> install -c </a:t>
            </a:r>
            <a:r>
              <a:rPr lang="en-US" sz="2000" dirty="0" err="1">
                <a:solidFill>
                  <a:schemeClr val="accent1"/>
                </a:solidFill>
              </a:rPr>
              <a:t>bioconda</a:t>
            </a:r>
            <a:r>
              <a:rPr lang="en-US" sz="2000" dirty="0">
                <a:solidFill>
                  <a:schemeClr val="accent1"/>
                </a:solidFill>
              </a:rPr>
              <a:t> </a:t>
            </a:r>
            <a:r>
              <a:rPr lang="en-US" sz="2000" dirty="0" err="1">
                <a:solidFill>
                  <a:schemeClr val="accent1"/>
                </a:solidFill>
              </a:rPr>
              <a:t>dwgsim</a:t>
            </a:r>
            <a:endParaRPr lang="en-US" sz="2000" dirty="0">
              <a:solidFill>
                <a:schemeClr val="accent1"/>
              </a:solidFill>
            </a:endParaRPr>
          </a:p>
          <a:p>
            <a:endParaRPr lang="en-US" sz="2000" dirty="0">
              <a:solidFill>
                <a:schemeClr val="accent1"/>
              </a:solidFill>
            </a:endParaRPr>
          </a:p>
          <a:p>
            <a:r>
              <a:rPr lang="en-US" sz="2000" dirty="0"/>
              <a:t>Install </a:t>
            </a:r>
            <a:r>
              <a:rPr lang="en-US" sz="2000" dirty="0" err="1"/>
              <a:t>bcftools</a:t>
            </a:r>
            <a:endParaRPr lang="en-US" sz="2000" dirty="0"/>
          </a:p>
          <a:p>
            <a:r>
              <a:rPr lang="sv-SE" sz="2000" b="0" i="0" dirty="0">
                <a:solidFill>
                  <a:schemeClr val="accent1"/>
                </a:solidFill>
                <a:effectLst/>
              </a:rPr>
              <a:t>$ conda install -c bioconda bcftools</a:t>
            </a:r>
          </a:p>
          <a:p>
            <a:endParaRPr lang="sv-SE" sz="2000" dirty="0">
              <a:solidFill>
                <a:schemeClr val="accent1"/>
              </a:solidFill>
            </a:endParaRPr>
          </a:p>
          <a:p>
            <a:r>
              <a:rPr lang="sv-SE" sz="2000" dirty="0"/>
              <a:t>Install vcftools</a:t>
            </a:r>
          </a:p>
          <a:p>
            <a:r>
              <a:rPr lang="sv-SE" sz="2000" b="0" i="0" dirty="0">
                <a:solidFill>
                  <a:schemeClr val="accent1"/>
                </a:solidFill>
                <a:effectLst/>
              </a:rPr>
              <a:t>$ conda install -c bioconda vcftools</a:t>
            </a:r>
          </a:p>
          <a:p>
            <a:endParaRPr lang="sv-SE" sz="2000" dirty="0">
              <a:solidFill>
                <a:schemeClr val="accent1"/>
              </a:solidFill>
            </a:endParaRPr>
          </a:p>
          <a:p>
            <a:r>
              <a:rPr lang="sv-SE" sz="2000" dirty="0"/>
              <a:t>Install bedtools</a:t>
            </a:r>
          </a:p>
          <a:p>
            <a:r>
              <a:rPr lang="sv-SE" sz="2000" dirty="0">
                <a:solidFill>
                  <a:schemeClr val="accent1"/>
                </a:solidFill>
              </a:rPr>
              <a:t>$ </a:t>
            </a:r>
            <a:r>
              <a:rPr lang="sv-SE" sz="2000" b="0" i="0" dirty="0">
                <a:solidFill>
                  <a:schemeClr val="accent1"/>
                </a:solidFill>
                <a:effectLst/>
              </a:rPr>
              <a:t>conda install -c bioconda bedtools</a:t>
            </a:r>
          </a:p>
          <a:p>
            <a:endParaRPr lang="sv-SE" sz="2000" dirty="0">
              <a:solidFill>
                <a:schemeClr val="accent1"/>
              </a:solidFill>
            </a:endParaRPr>
          </a:p>
          <a:p>
            <a:r>
              <a:rPr lang="sv-SE" sz="2000" dirty="0"/>
              <a:t>Install freebayes</a:t>
            </a:r>
          </a:p>
          <a:p>
            <a:r>
              <a:rPr lang="sv-SE" sz="2000" dirty="0">
                <a:solidFill>
                  <a:schemeClr val="accent1"/>
                </a:solidFill>
                <a:latin typeface="Calibri "/>
              </a:rPr>
              <a:t>$ </a:t>
            </a:r>
            <a:r>
              <a:rPr lang="en-US" sz="2000" b="0" i="0" dirty="0" err="1">
                <a:solidFill>
                  <a:schemeClr val="accent1"/>
                </a:solidFill>
                <a:effectLst/>
                <a:latin typeface="Calibri "/>
              </a:rPr>
              <a:t>conda</a:t>
            </a:r>
            <a:r>
              <a:rPr lang="en-US" sz="2000" b="0" i="0" dirty="0">
                <a:solidFill>
                  <a:schemeClr val="accent1"/>
                </a:solidFill>
                <a:effectLst/>
                <a:latin typeface="Calibri "/>
              </a:rPr>
              <a:t> install -c </a:t>
            </a:r>
            <a:r>
              <a:rPr lang="en-US" sz="2000" b="0" i="0" dirty="0" err="1">
                <a:solidFill>
                  <a:schemeClr val="accent1"/>
                </a:solidFill>
                <a:effectLst/>
                <a:latin typeface="Calibri "/>
              </a:rPr>
              <a:t>bioconda</a:t>
            </a:r>
            <a:r>
              <a:rPr lang="en-US" sz="2000" b="0" i="0" dirty="0">
                <a:solidFill>
                  <a:schemeClr val="accent1"/>
                </a:solidFill>
                <a:effectLst/>
                <a:latin typeface="Calibri "/>
              </a:rPr>
              <a:t> </a:t>
            </a:r>
            <a:r>
              <a:rPr lang="en-US" sz="2000" b="0" i="0" dirty="0" err="1">
                <a:solidFill>
                  <a:schemeClr val="accent1"/>
                </a:solidFill>
                <a:effectLst/>
                <a:latin typeface="Calibri "/>
              </a:rPr>
              <a:t>freebayes</a:t>
            </a:r>
            <a:endParaRPr lang="en-US" sz="2000" b="0" i="0" dirty="0">
              <a:solidFill>
                <a:schemeClr val="accent1"/>
              </a:solidFill>
              <a:effectLst/>
              <a:latin typeface="Calibri "/>
            </a:endParaRPr>
          </a:p>
          <a:p>
            <a:endParaRPr lang="en-US" sz="2000" dirty="0">
              <a:solidFill>
                <a:schemeClr val="accent1"/>
              </a:solidFill>
              <a:latin typeface="Calibri "/>
            </a:endParaRPr>
          </a:p>
          <a:p>
            <a:r>
              <a:rPr lang="en-US" sz="2000" dirty="0">
                <a:latin typeface="Calibri "/>
              </a:rPr>
              <a:t>Install </a:t>
            </a:r>
            <a:r>
              <a:rPr lang="en-US" sz="2000" dirty="0" err="1">
                <a:latin typeface="Calibri "/>
              </a:rPr>
              <a:t>bamaddrg</a:t>
            </a:r>
            <a:endParaRPr lang="en-US" sz="2000" dirty="0">
              <a:latin typeface="Calibri "/>
            </a:endParaRPr>
          </a:p>
          <a:p>
            <a:r>
              <a:rPr lang="en-US" sz="2000" dirty="0">
                <a:solidFill>
                  <a:schemeClr val="accent1"/>
                </a:solidFill>
                <a:latin typeface="Calibri "/>
              </a:rPr>
              <a:t>$ </a:t>
            </a:r>
            <a:r>
              <a:rPr lang="en-US" sz="2000" dirty="0" err="1">
                <a:solidFill>
                  <a:schemeClr val="accent1"/>
                </a:solidFill>
                <a:latin typeface="Calibri "/>
              </a:rPr>
              <a:t>conda</a:t>
            </a:r>
            <a:r>
              <a:rPr lang="en-US" sz="2000" dirty="0">
                <a:solidFill>
                  <a:schemeClr val="accent1"/>
                </a:solidFill>
                <a:latin typeface="Calibri "/>
              </a:rPr>
              <a:t> install -c </a:t>
            </a:r>
            <a:r>
              <a:rPr lang="en-US" sz="2000" dirty="0" err="1">
                <a:solidFill>
                  <a:schemeClr val="accent1"/>
                </a:solidFill>
                <a:latin typeface="Calibri "/>
              </a:rPr>
              <a:t>bioconda</a:t>
            </a:r>
            <a:r>
              <a:rPr lang="en-US" sz="2000" dirty="0">
                <a:solidFill>
                  <a:schemeClr val="accent1"/>
                </a:solidFill>
                <a:latin typeface="Calibri "/>
              </a:rPr>
              <a:t> </a:t>
            </a:r>
            <a:r>
              <a:rPr lang="en-US" sz="2000" dirty="0" err="1">
                <a:solidFill>
                  <a:schemeClr val="accent1"/>
                </a:solidFill>
                <a:latin typeface="Calibri "/>
              </a:rPr>
              <a:t>bamaddrg</a:t>
            </a:r>
            <a:endParaRPr lang="en-US" sz="2000" dirty="0">
              <a:solidFill>
                <a:schemeClr val="accent1"/>
              </a:solidFill>
              <a:latin typeface="Calibri "/>
            </a:endParaRPr>
          </a:p>
        </p:txBody>
      </p:sp>
    </p:spTree>
    <p:extLst>
      <p:ext uri="{BB962C8B-B14F-4D97-AF65-F5344CB8AC3E}">
        <p14:creationId xmlns:p14="http://schemas.microsoft.com/office/powerpoint/2010/main" val="194637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05EE86-1A9E-E71A-A7F0-A2149A53BCC3}"/>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BB760EA6-6997-2AA5-51FD-AD1F3078E21D}"/>
              </a:ext>
            </a:extLst>
          </p:cNvPr>
          <p:cNvSpPr txBox="1"/>
          <p:nvPr/>
        </p:nvSpPr>
        <p:spPr>
          <a:xfrm>
            <a:off x="528320" y="541774"/>
            <a:ext cx="9530080" cy="3139321"/>
          </a:xfrm>
          <a:prstGeom prst="rect">
            <a:avLst/>
          </a:prstGeom>
          <a:noFill/>
        </p:spPr>
        <p:txBody>
          <a:bodyPr wrap="square">
            <a:spAutoFit/>
          </a:bodyPr>
          <a:lstStyle/>
          <a:p>
            <a:r>
              <a:rPr lang="en-US" sz="2000" dirty="0"/>
              <a:t>Mutation </a:t>
            </a:r>
            <a:r>
              <a:rPr lang="en-US" sz="2000" i="1" dirty="0"/>
              <a:t>txt</a:t>
            </a:r>
            <a:r>
              <a:rPr lang="en-US" sz="2000" dirty="0"/>
              <a:t> file format:</a:t>
            </a:r>
          </a:p>
          <a:p>
            <a:endParaRPr lang="en-US" sz="800" dirty="0"/>
          </a:p>
          <a:p>
            <a:pPr algn="l">
              <a:lnSpc>
                <a:spcPct val="150000"/>
              </a:lnSpc>
              <a:buFont typeface="+mj-lt"/>
              <a:buAutoNum type="arabicPeriod"/>
            </a:pPr>
            <a:r>
              <a:rPr lang="en-US" sz="2000" b="0" i="0" dirty="0">
                <a:solidFill>
                  <a:srgbClr val="1F2328"/>
                </a:solidFill>
                <a:effectLst/>
                <a:latin typeface="-apple-system"/>
              </a:rPr>
              <a:t> the chromosome/contig name</a:t>
            </a:r>
          </a:p>
          <a:p>
            <a:pPr algn="l">
              <a:lnSpc>
                <a:spcPct val="150000"/>
              </a:lnSpc>
              <a:buFont typeface="+mj-lt"/>
              <a:buAutoNum type="arabicPeriod"/>
            </a:pPr>
            <a:r>
              <a:rPr lang="en-US" sz="2000" b="0" i="0" dirty="0">
                <a:solidFill>
                  <a:srgbClr val="1F2328"/>
                </a:solidFill>
                <a:effectLst/>
                <a:latin typeface="-apple-system"/>
              </a:rPr>
              <a:t> the one-based position</a:t>
            </a:r>
          </a:p>
          <a:p>
            <a:pPr algn="l">
              <a:lnSpc>
                <a:spcPct val="150000"/>
              </a:lnSpc>
              <a:buFont typeface="+mj-lt"/>
              <a:buAutoNum type="arabicPeriod"/>
            </a:pPr>
            <a:r>
              <a:rPr lang="en-US" sz="2000" b="0" i="0" dirty="0">
                <a:solidFill>
                  <a:srgbClr val="1F2328"/>
                </a:solidFill>
                <a:effectLst/>
                <a:latin typeface="-apple-system"/>
              </a:rPr>
              <a:t> the original reference base</a:t>
            </a:r>
          </a:p>
          <a:p>
            <a:pPr algn="l">
              <a:lnSpc>
                <a:spcPct val="150000"/>
              </a:lnSpc>
              <a:buFont typeface="+mj-lt"/>
              <a:buAutoNum type="arabicPeriod"/>
            </a:pPr>
            <a:r>
              <a:rPr lang="en-US" sz="2000" b="0" i="0" dirty="0">
                <a:solidFill>
                  <a:srgbClr val="1F2328"/>
                </a:solidFill>
                <a:effectLst/>
                <a:latin typeface="-apple-system"/>
              </a:rPr>
              <a:t> the new reference base(s)</a:t>
            </a:r>
          </a:p>
          <a:p>
            <a:pPr algn="l">
              <a:lnSpc>
                <a:spcPct val="150000"/>
              </a:lnSpc>
              <a:buFont typeface="+mj-lt"/>
              <a:buAutoNum type="arabicPeriod"/>
            </a:pPr>
            <a:r>
              <a:rPr lang="en-US" sz="2000" b="0" i="0" dirty="0">
                <a:solidFill>
                  <a:srgbClr val="1F2328"/>
                </a:solidFill>
                <a:effectLst/>
                <a:latin typeface="-apple-system"/>
              </a:rPr>
              <a:t> the variant strand(s)</a:t>
            </a:r>
          </a:p>
          <a:p>
            <a:endParaRPr lang="en-US" sz="2000" dirty="0"/>
          </a:p>
        </p:txBody>
      </p:sp>
      <p:sp>
        <p:nvSpPr>
          <p:cNvPr id="6" name="TextBox 5">
            <a:extLst>
              <a:ext uri="{FF2B5EF4-FFF2-40B4-BE49-F238E27FC236}">
                <a16:creationId xmlns:a16="http://schemas.microsoft.com/office/drawing/2014/main" id="{7FAD54D6-F507-A5BC-2D17-13C13953F452}"/>
              </a:ext>
            </a:extLst>
          </p:cNvPr>
          <p:cNvSpPr txBox="1"/>
          <p:nvPr/>
        </p:nvSpPr>
        <p:spPr>
          <a:xfrm>
            <a:off x="528320" y="3434080"/>
            <a:ext cx="10190479" cy="3170099"/>
          </a:xfrm>
          <a:prstGeom prst="rect">
            <a:avLst/>
          </a:prstGeom>
          <a:noFill/>
        </p:spPr>
        <p:txBody>
          <a:bodyPr wrap="square" rtlCol="0">
            <a:spAutoFit/>
          </a:bodyPr>
          <a:lstStyle/>
          <a:p>
            <a:r>
              <a:rPr lang="en-US" sz="2000" dirty="0"/>
              <a:t>Interpreting the mutation file, from the manual:</a:t>
            </a:r>
          </a:p>
          <a:p>
            <a:endParaRPr kumimoji="0" lang="en-US" altLang="en-US" sz="2000" b="0" i="0" u="none" strike="noStrike" cap="none" normalizeH="0" baseline="0" dirty="0">
              <a:ln>
                <a:noFill/>
              </a:ln>
              <a:solidFill>
                <a:srgbClr val="1F2328"/>
              </a:solidFill>
              <a:effectLst/>
              <a:latin typeface="ui-monospace"/>
            </a:endParaRPr>
          </a:p>
          <a:p>
            <a:r>
              <a:rPr lang="en-US" altLang="en-US" sz="2000" dirty="0">
                <a:solidFill>
                  <a:schemeClr val="accent1">
                    <a:lumMod val="75000"/>
                  </a:schemeClr>
                </a:solidFill>
                <a:latin typeface="Arial" panose="020B0604020202020204" pitchFamily="34" charset="0"/>
                <a:cs typeface="Arial" panose="020B0604020202020204" pitchFamily="34" charset="0"/>
              </a:rPr>
              <a:t>c</a:t>
            </a: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ontig4    4    T    K      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a:p>
            <a:endParaRPr lang="en-US" sz="2000" dirty="0">
              <a:solidFill>
                <a:srgbClr val="1F2328"/>
              </a:solidFill>
              <a:latin typeface="Arial" panose="020B0604020202020204" pitchFamily="34" charset="0"/>
              <a:cs typeface="Arial" panose="020B0604020202020204" pitchFamily="34" charset="0"/>
            </a:endParaRPr>
          </a:p>
          <a:p>
            <a:r>
              <a:rPr lang="en-US" sz="2000" dirty="0">
                <a:solidFill>
                  <a:srgbClr val="1F2328"/>
                </a:solidFill>
                <a:latin typeface="-apple-system"/>
              </a:rPr>
              <a:t>A</a:t>
            </a:r>
            <a:r>
              <a:rPr lang="en-US" sz="2000" b="0" i="0" dirty="0">
                <a:solidFill>
                  <a:srgbClr val="1F2328"/>
                </a:solidFill>
                <a:effectLst/>
                <a:latin typeface="-apple-system"/>
              </a:rPr>
              <a:t> heterozygous mutation at position 4 of contig4 on the first strand, mutating the T base to a heterozygous K (G or T) SNP</a:t>
            </a:r>
          </a:p>
          <a:p>
            <a:endParaRPr lang="en-US" sz="2000" dirty="0">
              <a:solidFill>
                <a:srgbClr val="1F2328"/>
              </a:solidFill>
              <a:latin typeface="-apple-system"/>
            </a:endParaRPr>
          </a:p>
          <a:p>
            <a:r>
              <a:rPr lang="en-US" altLang="en-US" sz="2000" dirty="0">
                <a:solidFill>
                  <a:schemeClr val="accent1">
                    <a:lumMod val="75000"/>
                  </a:schemeClr>
                </a:solidFill>
                <a:latin typeface="Arial" panose="020B0604020202020204" pitchFamily="34" charset="0"/>
                <a:cs typeface="Arial" panose="020B0604020202020204" pitchFamily="34" charset="0"/>
              </a:rPr>
              <a:t>c</a:t>
            </a:r>
            <a:r>
              <a:rPr kumimoji="0" lang="en-US" altLang="en-US" sz="2000" b="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ontig6   22  A    -       2</a:t>
            </a:r>
            <a:endParaRPr lang="en-US" sz="2000" dirty="0">
              <a:solidFill>
                <a:schemeClr val="accent1">
                  <a:lumMod val="75000"/>
                </a:schemeClr>
              </a:solidFill>
              <a:latin typeface="Arial" panose="020B0604020202020204" pitchFamily="34" charset="0"/>
              <a:cs typeface="Arial" panose="020B0604020202020204" pitchFamily="34" charset="0"/>
            </a:endParaRPr>
          </a:p>
          <a:p>
            <a:endParaRPr lang="en-US" sz="2000" dirty="0"/>
          </a:p>
          <a:p>
            <a:r>
              <a:rPr lang="en-US" sz="2000" b="0" i="0" dirty="0">
                <a:solidFill>
                  <a:srgbClr val="1F2328"/>
                </a:solidFill>
                <a:effectLst/>
                <a:latin typeface="-apple-system"/>
              </a:rPr>
              <a:t>A heterozygous deletion of T at position 22 on the second strand</a:t>
            </a:r>
            <a:endParaRPr lang="en-US" sz="2000" dirty="0"/>
          </a:p>
        </p:txBody>
      </p:sp>
      <p:sp>
        <p:nvSpPr>
          <p:cNvPr id="8" name="Rectangle 2">
            <a:extLst>
              <a:ext uri="{FF2B5EF4-FFF2-40B4-BE49-F238E27FC236}">
                <a16:creationId xmlns:a16="http://schemas.microsoft.com/office/drawing/2014/main" id="{5B53679E-6E9C-4951-5500-5E45B27B64BD}"/>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4747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080C61-5C24-22CC-14C9-E65E4E44A5EC}"/>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4AE445F1-E1CB-81AF-627F-E837C335B67E}"/>
              </a:ext>
            </a:extLst>
          </p:cNvPr>
          <p:cNvSpPr txBox="1"/>
          <p:nvPr/>
        </p:nvSpPr>
        <p:spPr>
          <a:xfrm>
            <a:off x="528320" y="856734"/>
            <a:ext cx="10454640" cy="1860509"/>
          </a:xfrm>
          <a:prstGeom prst="rect">
            <a:avLst/>
          </a:prstGeom>
          <a:noFill/>
        </p:spPr>
        <p:txBody>
          <a:bodyPr wrap="square">
            <a:spAutoFit/>
          </a:bodyPr>
          <a:lstStyle/>
          <a:p>
            <a:r>
              <a:rPr lang="en-US" sz="2000" b="1" i="1" dirty="0"/>
              <a:t>VCF</a:t>
            </a:r>
            <a:r>
              <a:rPr lang="en-US" sz="2000" dirty="0"/>
              <a:t> file format</a:t>
            </a:r>
          </a:p>
          <a:p>
            <a:endParaRPr lang="en-US" sz="800" dirty="0"/>
          </a:p>
          <a:p>
            <a:pPr algn="l"/>
            <a:r>
              <a:rPr lang="en-US" sz="2000" dirty="0"/>
              <a:t>Let’s take a look at the VCF file in </a:t>
            </a:r>
            <a:r>
              <a:rPr lang="en-US" sz="2000" b="1" dirty="0" err="1"/>
              <a:t>dwgsim</a:t>
            </a:r>
            <a:endParaRPr lang="en-US" sz="2000" b="1" dirty="0"/>
          </a:p>
          <a:p>
            <a:pPr algn="l"/>
            <a:r>
              <a:rPr lang="en-US" sz="2000" dirty="0">
                <a:solidFill>
                  <a:schemeClr val="accent1">
                    <a:lumMod val="75000"/>
                  </a:schemeClr>
                </a:solidFill>
              </a:rPr>
              <a:t>$ head output.mutations.vcf</a:t>
            </a:r>
          </a:p>
          <a:p>
            <a:pPr algn="l"/>
            <a:endParaRPr lang="en-US" sz="2000" dirty="0"/>
          </a:p>
          <a:p>
            <a:pPr algn="l">
              <a:lnSpc>
                <a:spcPct val="150000"/>
              </a:lnSpc>
            </a:pPr>
            <a:endParaRPr lang="en-US" sz="2000" dirty="0"/>
          </a:p>
        </p:txBody>
      </p:sp>
      <p:pic>
        <p:nvPicPr>
          <p:cNvPr id="7" name="Picture 6">
            <a:extLst>
              <a:ext uri="{FF2B5EF4-FFF2-40B4-BE49-F238E27FC236}">
                <a16:creationId xmlns:a16="http://schemas.microsoft.com/office/drawing/2014/main" id="{5D5DF024-DFE1-9736-2992-8231149FC8D7}"/>
              </a:ext>
            </a:extLst>
          </p:cNvPr>
          <p:cNvPicPr>
            <a:picLocks noChangeAspect="1"/>
          </p:cNvPicPr>
          <p:nvPr/>
        </p:nvPicPr>
        <p:blipFill>
          <a:blip r:embed="rId2"/>
          <a:stretch>
            <a:fillRect/>
          </a:stretch>
        </p:blipFill>
        <p:spPr>
          <a:xfrm>
            <a:off x="611884" y="2047198"/>
            <a:ext cx="11366537" cy="2270802"/>
          </a:xfrm>
          <a:prstGeom prst="rect">
            <a:avLst/>
          </a:prstGeom>
        </p:spPr>
      </p:pic>
      <p:sp>
        <p:nvSpPr>
          <p:cNvPr id="8" name="TextBox 7">
            <a:extLst>
              <a:ext uri="{FF2B5EF4-FFF2-40B4-BE49-F238E27FC236}">
                <a16:creationId xmlns:a16="http://schemas.microsoft.com/office/drawing/2014/main" id="{C720CD64-AB13-17E9-160F-3453251A1FFC}"/>
              </a:ext>
            </a:extLst>
          </p:cNvPr>
          <p:cNvSpPr txBox="1"/>
          <p:nvPr/>
        </p:nvSpPr>
        <p:spPr>
          <a:xfrm>
            <a:off x="591564" y="4572000"/>
            <a:ext cx="10696196" cy="1754326"/>
          </a:xfrm>
          <a:prstGeom prst="rect">
            <a:avLst/>
          </a:prstGeom>
          <a:noFill/>
        </p:spPr>
        <p:txBody>
          <a:bodyPr wrap="square" rtlCol="0">
            <a:spAutoFit/>
          </a:bodyPr>
          <a:lstStyle/>
          <a:p>
            <a:r>
              <a:rPr lang="en-US" dirty="0"/>
              <a:t>VCF format is text, human readable format designed to describe genomic variation</a:t>
            </a:r>
          </a:p>
          <a:p>
            <a:endParaRPr lang="en-US" dirty="0"/>
          </a:p>
          <a:p>
            <a:r>
              <a:rPr lang="en-US" dirty="0"/>
              <a:t>VCF can contain information on any number of samples/individuals, serving as a single data base for a large variant calling project</a:t>
            </a:r>
          </a:p>
          <a:p>
            <a:endParaRPr lang="en-US" dirty="0"/>
          </a:p>
          <a:p>
            <a:r>
              <a:rPr lang="en-US" dirty="0"/>
              <a:t>VCF files can get incredibly complex; we need specialized software to access and manipulate VCF files</a:t>
            </a:r>
          </a:p>
        </p:txBody>
      </p:sp>
    </p:spTree>
    <p:extLst>
      <p:ext uri="{BB962C8B-B14F-4D97-AF65-F5344CB8AC3E}">
        <p14:creationId xmlns:p14="http://schemas.microsoft.com/office/powerpoint/2010/main" val="3660766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5803E-CD21-1021-1A5C-CAAA6C37B178}"/>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CA70D8FA-9524-9D8C-1625-05DE91CAC4C7}"/>
              </a:ext>
            </a:extLst>
          </p:cNvPr>
          <p:cNvSpPr txBox="1"/>
          <p:nvPr/>
        </p:nvSpPr>
        <p:spPr>
          <a:xfrm>
            <a:off x="528320" y="856734"/>
            <a:ext cx="10454640" cy="937180"/>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endParaRPr lang="en-US" sz="2000" dirty="0"/>
          </a:p>
        </p:txBody>
      </p:sp>
      <p:pic>
        <p:nvPicPr>
          <p:cNvPr id="6" name="Picture 5">
            <a:extLst>
              <a:ext uri="{FF2B5EF4-FFF2-40B4-BE49-F238E27FC236}">
                <a16:creationId xmlns:a16="http://schemas.microsoft.com/office/drawing/2014/main" id="{353634C4-68B4-2274-78A7-78F237B67A3B}"/>
              </a:ext>
            </a:extLst>
          </p:cNvPr>
          <p:cNvPicPr>
            <a:picLocks noChangeAspect="1"/>
          </p:cNvPicPr>
          <p:nvPr/>
        </p:nvPicPr>
        <p:blipFill>
          <a:blip r:embed="rId2"/>
          <a:stretch>
            <a:fillRect/>
          </a:stretch>
        </p:blipFill>
        <p:spPr>
          <a:xfrm>
            <a:off x="528320" y="1325324"/>
            <a:ext cx="11366537" cy="2270802"/>
          </a:xfrm>
          <a:prstGeom prst="rect">
            <a:avLst/>
          </a:prstGeom>
        </p:spPr>
      </p:pic>
      <p:sp>
        <p:nvSpPr>
          <p:cNvPr id="7" name="TextBox 6">
            <a:extLst>
              <a:ext uri="{FF2B5EF4-FFF2-40B4-BE49-F238E27FC236}">
                <a16:creationId xmlns:a16="http://schemas.microsoft.com/office/drawing/2014/main" id="{2F071DF4-5117-6EB3-E356-7C99E61B8D60}"/>
              </a:ext>
            </a:extLst>
          </p:cNvPr>
          <p:cNvSpPr txBox="1"/>
          <p:nvPr/>
        </p:nvSpPr>
        <p:spPr>
          <a:xfrm>
            <a:off x="429004" y="3810000"/>
            <a:ext cx="10696196" cy="2585323"/>
          </a:xfrm>
          <a:prstGeom prst="rect">
            <a:avLst/>
          </a:prstGeom>
          <a:noFill/>
        </p:spPr>
        <p:txBody>
          <a:bodyPr wrap="square" rtlCol="0">
            <a:spAutoFit/>
          </a:bodyPr>
          <a:lstStyle/>
          <a:p>
            <a:r>
              <a:rPr lang="en-US" dirty="0"/>
              <a:t>VCF format consists out 2 section header and a body</a:t>
            </a:r>
          </a:p>
          <a:p>
            <a:endParaRPr lang="en-US" dirty="0"/>
          </a:p>
          <a:p>
            <a:r>
              <a:rPr lang="en-US" dirty="0"/>
              <a:t>Lines in a header section start with </a:t>
            </a:r>
            <a:r>
              <a:rPr lang="en-US" b="1" dirty="0"/>
              <a:t>#</a:t>
            </a:r>
            <a:r>
              <a:rPr lang="en-US" dirty="0"/>
              <a:t>, special keywords start with</a:t>
            </a:r>
            <a:r>
              <a:rPr lang="en-US" b="1" dirty="0"/>
              <a:t> ##</a:t>
            </a:r>
          </a:p>
          <a:p>
            <a:endParaRPr lang="en-US" b="1" dirty="0"/>
          </a:p>
          <a:p>
            <a:r>
              <a:rPr lang="en-US" dirty="0"/>
              <a:t>Header contains data on the format version of VCF file, </a:t>
            </a:r>
            <a:r>
              <a:rPr lang="en-US" b="1" dirty="0"/>
              <a:t>VCFv4.1 </a:t>
            </a:r>
            <a:r>
              <a:rPr lang="en-US" dirty="0"/>
              <a:t>in our case</a:t>
            </a:r>
          </a:p>
          <a:p>
            <a:endParaRPr lang="en-US" b="1" dirty="0"/>
          </a:p>
          <a:p>
            <a:r>
              <a:rPr lang="en-US" dirty="0"/>
              <a:t>Contig data, ID and length, the is only 1 contig in our case since we are working with bacteria</a:t>
            </a:r>
          </a:p>
          <a:p>
            <a:endParaRPr lang="en-US" dirty="0"/>
          </a:p>
          <a:p>
            <a:endParaRPr lang="en-US" dirty="0"/>
          </a:p>
        </p:txBody>
      </p:sp>
    </p:spTree>
    <p:extLst>
      <p:ext uri="{BB962C8B-B14F-4D97-AF65-F5344CB8AC3E}">
        <p14:creationId xmlns:p14="http://schemas.microsoft.com/office/powerpoint/2010/main" val="166186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5F06B7-69D0-2F2C-95A5-1FE81D342DF9}"/>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0C0E17FB-811E-0732-1172-5271E00AF291}"/>
              </a:ext>
            </a:extLst>
          </p:cNvPr>
          <p:cNvSpPr txBox="1"/>
          <p:nvPr/>
        </p:nvSpPr>
        <p:spPr>
          <a:xfrm>
            <a:off x="528320" y="856734"/>
            <a:ext cx="10454640" cy="937180"/>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endParaRPr lang="en-US" sz="2000" dirty="0"/>
          </a:p>
        </p:txBody>
      </p:sp>
      <p:pic>
        <p:nvPicPr>
          <p:cNvPr id="6" name="Picture 5">
            <a:extLst>
              <a:ext uri="{FF2B5EF4-FFF2-40B4-BE49-F238E27FC236}">
                <a16:creationId xmlns:a16="http://schemas.microsoft.com/office/drawing/2014/main" id="{62819646-4523-6364-0995-4B0E5DAF3398}"/>
              </a:ext>
            </a:extLst>
          </p:cNvPr>
          <p:cNvPicPr>
            <a:picLocks noChangeAspect="1"/>
          </p:cNvPicPr>
          <p:nvPr/>
        </p:nvPicPr>
        <p:blipFill>
          <a:blip r:embed="rId2"/>
          <a:stretch>
            <a:fillRect/>
          </a:stretch>
        </p:blipFill>
        <p:spPr>
          <a:xfrm>
            <a:off x="528320" y="1325324"/>
            <a:ext cx="11366537" cy="2270802"/>
          </a:xfrm>
          <a:prstGeom prst="rect">
            <a:avLst/>
          </a:prstGeom>
        </p:spPr>
      </p:pic>
      <p:sp>
        <p:nvSpPr>
          <p:cNvPr id="7" name="TextBox 6">
            <a:extLst>
              <a:ext uri="{FF2B5EF4-FFF2-40B4-BE49-F238E27FC236}">
                <a16:creationId xmlns:a16="http://schemas.microsoft.com/office/drawing/2014/main" id="{80BBD4C4-1F42-88C4-462F-1084AC2D23D9}"/>
              </a:ext>
            </a:extLst>
          </p:cNvPr>
          <p:cNvSpPr txBox="1"/>
          <p:nvPr/>
        </p:nvSpPr>
        <p:spPr>
          <a:xfrm>
            <a:off x="429004" y="3810000"/>
            <a:ext cx="10696196" cy="1754326"/>
          </a:xfrm>
          <a:prstGeom prst="rect">
            <a:avLst/>
          </a:prstGeom>
          <a:noFill/>
        </p:spPr>
        <p:txBody>
          <a:bodyPr wrap="square" rtlCol="0">
            <a:spAutoFit/>
          </a:bodyPr>
          <a:lstStyle/>
          <a:p>
            <a:r>
              <a:rPr lang="en-US" dirty="0"/>
              <a:t>Data stored in INFO lines describe variations across </a:t>
            </a:r>
            <a:r>
              <a:rPr lang="en-US" b="1" dirty="0"/>
              <a:t>all samples </a:t>
            </a:r>
          </a:p>
          <a:p>
            <a:endParaRPr lang="en-US" b="1" dirty="0"/>
          </a:p>
          <a:p>
            <a:r>
              <a:rPr lang="en-US" dirty="0"/>
              <a:t>VCF file can also contain FORMAT lines, data types shown in FORMAT descriptor applies to individual samples</a:t>
            </a:r>
          </a:p>
          <a:p>
            <a:endParaRPr lang="en-US" dirty="0"/>
          </a:p>
          <a:p>
            <a:r>
              <a:rPr lang="en-US" dirty="0"/>
              <a:t> </a:t>
            </a:r>
          </a:p>
          <a:p>
            <a:endParaRPr lang="en-US" dirty="0"/>
          </a:p>
        </p:txBody>
      </p:sp>
    </p:spTree>
    <p:extLst>
      <p:ext uri="{BB962C8B-B14F-4D97-AF65-F5344CB8AC3E}">
        <p14:creationId xmlns:p14="http://schemas.microsoft.com/office/powerpoint/2010/main" val="181844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C9198C-0412-F314-EFE7-01489263C0E7}"/>
              </a:ext>
            </a:extLst>
          </p:cNvPr>
          <p:cNvSpPr txBox="1"/>
          <p:nvPr/>
        </p:nvSpPr>
        <p:spPr>
          <a:xfrm>
            <a:off x="4246880" y="-29944"/>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74F8F541-4235-71DC-950F-E0EA9EDAE787}"/>
              </a:ext>
            </a:extLst>
          </p:cNvPr>
          <p:cNvSpPr txBox="1"/>
          <p:nvPr/>
        </p:nvSpPr>
        <p:spPr>
          <a:xfrm>
            <a:off x="528320" y="399534"/>
            <a:ext cx="11145520" cy="937180"/>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endParaRPr lang="en-US" sz="2000" dirty="0"/>
          </a:p>
        </p:txBody>
      </p:sp>
      <p:graphicFrame>
        <p:nvGraphicFramePr>
          <p:cNvPr id="7" name="Table 6">
            <a:extLst>
              <a:ext uri="{FF2B5EF4-FFF2-40B4-BE49-F238E27FC236}">
                <a16:creationId xmlns:a16="http://schemas.microsoft.com/office/drawing/2014/main" id="{2DC8B5C0-B3C4-7988-84F8-B06D553526D2}"/>
              </a:ext>
            </a:extLst>
          </p:cNvPr>
          <p:cNvGraphicFramePr>
            <a:graphicFrameLocks noGrp="1"/>
          </p:cNvGraphicFramePr>
          <p:nvPr>
            <p:extLst>
              <p:ext uri="{D42A27DB-BD31-4B8C-83A1-F6EECF244321}">
                <p14:modId xmlns:p14="http://schemas.microsoft.com/office/powerpoint/2010/main" val="2467346823"/>
              </p:ext>
            </p:extLst>
          </p:nvPr>
        </p:nvGraphicFramePr>
        <p:xfrm>
          <a:off x="601701" y="1516247"/>
          <a:ext cx="11051819" cy="4931722"/>
        </p:xfrm>
        <a:graphic>
          <a:graphicData uri="http://schemas.openxmlformats.org/drawingml/2006/table">
            <a:tbl>
              <a:tblPr/>
              <a:tblGrid>
                <a:gridCol w="515900">
                  <a:extLst>
                    <a:ext uri="{9D8B030D-6E8A-4147-A177-3AD203B41FA5}">
                      <a16:colId xmlns:a16="http://schemas.microsoft.com/office/drawing/2014/main" val="2246320101"/>
                    </a:ext>
                  </a:extLst>
                </a:gridCol>
                <a:gridCol w="2082800">
                  <a:extLst>
                    <a:ext uri="{9D8B030D-6E8A-4147-A177-3AD203B41FA5}">
                      <a16:colId xmlns:a16="http://schemas.microsoft.com/office/drawing/2014/main" val="68415424"/>
                    </a:ext>
                  </a:extLst>
                </a:gridCol>
                <a:gridCol w="8453119">
                  <a:extLst>
                    <a:ext uri="{9D8B030D-6E8A-4147-A177-3AD203B41FA5}">
                      <a16:colId xmlns:a16="http://schemas.microsoft.com/office/drawing/2014/main" val="3114227630"/>
                    </a:ext>
                  </a:extLst>
                </a:gridCol>
              </a:tblGrid>
              <a:tr h="425963">
                <a:tc>
                  <a:txBody>
                    <a:bodyPr/>
                    <a:lstStyle/>
                    <a:p>
                      <a:pPr algn="ctr"/>
                      <a:br>
                        <a:rPr lang="en-US" sz="1400" dirty="0">
                          <a:effectLst/>
                        </a:rPr>
                      </a:br>
                      <a:r>
                        <a:rPr lang="en-US" sz="1400" dirty="0">
                          <a:effectLst/>
                        </a:rPr>
                        <a:t>Name</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1400">
                          <a:effectLst/>
                        </a:rPr>
                        <a:t>Brief description (see the specification for details).</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endParaRPr lang="en-US" sz="1400"/>
                    </a:p>
                  </a:txBody>
                  <a:tcPr marL="32473" marR="32473" marT="16236" marB="16236">
                    <a:lnL w="6350" cap="flat" cmpd="sng" algn="ctr">
                      <a:solidFill>
                        <a:srgbClr val="A2A9B1"/>
                      </a:solidFill>
                      <a:prstDash val="solid"/>
                      <a:round/>
                      <a:headEnd type="none" w="med" len="med"/>
                      <a:tailEnd type="none" w="med" len="med"/>
                    </a:lnL>
                    <a:lnB w="6350"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2763764602"/>
                  </a:ext>
                </a:extLst>
              </a:tr>
              <a:tr h="664044">
                <a:tc>
                  <a:txBody>
                    <a:bodyPr/>
                    <a:lstStyle/>
                    <a:p>
                      <a:r>
                        <a:rPr lang="en-US" sz="1400" dirty="0">
                          <a:effectLst/>
                        </a:rPr>
                        <a:t>1</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CHROM</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The name of the sequence (typically a chromosome) on which the variation is being called. This sequence is usually known as 'the reference sequence', i.e. the sequence against which the given sample varies.</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0188879"/>
                  </a:ext>
                </a:extLst>
              </a:tr>
              <a:tr h="224883">
                <a:tc>
                  <a:txBody>
                    <a:bodyPr/>
                    <a:lstStyle/>
                    <a:p>
                      <a:r>
                        <a:rPr lang="en-US" sz="1400">
                          <a:effectLst/>
                        </a:rPr>
                        <a:t>2</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POS</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The 1-based position of the variation on the given sequence.</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68751722"/>
                  </a:ext>
                </a:extLst>
              </a:tr>
              <a:tr h="566968">
                <a:tc>
                  <a:txBody>
                    <a:bodyPr/>
                    <a:lstStyle/>
                    <a:p>
                      <a:r>
                        <a:rPr lang="en-US" sz="1400">
                          <a:effectLst/>
                        </a:rPr>
                        <a:t>3</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ID</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The identifier of the variation, e.g. a </a:t>
                      </a:r>
                      <a:r>
                        <a:rPr lang="en-US" sz="1400" u="none" strike="noStrike" dirty="0" err="1">
                          <a:solidFill>
                            <a:srgbClr val="3366CC"/>
                          </a:solidFill>
                          <a:effectLst/>
                          <a:hlinkClick r:id="rId2" tooltip="DbSNP"/>
                        </a:rPr>
                        <a:t>dbSNP</a:t>
                      </a:r>
                      <a:r>
                        <a:rPr lang="en-US" sz="1400" dirty="0">
                          <a:effectLst/>
                        </a:rPr>
                        <a:t> </a:t>
                      </a:r>
                      <a:r>
                        <a:rPr lang="en-US" sz="1400" dirty="0" err="1">
                          <a:effectLst/>
                        </a:rPr>
                        <a:t>rs</a:t>
                      </a:r>
                      <a:r>
                        <a:rPr lang="en-US" sz="1400" dirty="0">
                          <a:effectLst/>
                        </a:rPr>
                        <a:t> identifier, or if unknown a ".". Multiple identifiers should be separated by semi-colons without white-space.</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66099585"/>
                  </a:ext>
                </a:extLst>
              </a:tr>
              <a:tr h="425963">
                <a:tc>
                  <a:txBody>
                    <a:bodyPr/>
                    <a:lstStyle/>
                    <a:p>
                      <a:r>
                        <a:rPr lang="en-US" sz="1400">
                          <a:effectLst/>
                        </a:rPr>
                        <a:t>4</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REF</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The reference base (or bases in the case of an </a:t>
                      </a:r>
                      <a:r>
                        <a:rPr lang="en-US" sz="1400" u="none" strike="noStrike" dirty="0">
                          <a:solidFill>
                            <a:srgbClr val="3366CC"/>
                          </a:solidFill>
                          <a:effectLst/>
                          <a:hlinkClick r:id="rId3" tooltip="Indel"/>
                        </a:rPr>
                        <a:t>indel</a:t>
                      </a:r>
                      <a:r>
                        <a:rPr lang="en-US" sz="1400" dirty="0">
                          <a:effectLst/>
                        </a:rPr>
                        <a:t>) at the given position on the given reference sequence.</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21822361"/>
                  </a:ext>
                </a:extLst>
              </a:tr>
              <a:tr h="224883">
                <a:tc>
                  <a:txBody>
                    <a:bodyPr/>
                    <a:lstStyle/>
                    <a:p>
                      <a:r>
                        <a:rPr lang="en-US" sz="1400">
                          <a:effectLst/>
                        </a:rPr>
                        <a:t>5</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ALT</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The list of alternative </a:t>
                      </a:r>
                      <a:r>
                        <a:rPr lang="en-US" sz="1400" u="none" strike="noStrike" dirty="0">
                          <a:solidFill>
                            <a:srgbClr val="3366CC"/>
                          </a:solidFill>
                          <a:effectLst/>
                          <a:hlinkClick r:id="rId4" tooltip="Alleles"/>
                        </a:rPr>
                        <a:t>alleles</a:t>
                      </a:r>
                      <a:r>
                        <a:rPr lang="en-US" sz="1400" dirty="0">
                          <a:effectLst/>
                        </a:rPr>
                        <a:t> at this position.</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42819780"/>
                  </a:ext>
                </a:extLst>
              </a:tr>
              <a:tr h="425963">
                <a:tc>
                  <a:txBody>
                    <a:bodyPr/>
                    <a:lstStyle/>
                    <a:p>
                      <a:r>
                        <a:rPr lang="en-US" sz="1400">
                          <a:effectLst/>
                        </a:rPr>
                        <a:t>6</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QUAL</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A quality score associated with the inference of the given alleles.</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48278685"/>
                  </a:ext>
                </a:extLst>
              </a:tr>
              <a:tr h="425963">
                <a:tc>
                  <a:txBody>
                    <a:bodyPr/>
                    <a:lstStyle/>
                    <a:p>
                      <a:r>
                        <a:rPr lang="en-US" sz="1400">
                          <a:effectLst/>
                        </a:rPr>
                        <a:t>7</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FILTER</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A flag indicating which of a given set of filters the variation has failed or PASS if all the filters were passed successfully.</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5457741"/>
                  </a:ext>
                </a:extLst>
              </a:tr>
              <a:tr h="586810">
                <a:tc>
                  <a:txBody>
                    <a:bodyPr/>
                    <a:lstStyle/>
                    <a:p>
                      <a:r>
                        <a:rPr lang="en-US" sz="1400">
                          <a:effectLst/>
                        </a:rPr>
                        <a:t>8</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INFO    </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An extensible list of key-value pairs (fields) describing the variation. See below for some common fields. Multiple fields are separated by semicolons with optional values in the format: &lt;key&gt;=&lt;data&gt;[,data].</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2448885"/>
                  </a:ext>
                </a:extLst>
              </a:tr>
              <a:tr h="425963">
                <a:tc>
                  <a:txBody>
                    <a:bodyPr/>
                    <a:lstStyle/>
                    <a:p>
                      <a:r>
                        <a:rPr lang="en-US" sz="1400">
                          <a:effectLst/>
                        </a:rPr>
                        <a:t>9</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FORMAT</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An (optional) extensible list of fields for describing the samples. See below for some common fields.</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23118795"/>
                  </a:ext>
                </a:extLst>
              </a:tr>
              <a:tr h="425963">
                <a:tc>
                  <a:txBody>
                    <a:bodyPr/>
                    <a:lstStyle/>
                    <a:p>
                      <a:r>
                        <a:rPr lang="en-US" sz="1400">
                          <a:effectLst/>
                        </a:rPr>
                        <a:t>+</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a:effectLst/>
                        </a:rPr>
                        <a:t>SAMPLEs</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For each (optional) sample described in the file, values are given for the fields listed in FORMAT</a:t>
                      </a:r>
                    </a:p>
                  </a:txBody>
                  <a:tcPr marL="32473" marR="32473" marT="16236" marB="16236"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93626738"/>
                  </a:ext>
                </a:extLst>
              </a:tr>
            </a:tbl>
          </a:graphicData>
        </a:graphic>
      </p:graphicFrame>
      <p:sp>
        <p:nvSpPr>
          <p:cNvPr id="8" name="TextBox 7">
            <a:extLst>
              <a:ext uri="{FF2B5EF4-FFF2-40B4-BE49-F238E27FC236}">
                <a16:creationId xmlns:a16="http://schemas.microsoft.com/office/drawing/2014/main" id="{0988F74A-C13A-F301-5F08-DCED267AE390}"/>
              </a:ext>
            </a:extLst>
          </p:cNvPr>
          <p:cNvSpPr txBox="1"/>
          <p:nvPr/>
        </p:nvSpPr>
        <p:spPr>
          <a:xfrm>
            <a:off x="538480" y="792480"/>
            <a:ext cx="11051819" cy="1015663"/>
          </a:xfrm>
          <a:prstGeom prst="rect">
            <a:avLst/>
          </a:prstGeom>
          <a:noFill/>
        </p:spPr>
        <p:txBody>
          <a:bodyPr wrap="square" rtlCol="0">
            <a:spAutoFit/>
          </a:bodyPr>
          <a:lstStyle/>
          <a:p>
            <a:r>
              <a:rPr lang="en-US" sz="2000" dirty="0"/>
              <a:t>Body of the file: 9 mandatory columns, and additional columns for individual samples, see </a:t>
            </a:r>
            <a:r>
              <a:rPr lang="en-US" sz="2000" dirty="0">
                <a:hlinkClick r:id="rId5"/>
              </a:rPr>
              <a:t>https://en.wikipedia.org/wiki/Variant_Call_Format</a:t>
            </a:r>
            <a:endParaRPr lang="en-US" sz="2000" dirty="0"/>
          </a:p>
          <a:p>
            <a:endParaRPr lang="en-US" sz="2000" dirty="0"/>
          </a:p>
        </p:txBody>
      </p:sp>
    </p:spTree>
    <p:extLst>
      <p:ext uri="{BB962C8B-B14F-4D97-AF65-F5344CB8AC3E}">
        <p14:creationId xmlns:p14="http://schemas.microsoft.com/office/powerpoint/2010/main" val="3849250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A4124C-AC85-CECB-CED4-78DAF1AB7366}"/>
              </a:ext>
            </a:extLst>
          </p:cNvPr>
          <p:cNvSpPr txBox="1"/>
          <p:nvPr/>
        </p:nvSpPr>
        <p:spPr>
          <a:xfrm>
            <a:off x="4246880" y="7165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E54A4A30-A14F-D090-4D42-E6BDAD0BB4B7}"/>
              </a:ext>
            </a:extLst>
          </p:cNvPr>
          <p:cNvSpPr txBox="1"/>
          <p:nvPr/>
        </p:nvSpPr>
        <p:spPr>
          <a:xfrm>
            <a:off x="528320" y="348734"/>
            <a:ext cx="11145520" cy="1860509"/>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Common INFO fields (</a:t>
            </a:r>
            <a:r>
              <a:rPr lang="en-US" sz="2000" b="1" dirty="0"/>
              <a:t>describe alleles</a:t>
            </a:r>
            <a:r>
              <a:rPr lang="en-US" sz="2000" dirty="0"/>
              <a:t>). There are many more fields described in VCF docs. </a:t>
            </a:r>
          </a:p>
          <a:p>
            <a:pPr algn="l">
              <a:lnSpc>
                <a:spcPct val="150000"/>
              </a:lnSpc>
            </a:pPr>
            <a:endParaRPr lang="en-US" sz="2000" dirty="0"/>
          </a:p>
          <a:p>
            <a:pPr algn="l">
              <a:lnSpc>
                <a:spcPct val="150000"/>
              </a:lnSpc>
            </a:pPr>
            <a:endParaRPr lang="en-US" sz="2000" dirty="0"/>
          </a:p>
        </p:txBody>
      </p:sp>
      <p:graphicFrame>
        <p:nvGraphicFramePr>
          <p:cNvPr id="2" name="Table 1">
            <a:extLst>
              <a:ext uri="{FF2B5EF4-FFF2-40B4-BE49-F238E27FC236}">
                <a16:creationId xmlns:a16="http://schemas.microsoft.com/office/drawing/2014/main" id="{DD3D0310-D65C-48F5-2F2B-AB3204178B8D}"/>
              </a:ext>
            </a:extLst>
          </p:cNvPr>
          <p:cNvGraphicFramePr>
            <a:graphicFrameLocks noGrp="1"/>
          </p:cNvGraphicFramePr>
          <p:nvPr>
            <p:extLst>
              <p:ext uri="{D42A27DB-BD31-4B8C-83A1-F6EECF244321}">
                <p14:modId xmlns:p14="http://schemas.microsoft.com/office/powerpoint/2010/main" val="383421980"/>
              </p:ext>
            </p:extLst>
          </p:nvPr>
        </p:nvGraphicFramePr>
        <p:xfrm>
          <a:off x="528320" y="1501934"/>
          <a:ext cx="10546080" cy="4817584"/>
        </p:xfrm>
        <a:graphic>
          <a:graphicData uri="http://schemas.openxmlformats.org/drawingml/2006/table">
            <a:tbl>
              <a:tblPr/>
              <a:tblGrid>
                <a:gridCol w="2783840">
                  <a:extLst>
                    <a:ext uri="{9D8B030D-6E8A-4147-A177-3AD203B41FA5}">
                      <a16:colId xmlns:a16="http://schemas.microsoft.com/office/drawing/2014/main" val="2588609428"/>
                    </a:ext>
                  </a:extLst>
                </a:gridCol>
                <a:gridCol w="7762240">
                  <a:extLst>
                    <a:ext uri="{9D8B030D-6E8A-4147-A177-3AD203B41FA5}">
                      <a16:colId xmlns:a16="http://schemas.microsoft.com/office/drawing/2014/main" val="4224970451"/>
                    </a:ext>
                  </a:extLst>
                </a:gridCol>
              </a:tblGrid>
              <a:tr h="437962">
                <a:tc>
                  <a:txBody>
                    <a:bodyPr/>
                    <a:lstStyle/>
                    <a:p>
                      <a:pPr algn="ctr"/>
                      <a:r>
                        <a:rPr lang="en-US" sz="2000" dirty="0">
                          <a:effectLst/>
                        </a:rPr>
                        <a:t>Name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Brief description</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244415597"/>
                  </a:ext>
                </a:extLst>
              </a:tr>
              <a:tr h="437962">
                <a:tc>
                  <a:txBody>
                    <a:bodyPr/>
                    <a:lstStyle/>
                    <a:p>
                      <a:r>
                        <a:rPr lang="en-US" sz="2000" dirty="0">
                          <a:effectLst/>
                        </a:rPr>
                        <a:t>AA</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a:effectLst/>
                        </a:rPr>
                        <a:t>ancestral allele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80886421"/>
                  </a:ext>
                </a:extLst>
              </a:tr>
              <a:tr h="766434">
                <a:tc>
                  <a:txBody>
                    <a:bodyPr/>
                    <a:lstStyle/>
                    <a:p>
                      <a:r>
                        <a:rPr lang="en-US" sz="2000" dirty="0">
                          <a:effectLst/>
                        </a:rPr>
                        <a:t>AC</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allele count in genotypes, for each ALT allele, in the same order as listed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20043650"/>
                  </a:ext>
                </a:extLst>
              </a:tr>
              <a:tr h="1094906">
                <a:tc>
                  <a:txBody>
                    <a:bodyPr/>
                    <a:lstStyle/>
                    <a:p>
                      <a:r>
                        <a:rPr lang="en-US" sz="2000">
                          <a:effectLst/>
                        </a:rPr>
                        <a:t>AF</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allele frequency for each ALT allele in the same order as listed (use this when estimated from primary data, not called genotypes)</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26026105"/>
                  </a:ext>
                </a:extLst>
              </a:tr>
              <a:tr h="437962">
                <a:tc>
                  <a:txBody>
                    <a:bodyPr/>
                    <a:lstStyle/>
                    <a:p>
                      <a:r>
                        <a:rPr lang="en-US" sz="2000">
                          <a:effectLst/>
                        </a:rPr>
                        <a:t>AN</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total number of alleles in called genotypes</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56660282"/>
                  </a:ext>
                </a:extLst>
              </a:tr>
              <a:tr h="437962">
                <a:tc>
                  <a:txBody>
                    <a:bodyPr/>
                    <a:lstStyle/>
                    <a:p>
                      <a:r>
                        <a:rPr lang="en-US" sz="2000">
                          <a:effectLst/>
                        </a:rPr>
                        <a:t>BQ</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RMS base quality at this position</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72095396"/>
                  </a:ext>
                </a:extLst>
              </a:tr>
              <a:tr h="766434">
                <a:tc>
                  <a:txBody>
                    <a:bodyPr/>
                    <a:lstStyle/>
                    <a:p>
                      <a:r>
                        <a:rPr lang="en-US" sz="2000">
                          <a:effectLst/>
                        </a:rPr>
                        <a:t>CIGAR</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cigar string describing how to align an alternate allele to the reference allele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26466219"/>
                  </a:ext>
                </a:extLst>
              </a:tr>
              <a:tr h="437962">
                <a:tc>
                  <a:txBody>
                    <a:bodyPr/>
                    <a:lstStyle/>
                    <a:p>
                      <a:r>
                        <a:rPr lang="en-US" sz="2000">
                          <a:effectLst/>
                        </a:rPr>
                        <a:t>DB</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err="1">
                          <a:effectLst/>
                        </a:rPr>
                        <a:t>dbSNP</a:t>
                      </a:r>
                      <a:r>
                        <a:rPr lang="en-US" sz="2000" dirty="0">
                          <a:effectLst/>
                        </a:rPr>
                        <a:t> membership</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34271304"/>
                  </a:ext>
                </a:extLst>
              </a:tr>
            </a:tbl>
          </a:graphicData>
        </a:graphic>
      </p:graphicFrame>
    </p:spTree>
    <p:extLst>
      <p:ext uri="{BB962C8B-B14F-4D97-AF65-F5344CB8AC3E}">
        <p14:creationId xmlns:p14="http://schemas.microsoft.com/office/powerpoint/2010/main" val="3972019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03E80E-824F-8FEC-D0CC-7C1C6DE8DCF8}"/>
              </a:ext>
            </a:extLst>
          </p:cNvPr>
          <p:cNvSpPr txBox="1"/>
          <p:nvPr/>
        </p:nvSpPr>
        <p:spPr>
          <a:xfrm>
            <a:off x="4246880" y="7165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DB93323B-95EA-2AAD-3C85-7514F5C09165}"/>
              </a:ext>
            </a:extLst>
          </p:cNvPr>
          <p:cNvSpPr txBox="1"/>
          <p:nvPr/>
        </p:nvSpPr>
        <p:spPr>
          <a:xfrm>
            <a:off x="528320" y="582414"/>
            <a:ext cx="11145520" cy="1860509"/>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Common FORMAT fields (describe </a:t>
            </a:r>
            <a:r>
              <a:rPr lang="en-US" sz="2000" b="1" dirty="0"/>
              <a:t>genotypes</a:t>
            </a:r>
            <a:r>
              <a:rPr lang="en-US" sz="2000" dirty="0"/>
              <a:t>). There are many more fields described in VCF docs. </a:t>
            </a:r>
          </a:p>
          <a:p>
            <a:pPr algn="l">
              <a:lnSpc>
                <a:spcPct val="150000"/>
              </a:lnSpc>
            </a:pPr>
            <a:endParaRPr lang="en-US" sz="2000" dirty="0"/>
          </a:p>
          <a:p>
            <a:pPr algn="l">
              <a:lnSpc>
                <a:spcPct val="150000"/>
              </a:lnSpc>
            </a:pPr>
            <a:endParaRPr lang="en-US" sz="2000" dirty="0"/>
          </a:p>
        </p:txBody>
      </p:sp>
      <p:sp>
        <p:nvSpPr>
          <p:cNvPr id="7" name="TextBox 6">
            <a:extLst>
              <a:ext uri="{FF2B5EF4-FFF2-40B4-BE49-F238E27FC236}">
                <a16:creationId xmlns:a16="http://schemas.microsoft.com/office/drawing/2014/main" id="{96DE01D3-3279-0CAF-5844-E8CED18E3C9F}"/>
              </a:ext>
            </a:extLst>
          </p:cNvPr>
          <p:cNvSpPr txBox="1"/>
          <p:nvPr/>
        </p:nvSpPr>
        <p:spPr>
          <a:xfrm>
            <a:off x="645161" y="5090160"/>
            <a:ext cx="10795000" cy="1323439"/>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t>You don’t need to remember INFO and FORMAT fields, they are represented large number of identifiers, many of which are invented, by the authors of variant calling software.</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Normally, only a few of those will be useful in your analysis. </a:t>
            </a:r>
          </a:p>
        </p:txBody>
      </p:sp>
      <p:graphicFrame>
        <p:nvGraphicFramePr>
          <p:cNvPr id="2" name="Table 1">
            <a:extLst>
              <a:ext uri="{FF2B5EF4-FFF2-40B4-BE49-F238E27FC236}">
                <a16:creationId xmlns:a16="http://schemas.microsoft.com/office/drawing/2014/main" id="{9AA5FD52-1F91-A082-9307-B5E2C27729B4}"/>
              </a:ext>
            </a:extLst>
          </p:cNvPr>
          <p:cNvGraphicFramePr>
            <a:graphicFrameLocks noGrp="1"/>
          </p:cNvGraphicFramePr>
          <p:nvPr>
            <p:extLst>
              <p:ext uri="{D42A27DB-BD31-4B8C-83A1-F6EECF244321}">
                <p14:modId xmlns:p14="http://schemas.microsoft.com/office/powerpoint/2010/main" val="4122314199"/>
              </p:ext>
            </p:extLst>
          </p:nvPr>
        </p:nvGraphicFramePr>
        <p:xfrm>
          <a:off x="645161" y="1634014"/>
          <a:ext cx="10515600" cy="3169920"/>
        </p:xfrm>
        <a:graphic>
          <a:graphicData uri="http://schemas.openxmlformats.org/drawingml/2006/table">
            <a:tbl>
              <a:tblPr/>
              <a:tblGrid>
                <a:gridCol w="5257800">
                  <a:extLst>
                    <a:ext uri="{9D8B030D-6E8A-4147-A177-3AD203B41FA5}">
                      <a16:colId xmlns:a16="http://schemas.microsoft.com/office/drawing/2014/main" val="2431637721"/>
                    </a:ext>
                  </a:extLst>
                </a:gridCol>
                <a:gridCol w="5257800">
                  <a:extLst>
                    <a:ext uri="{9D8B030D-6E8A-4147-A177-3AD203B41FA5}">
                      <a16:colId xmlns:a16="http://schemas.microsoft.com/office/drawing/2014/main" val="1680028460"/>
                    </a:ext>
                  </a:extLst>
                </a:gridCol>
              </a:tblGrid>
              <a:tr h="0">
                <a:tc>
                  <a:txBody>
                    <a:bodyPr/>
                    <a:lstStyle/>
                    <a:p>
                      <a:pPr algn="ctr"/>
                      <a:r>
                        <a:rPr lang="en-US" sz="2000" dirty="0">
                          <a:effectLst/>
                        </a:rPr>
                        <a:t>Name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Brief description</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5467104"/>
                  </a:ext>
                </a:extLst>
              </a:tr>
              <a:tr h="0">
                <a:tc>
                  <a:txBody>
                    <a:bodyPr/>
                    <a:lstStyle/>
                    <a:p>
                      <a:r>
                        <a:rPr lang="en-US" sz="2000" dirty="0">
                          <a:effectLst/>
                        </a:rPr>
                        <a:t>AD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a:effectLst/>
                        </a:rPr>
                        <a:t>Read depth for each allele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81186529"/>
                  </a:ext>
                </a:extLst>
              </a:tr>
              <a:tr h="0">
                <a:tc>
                  <a:txBody>
                    <a:bodyPr/>
                    <a:lstStyle/>
                    <a:p>
                      <a:r>
                        <a:rPr lang="en-US" sz="2000" dirty="0">
                          <a:effectLst/>
                        </a:rPr>
                        <a:t>ADF</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a:effectLst/>
                        </a:rPr>
                        <a:t>Read depth for each allele on the forward strand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2761623"/>
                  </a:ext>
                </a:extLst>
              </a:tr>
              <a:tr h="0">
                <a:tc>
                  <a:txBody>
                    <a:bodyPr/>
                    <a:lstStyle/>
                    <a:p>
                      <a:r>
                        <a:rPr lang="en-US" sz="2000" dirty="0">
                          <a:effectLst/>
                        </a:rPr>
                        <a:t>ADR</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a:effectLst/>
                        </a:rPr>
                        <a:t>Read depth for each allele on the reverse strand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17234726"/>
                  </a:ext>
                </a:extLst>
              </a:tr>
              <a:tr h="0">
                <a:tc>
                  <a:txBody>
                    <a:bodyPr/>
                    <a:lstStyle/>
                    <a:p>
                      <a:r>
                        <a:rPr lang="en-US" sz="2000" dirty="0">
                          <a:effectLst/>
                        </a:rPr>
                        <a:t>DP</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Read depth</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1375806"/>
                  </a:ext>
                </a:extLst>
              </a:tr>
              <a:tr h="0">
                <a:tc>
                  <a:txBody>
                    <a:bodyPr/>
                    <a:lstStyle/>
                    <a:p>
                      <a:r>
                        <a:rPr lang="en-US" sz="2000">
                          <a:effectLst/>
                        </a:rPr>
                        <a:t>EC</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Expected alternate allele counts</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24414549"/>
                  </a:ext>
                </a:extLst>
              </a:tr>
              <a:tr h="0">
                <a:tc>
                  <a:txBody>
                    <a:bodyPr/>
                    <a:lstStyle/>
                    <a:p>
                      <a:r>
                        <a:rPr lang="en-US" sz="2000">
                          <a:effectLst/>
                        </a:rPr>
                        <a:t>FT</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Filter indicating if this genotype was “called”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97203736"/>
                  </a:ext>
                </a:extLst>
              </a:tr>
              <a:tr h="0">
                <a:tc>
                  <a:txBody>
                    <a:bodyPr/>
                    <a:lstStyle/>
                    <a:p>
                      <a:r>
                        <a:rPr lang="en-US" sz="2000">
                          <a:effectLst/>
                        </a:rPr>
                        <a:t>GL</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Genotype likelihoods</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52676267"/>
                  </a:ext>
                </a:extLst>
              </a:tr>
            </a:tbl>
          </a:graphicData>
        </a:graphic>
      </p:graphicFrame>
    </p:spTree>
    <p:extLst>
      <p:ext uri="{BB962C8B-B14F-4D97-AF65-F5344CB8AC3E}">
        <p14:creationId xmlns:p14="http://schemas.microsoft.com/office/powerpoint/2010/main" val="498491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D41CB7-9B36-AF90-B6F3-CB6B71BF48D7}"/>
              </a:ext>
            </a:extLst>
          </p:cNvPr>
          <p:cNvSpPr txBox="1"/>
          <p:nvPr/>
        </p:nvSpPr>
        <p:spPr>
          <a:xfrm>
            <a:off x="4246880" y="7165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670E809D-4734-53A1-97FA-EE29CF84C411}"/>
              </a:ext>
            </a:extLst>
          </p:cNvPr>
          <p:cNvSpPr txBox="1"/>
          <p:nvPr/>
        </p:nvSpPr>
        <p:spPr>
          <a:xfrm>
            <a:off x="528320" y="470654"/>
            <a:ext cx="11145520" cy="937180"/>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Closer look at VCF file variant entry</a:t>
            </a:r>
          </a:p>
        </p:txBody>
      </p:sp>
      <p:pic>
        <p:nvPicPr>
          <p:cNvPr id="8" name="Picture 7">
            <a:extLst>
              <a:ext uri="{FF2B5EF4-FFF2-40B4-BE49-F238E27FC236}">
                <a16:creationId xmlns:a16="http://schemas.microsoft.com/office/drawing/2014/main" id="{ACA6955B-84E0-89EB-9810-B6D27487F8F1}"/>
              </a:ext>
            </a:extLst>
          </p:cNvPr>
          <p:cNvPicPr>
            <a:picLocks noChangeAspect="1"/>
          </p:cNvPicPr>
          <p:nvPr/>
        </p:nvPicPr>
        <p:blipFill>
          <a:blip r:embed="rId2"/>
          <a:stretch>
            <a:fillRect/>
          </a:stretch>
        </p:blipFill>
        <p:spPr>
          <a:xfrm>
            <a:off x="599440" y="1420104"/>
            <a:ext cx="10834072" cy="733816"/>
          </a:xfrm>
          <a:prstGeom prst="rect">
            <a:avLst/>
          </a:prstGeom>
        </p:spPr>
      </p:pic>
      <p:sp>
        <p:nvSpPr>
          <p:cNvPr id="9" name="Rectangle 8">
            <a:extLst>
              <a:ext uri="{FF2B5EF4-FFF2-40B4-BE49-F238E27FC236}">
                <a16:creationId xmlns:a16="http://schemas.microsoft.com/office/drawing/2014/main" id="{03378705-99F1-141B-D64E-CB7A68DC0D61}"/>
              </a:ext>
            </a:extLst>
          </p:cNvPr>
          <p:cNvSpPr/>
          <p:nvPr/>
        </p:nvSpPr>
        <p:spPr>
          <a:xfrm>
            <a:off x="599440" y="1420104"/>
            <a:ext cx="4490720" cy="2562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61014ED-15A3-7768-BF64-205566078ABC}"/>
              </a:ext>
            </a:extLst>
          </p:cNvPr>
          <p:cNvGrpSpPr/>
          <p:nvPr/>
        </p:nvGrpSpPr>
        <p:grpSpPr>
          <a:xfrm>
            <a:off x="599440" y="2351313"/>
            <a:ext cx="9395529" cy="860918"/>
            <a:chOff x="599440" y="3029579"/>
            <a:chExt cx="9395529" cy="860918"/>
          </a:xfrm>
        </p:grpSpPr>
        <p:pic>
          <p:nvPicPr>
            <p:cNvPr id="11" name="Picture 10">
              <a:extLst>
                <a:ext uri="{FF2B5EF4-FFF2-40B4-BE49-F238E27FC236}">
                  <a16:creationId xmlns:a16="http://schemas.microsoft.com/office/drawing/2014/main" id="{1514200C-B6CC-91E0-22F0-C8A1CE7914C1}"/>
                </a:ext>
              </a:extLst>
            </p:cNvPr>
            <p:cNvPicPr>
              <a:picLocks noChangeAspect="1"/>
            </p:cNvPicPr>
            <p:nvPr/>
          </p:nvPicPr>
          <p:blipFill>
            <a:blip r:embed="rId3"/>
            <a:stretch>
              <a:fillRect/>
            </a:stretch>
          </p:blipFill>
          <p:spPr>
            <a:xfrm>
              <a:off x="599440" y="3029579"/>
              <a:ext cx="9395529" cy="409581"/>
            </a:xfrm>
            <a:prstGeom prst="rect">
              <a:avLst/>
            </a:prstGeom>
          </p:spPr>
        </p:pic>
        <p:sp>
          <p:nvSpPr>
            <p:cNvPr id="13" name="TextBox 12">
              <a:extLst>
                <a:ext uri="{FF2B5EF4-FFF2-40B4-BE49-F238E27FC236}">
                  <a16:creationId xmlns:a16="http://schemas.microsoft.com/office/drawing/2014/main" id="{37CAA898-C993-534D-7DA3-A7341C4BB1E8}"/>
                </a:ext>
              </a:extLst>
            </p:cNvPr>
            <p:cNvSpPr txBox="1"/>
            <p:nvPr/>
          </p:nvSpPr>
          <p:spPr>
            <a:xfrm>
              <a:off x="599440" y="3428832"/>
              <a:ext cx="9395529" cy="461665"/>
            </a:xfrm>
            <a:prstGeom prst="rect">
              <a:avLst/>
            </a:prstGeom>
            <a:solidFill>
              <a:schemeClr val="bg2">
                <a:lumMod val="75000"/>
                <a:alpha val="10000"/>
              </a:schemeClr>
            </a:solidFill>
          </p:spPr>
          <p:txBody>
            <a:bodyPr wrap="square" rtlCol="0">
              <a:spAutoFit/>
            </a:bodyPr>
            <a:lstStyle/>
            <a:p>
              <a:r>
                <a:rPr lang="en-US" sz="2400" b="1" dirty="0">
                  <a:solidFill>
                    <a:schemeClr val="accent1"/>
                  </a:solidFill>
                </a:rPr>
                <a:t>1                                       2             3                 4                 5                       6          7</a:t>
              </a:r>
            </a:p>
          </p:txBody>
        </p:sp>
      </p:grpSp>
      <p:graphicFrame>
        <p:nvGraphicFramePr>
          <p:cNvPr id="15" name="Table 15">
            <a:extLst>
              <a:ext uri="{FF2B5EF4-FFF2-40B4-BE49-F238E27FC236}">
                <a16:creationId xmlns:a16="http://schemas.microsoft.com/office/drawing/2014/main" id="{10381C88-C286-8BF1-D9EE-B683DDF00A60}"/>
              </a:ext>
            </a:extLst>
          </p:cNvPr>
          <p:cNvGraphicFramePr>
            <a:graphicFrameLocks noGrp="1"/>
          </p:cNvGraphicFramePr>
          <p:nvPr>
            <p:extLst>
              <p:ext uri="{D42A27DB-BD31-4B8C-83A1-F6EECF244321}">
                <p14:modId xmlns:p14="http://schemas.microsoft.com/office/powerpoint/2010/main" val="4268747634"/>
              </p:ext>
            </p:extLst>
          </p:nvPr>
        </p:nvGraphicFramePr>
        <p:xfrm>
          <a:off x="568960" y="3378201"/>
          <a:ext cx="11094721" cy="2966720"/>
        </p:xfrm>
        <a:graphic>
          <a:graphicData uri="http://schemas.openxmlformats.org/drawingml/2006/table">
            <a:tbl>
              <a:tblPr firstRow="1" bandRow="1">
                <a:tableStyleId>{F5AB1C69-6EDB-4FF4-983F-18BD219EF322}</a:tableStyleId>
              </a:tblPr>
              <a:tblGrid>
                <a:gridCol w="1507435">
                  <a:extLst>
                    <a:ext uri="{9D8B030D-6E8A-4147-A177-3AD203B41FA5}">
                      <a16:colId xmlns:a16="http://schemas.microsoft.com/office/drawing/2014/main" val="2452686870"/>
                    </a:ext>
                  </a:extLst>
                </a:gridCol>
                <a:gridCol w="1507435">
                  <a:extLst>
                    <a:ext uri="{9D8B030D-6E8A-4147-A177-3AD203B41FA5}">
                      <a16:colId xmlns:a16="http://schemas.microsoft.com/office/drawing/2014/main" val="431724029"/>
                    </a:ext>
                  </a:extLst>
                </a:gridCol>
                <a:gridCol w="8079851">
                  <a:extLst>
                    <a:ext uri="{9D8B030D-6E8A-4147-A177-3AD203B41FA5}">
                      <a16:colId xmlns:a16="http://schemas.microsoft.com/office/drawing/2014/main" val="241618758"/>
                    </a:ext>
                  </a:extLst>
                </a:gridCol>
              </a:tblGrid>
              <a:tr h="370840">
                <a:tc>
                  <a:txBody>
                    <a:bodyPr/>
                    <a:lstStyle/>
                    <a:p>
                      <a:r>
                        <a:rPr lang="en-US" dirty="0"/>
                        <a:t>Field</a:t>
                      </a:r>
                    </a:p>
                  </a:txBody>
                  <a:tcPr/>
                </a:tc>
                <a:tc>
                  <a:txBody>
                    <a:bodyPr/>
                    <a:lstStyle/>
                    <a:p>
                      <a:r>
                        <a:rPr lang="en-US" dirty="0"/>
                        <a:t>ID</a:t>
                      </a:r>
                    </a:p>
                  </a:txBody>
                  <a:tcPr/>
                </a:tc>
                <a:tc>
                  <a:txBody>
                    <a:bodyPr/>
                    <a:lstStyle/>
                    <a:p>
                      <a:r>
                        <a:rPr lang="en-US" dirty="0"/>
                        <a:t>Meaning</a:t>
                      </a:r>
                    </a:p>
                  </a:txBody>
                  <a:tcPr/>
                </a:tc>
                <a:extLst>
                  <a:ext uri="{0D108BD9-81ED-4DB2-BD59-A6C34878D82A}">
                    <a16:rowId xmlns:a16="http://schemas.microsoft.com/office/drawing/2014/main" val="721501692"/>
                  </a:ext>
                </a:extLst>
              </a:tr>
              <a:tr h="370840">
                <a:tc>
                  <a:txBody>
                    <a:bodyPr/>
                    <a:lstStyle/>
                    <a:p>
                      <a:r>
                        <a:rPr lang="en-US" dirty="0"/>
                        <a:t>1</a:t>
                      </a:r>
                    </a:p>
                  </a:txBody>
                  <a:tcPr/>
                </a:tc>
                <a:tc>
                  <a:txBody>
                    <a:bodyPr/>
                    <a:lstStyle/>
                    <a:p>
                      <a:r>
                        <a:rPr lang="en-US" dirty="0"/>
                        <a:t>CHROM</a:t>
                      </a:r>
                    </a:p>
                  </a:txBody>
                  <a:tcPr/>
                </a:tc>
                <a:tc>
                  <a:txBody>
                    <a:bodyPr/>
                    <a:lstStyle/>
                    <a:p>
                      <a:r>
                        <a:rPr lang="en-US" dirty="0"/>
                        <a:t>Chromosome, contig</a:t>
                      </a:r>
                    </a:p>
                  </a:txBody>
                  <a:tcPr/>
                </a:tc>
                <a:extLst>
                  <a:ext uri="{0D108BD9-81ED-4DB2-BD59-A6C34878D82A}">
                    <a16:rowId xmlns:a16="http://schemas.microsoft.com/office/drawing/2014/main" val="3241292331"/>
                  </a:ext>
                </a:extLst>
              </a:tr>
              <a:tr h="370840">
                <a:tc>
                  <a:txBody>
                    <a:bodyPr/>
                    <a:lstStyle/>
                    <a:p>
                      <a:r>
                        <a:rPr lang="en-US" dirty="0"/>
                        <a:t>2</a:t>
                      </a:r>
                    </a:p>
                  </a:txBody>
                  <a:tcPr/>
                </a:tc>
                <a:tc>
                  <a:txBody>
                    <a:bodyPr/>
                    <a:lstStyle/>
                    <a:p>
                      <a:r>
                        <a:rPr lang="en-US" dirty="0"/>
                        <a:t>POS</a:t>
                      </a:r>
                    </a:p>
                  </a:txBody>
                  <a:tcPr/>
                </a:tc>
                <a:tc>
                  <a:txBody>
                    <a:bodyPr/>
                    <a:lstStyle/>
                    <a:p>
                      <a:r>
                        <a:rPr lang="en-US" dirty="0"/>
                        <a:t>Position of the variant</a:t>
                      </a:r>
                    </a:p>
                  </a:txBody>
                  <a:tcPr/>
                </a:tc>
                <a:extLst>
                  <a:ext uri="{0D108BD9-81ED-4DB2-BD59-A6C34878D82A}">
                    <a16:rowId xmlns:a16="http://schemas.microsoft.com/office/drawing/2014/main" val="1864654777"/>
                  </a:ext>
                </a:extLst>
              </a:tr>
              <a:tr h="370840">
                <a:tc>
                  <a:txBody>
                    <a:bodyPr/>
                    <a:lstStyle/>
                    <a:p>
                      <a:r>
                        <a:rPr lang="en-US" dirty="0"/>
                        <a:t>3</a:t>
                      </a:r>
                    </a:p>
                  </a:txBody>
                  <a:tcPr/>
                </a:tc>
                <a:tc>
                  <a:txBody>
                    <a:bodyPr/>
                    <a:lstStyle/>
                    <a:p>
                      <a:r>
                        <a:rPr lang="en-US" dirty="0"/>
                        <a:t>ID</a:t>
                      </a:r>
                    </a:p>
                  </a:txBody>
                  <a:tcPr/>
                </a:tc>
                <a:tc>
                  <a:txBody>
                    <a:bodyPr/>
                    <a:lstStyle/>
                    <a:p>
                      <a:r>
                        <a:rPr lang="en-US" dirty="0"/>
                        <a:t>Variant ID, like </a:t>
                      </a:r>
                      <a:r>
                        <a:rPr lang="en-US" dirty="0" err="1"/>
                        <a:t>dbSNP</a:t>
                      </a:r>
                      <a:r>
                        <a:rPr lang="en-US" dirty="0"/>
                        <a:t> id is available</a:t>
                      </a:r>
                    </a:p>
                  </a:txBody>
                  <a:tcPr/>
                </a:tc>
                <a:extLst>
                  <a:ext uri="{0D108BD9-81ED-4DB2-BD59-A6C34878D82A}">
                    <a16:rowId xmlns:a16="http://schemas.microsoft.com/office/drawing/2014/main" val="2326303541"/>
                  </a:ext>
                </a:extLst>
              </a:tr>
              <a:tr h="370840">
                <a:tc>
                  <a:txBody>
                    <a:bodyPr/>
                    <a:lstStyle/>
                    <a:p>
                      <a:r>
                        <a:rPr lang="en-US" dirty="0"/>
                        <a:t>4</a:t>
                      </a:r>
                    </a:p>
                  </a:txBody>
                  <a:tcPr/>
                </a:tc>
                <a:tc>
                  <a:txBody>
                    <a:bodyPr/>
                    <a:lstStyle/>
                    <a:p>
                      <a:r>
                        <a:rPr lang="en-US" dirty="0"/>
                        <a:t>REF</a:t>
                      </a:r>
                    </a:p>
                  </a:txBody>
                  <a:tcPr/>
                </a:tc>
                <a:tc>
                  <a:txBody>
                    <a:bodyPr/>
                    <a:lstStyle/>
                    <a:p>
                      <a:r>
                        <a:rPr lang="en-US" dirty="0"/>
                        <a:t>Reference allele</a:t>
                      </a:r>
                    </a:p>
                  </a:txBody>
                  <a:tcPr/>
                </a:tc>
                <a:extLst>
                  <a:ext uri="{0D108BD9-81ED-4DB2-BD59-A6C34878D82A}">
                    <a16:rowId xmlns:a16="http://schemas.microsoft.com/office/drawing/2014/main" val="2075976849"/>
                  </a:ext>
                </a:extLst>
              </a:tr>
              <a:tr h="370840">
                <a:tc>
                  <a:txBody>
                    <a:bodyPr/>
                    <a:lstStyle/>
                    <a:p>
                      <a:r>
                        <a:rPr lang="en-US" dirty="0"/>
                        <a:t>5</a:t>
                      </a:r>
                    </a:p>
                  </a:txBody>
                  <a:tcPr/>
                </a:tc>
                <a:tc>
                  <a:txBody>
                    <a:bodyPr/>
                    <a:lstStyle/>
                    <a:p>
                      <a:r>
                        <a:rPr lang="en-US" dirty="0"/>
                        <a:t>ALT</a:t>
                      </a:r>
                    </a:p>
                  </a:txBody>
                  <a:tcPr/>
                </a:tc>
                <a:tc>
                  <a:txBody>
                    <a:bodyPr/>
                    <a:lstStyle/>
                    <a:p>
                      <a:r>
                        <a:rPr lang="en-US" dirty="0"/>
                        <a:t>Alternative allele</a:t>
                      </a:r>
                    </a:p>
                  </a:txBody>
                  <a:tcPr/>
                </a:tc>
                <a:extLst>
                  <a:ext uri="{0D108BD9-81ED-4DB2-BD59-A6C34878D82A}">
                    <a16:rowId xmlns:a16="http://schemas.microsoft.com/office/drawing/2014/main" val="688239766"/>
                  </a:ext>
                </a:extLst>
              </a:tr>
              <a:tr h="370840">
                <a:tc>
                  <a:txBody>
                    <a:bodyPr/>
                    <a:lstStyle/>
                    <a:p>
                      <a:r>
                        <a:rPr lang="en-US" dirty="0"/>
                        <a:t>6</a:t>
                      </a:r>
                    </a:p>
                  </a:txBody>
                  <a:tcPr/>
                </a:tc>
                <a:tc>
                  <a:txBody>
                    <a:bodyPr/>
                    <a:lstStyle/>
                    <a:p>
                      <a:r>
                        <a:rPr lang="en-US" dirty="0"/>
                        <a:t>QUAL</a:t>
                      </a:r>
                    </a:p>
                  </a:txBody>
                  <a:tcPr/>
                </a:tc>
                <a:tc>
                  <a:txBody>
                    <a:bodyPr/>
                    <a:lstStyle/>
                    <a:p>
                      <a:r>
                        <a:rPr lang="en-US" dirty="0"/>
                        <a:t>Variant quality </a:t>
                      </a:r>
                    </a:p>
                  </a:txBody>
                  <a:tcPr/>
                </a:tc>
                <a:extLst>
                  <a:ext uri="{0D108BD9-81ED-4DB2-BD59-A6C34878D82A}">
                    <a16:rowId xmlns:a16="http://schemas.microsoft.com/office/drawing/2014/main" val="2476528111"/>
                  </a:ext>
                </a:extLst>
              </a:tr>
              <a:tr h="370840">
                <a:tc>
                  <a:txBody>
                    <a:bodyPr/>
                    <a:lstStyle/>
                    <a:p>
                      <a:r>
                        <a:rPr lang="en-US" dirty="0"/>
                        <a:t>7</a:t>
                      </a:r>
                    </a:p>
                  </a:txBody>
                  <a:tcPr/>
                </a:tc>
                <a:tc>
                  <a:txBody>
                    <a:bodyPr/>
                    <a:lstStyle/>
                    <a:p>
                      <a:r>
                        <a:rPr lang="en-US" dirty="0"/>
                        <a:t>FILTER</a:t>
                      </a:r>
                    </a:p>
                  </a:txBody>
                  <a:tcPr/>
                </a:tc>
                <a:tc>
                  <a:txBody>
                    <a:bodyPr/>
                    <a:lstStyle/>
                    <a:p>
                      <a:r>
                        <a:rPr lang="en-US" dirty="0"/>
                        <a:t>This field is filled after applying a variant filter, before filtering this field is shown as ‘.’</a:t>
                      </a:r>
                    </a:p>
                  </a:txBody>
                  <a:tcPr/>
                </a:tc>
                <a:extLst>
                  <a:ext uri="{0D108BD9-81ED-4DB2-BD59-A6C34878D82A}">
                    <a16:rowId xmlns:a16="http://schemas.microsoft.com/office/drawing/2014/main" val="2643099932"/>
                  </a:ext>
                </a:extLst>
              </a:tr>
            </a:tbl>
          </a:graphicData>
        </a:graphic>
      </p:graphicFrame>
    </p:spTree>
    <p:extLst>
      <p:ext uri="{BB962C8B-B14F-4D97-AF65-F5344CB8AC3E}">
        <p14:creationId xmlns:p14="http://schemas.microsoft.com/office/powerpoint/2010/main" val="140383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72776-3A5F-7C8D-4FB1-D1CB4105B5AE}"/>
              </a:ext>
            </a:extLst>
          </p:cNvPr>
          <p:cNvSpPr txBox="1"/>
          <p:nvPr/>
        </p:nvSpPr>
        <p:spPr>
          <a:xfrm>
            <a:off x="4246880" y="3101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612661BE-88A3-5D67-36E0-39F3EC2D96EF}"/>
              </a:ext>
            </a:extLst>
          </p:cNvPr>
          <p:cNvSpPr txBox="1"/>
          <p:nvPr/>
        </p:nvSpPr>
        <p:spPr>
          <a:xfrm>
            <a:off x="528320" y="470654"/>
            <a:ext cx="11145520" cy="937180"/>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Closer look at VCF file variant entry</a:t>
            </a:r>
          </a:p>
        </p:txBody>
      </p:sp>
      <p:grpSp>
        <p:nvGrpSpPr>
          <p:cNvPr id="10" name="Group 9">
            <a:extLst>
              <a:ext uri="{FF2B5EF4-FFF2-40B4-BE49-F238E27FC236}">
                <a16:creationId xmlns:a16="http://schemas.microsoft.com/office/drawing/2014/main" id="{067B93EA-D2F8-585E-22A7-6369C41D47E4}"/>
              </a:ext>
            </a:extLst>
          </p:cNvPr>
          <p:cNvGrpSpPr/>
          <p:nvPr/>
        </p:nvGrpSpPr>
        <p:grpSpPr>
          <a:xfrm>
            <a:off x="579120" y="1420104"/>
            <a:ext cx="10854392" cy="733816"/>
            <a:chOff x="579120" y="1420104"/>
            <a:chExt cx="10854392" cy="733816"/>
          </a:xfrm>
        </p:grpSpPr>
        <p:pic>
          <p:nvPicPr>
            <p:cNvPr id="6" name="Picture 5">
              <a:extLst>
                <a:ext uri="{FF2B5EF4-FFF2-40B4-BE49-F238E27FC236}">
                  <a16:creationId xmlns:a16="http://schemas.microsoft.com/office/drawing/2014/main" id="{2AF96AE6-8BB1-16DB-EC5E-6D71705E3DCC}"/>
                </a:ext>
              </a:extLst>
            </p:cNvPr>
            <p:cNvPicPr>
              <a:picLocks noChangeAspect="1"/>
            </p:cNvPicPr>
            <p:nvPr/>
          </p:nvPicPr>
          <p:blipFill>
            <a:blip r:embed="rId2"/>
            <a:stretch>
              <a:fillRect/>
            </a:stretch>
          </p:blipFill>
          <p:spPr>
            <a:xfrm>
              <a:off x="599440" y="1420104"/>
              <a:ext cx="10834072" cy="733816"/>
            </a:xfrm>
            <a:prstGeom prst="rect">
              <a:avLst/>
            </a:prstGeom>
          </p:spPr>
        </p:pic>
        <p:sp>
          <p:nvSpPr>
            <p:cNvPr id="7" name="Rectangle 6">
              <a:extLst>
                <a:ext uri="{FF2B5EF4-FFF2-40B4-BE49-F238E27FC236}">
                  <a16:creationId xmlns:a16="http://schemas.microsoft.com/office/drawing/2014/main" id="{9D99161E-C932-7305-9F77-457086377E73}"/>
                </a:ext>
              </a:extLst>
            </p:cNvPr>
            <p:cNvSpPr/>
            <p:nvPr/>
          </p:nvSpPr>
          <p:spPr>
            <a:xfrm>
              <a:off x="5384800" y="1420104"/>
              <a:ext cx="6048712" cy="2461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E3335A-C0D5-85A7-BB7B-D1CC0BDF2DD6}"/>
                </a:ext>
              </a:extLst>
            </p:cNvPr>
            <p:cNvSpPr/>
            <p:nvPr/>
          </p:nvSpPr>
          <p:spPr>
            <a:xfrm>
              <a:off x="579120" y="1663944"/>
              <a:ext cx="10854392" cy="2438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7C2345-8415-6B61-8B20-F0F926419E52}"/>
                </a:ext>
              </a:extLst>
            </p:cNvPr>
            <p:cNvSpPr/>
            <p:nvPr/>
          </p:nvSpPr>
          <p:spPr>
            <a:xfrm>
              <a:off x="579120" y="1907784"/>
              <a:ext cx="5120640" cy="2461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E9B5F5D-D5ED-9D6B-73DE-0C3CA7D41263}"/>
              </a:ext>
            </a:extLst>
          </p:cNvPr>
          <p:cNvSpPr txBox="1"/>
          <p:nvPr/>
        </p:nvSpPr>
        <p:spPr>
          <a:xfrm>
            <a:off x="558800" y="2367280"/>
            <a:ext cx="3381760" cy="400110"/>
          </a:xfrm>
          <a:prstGeom prst="rect">
            <a:avLst/>
          </a:prstGeom>
          <a:noFill/>
        </p:spPr>
        <p:txBody>
          <a:bodyPr wrap="none" rtlCol="0">
            <a:spAutoFit/>
          </a:bodyPr>
          <a:lstStyle/>
          <a:p>
            <a:r>
              <a:rPr lang="en-US" sz="2000" b="1" dirty="0"/>
              <a:t>Red boxes select an </a:t>
            </a:r>
            <a:r>
              <a:rPr lang="en-US" sz="2000" b="1" u="sng" dirty="0"/>
              <a:t>INFO</a:t>
            </a:r>
            <a:r>
              <a:rPr lang="en-US" sz="2000" b="1" dirty="0"/>
              <a:t> field</a:t>
            </a:r>
          </a:p>
        </p:txBody>
      </p:sp>
      <p:pic>
        <p:nvPicPr>
          <p:cNvPr id="13" name="Picture 12">
            <a:extLst>
              <a:ext uri="{FF2B5EF4-FFF2-40B4-BE49-F238E27FC236}">
                <a16:creationId xmlns:a16="http://schemas.microsoft.com/office/drawing/2014/main" id="{0B747D44-50EE-28E4-11DD-4B46AE0E6C1E}"/>
              </a:ext>
            </a:extLst>
          </p:cNvPr>
          <p:cNvPicPr>
            <a:picLocks noChangeAspect="1"/>
          </p:cNvPicPr>
          <p:nvPr/>
        </p:nvPicPr>
        <p:blipFill>
          <a:blip r:embed="rId3"/>
          <a:stretch>
            <a:fillRect/>
          </a:stretch>
        </p:blipFill>
        <p:spPr>
          <a:xfrm>
            <a:off x="528320" y="3002850"/>
            <a:ext cx="10905192" cy="426150"/>
          </a:xfrm>
          <a:prstGeom prst="rect">
            <a:avLst/>
          </a:prstGeom>
        </p:spPr>
      </p:pic>
      <p:sp>
        <p:nvSpPr>
          <p:cNvPr id="14" name="TextBox 13">
            <a:extLst>
              <a:ext uri="{FF2B5EF4-FFF2-40B4-BE49-F238E27FC236}">
                <a16:creationId xmlns:a16="http://schemas.microsoft.com/office/drawing/2014/main" id="{4A84EE1F-1AE0-5AA9-623B-76660EC296C5}"/>
              </a:ext>
            </a:extLst>
          </p:cNvPr>
          <p:cNvSpPr txBox="1"/>
          <p:nvPr/>
        </p:nvSpPr>
        <p:spPr>
          <a:xfrm>
            <a:off x="497840" y="3769360"/>
            <a:ext cx="10627360" cy="2308324"/>
          </a:xfrm>
          <a:prstGeom prst="rect">
            <a:avLst/>
          </a:prstGeom>
          <a:noFill/>
        </p:spPr>
        <p:txBody>
          <a:bodyPr wrap="square" rtlCol="0">
            <a:spAutoFit/>
          </a:bodyPr>
          <a:lstStyle/>
          <a:p>
            <a:r>
              <a:rPr lang="en-US" sz="2400" dirty="0"/>
              <a:t>INFO field descriptions are located in the header of the </a:t>
            </a:r>
            <a:r>
              <a:rPr lang="en-US" sz="2400" dirty="0" err="1"/>
              <a:t>vcf</a:t>
            </a:r>
            <a:r>
              <a:rPr lang="en-US" sz="2400" dirty="0"/>
              <a:t> files, where lines start with ‘</a:t>
            </a:r>
            <a:r>
              <a:rPr lang="en-US" sz="2400" b="1" dirty="0"/>
              <a:t>##</a:t>
            </a:r>
            <a:r>
              <a:rPr lang="en-US" sz="2400" dirty="0"/>
              <a:t>’</a:t>
            </a:r>
          </a:p>
          <a:p>
            <a:endParaRPr lang="en-US" sz="2400" dirty="0"/>
          </a:p>
          <a:p>
            <a:r>
              <a:rPr lang="en-US" sz="2400" dirty="0"/>
              <a:t>We can search for the INFO tag of interest with great, like this:</a:t>
            </a:r>
          </a:p>
          <a:p>
            <a:r>
              <a:rPr lang="en-US" sz="2400" dirty="0">
                <a:solidFill>
                  <a:schemeClr val="accent1"/>
                </a:solidFill>
              </a:rPr>
              <a:t>$ grep ‘^##INFO=&lt;ID=AF' output.mutations.vcf  </a:t>
            </a:r>
            <a:r>
              <a:rPr lang="en-US" sz="2400" dirty="0"/>
              <a:t># This command will search for</a:t>
            </a:r>
            <a:r>
              <a:rPr lang="en-US" sz="2400" dirty="0">
                <a:solidFill>
                  <a:schemeClr val="accent1"/>
                </a:solidFill>
              </a:rPr>
              <a:t> </a:t>
            </a:r>
            <a:r>
              <a:rPr lang="en-US" sz="2400" dirty="0"/>
              <a:t>AF tag on a VCF header</a:t>
            </a:r>
          </a:p>
        </p:txBody>
      </p:sp>
    </p:spTree>
    <p:extLst>
      <p:ext uri="{BB962C8B-B14F-4D97-AF65-F5344CB8AC3E}">
        <p14:creationId xmlns:p14="http://schemas.microsoft.com/office/powerpoint/2010/main" val="245628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D44024-594C-A96C-95B8-B068EE3EC753}"/>
              </a:ext>
            </a:extLst>
          </p:cNvPr>
          <p:cNvSpPr txBox="1"/>
          <p:nvPr/>
        </p:nvSpPr>
        <p:spPr>
          <a:xfrm>
            <a:off x="4246880" y="411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2C077699-9F9C-871B-9F9D-01E93373E97A}"/>
              </a:ext>
            </a:extLst>
          </p:cNvPr>
          <p:cNvSpPr txBox="1"/>
          <p:nvPr/>
        </p:nvSpPr>
        <p:spPr>
          <a:xfrm>
            <a:off x="528320" y="470654"/>
            <a:ext cx="11145520" cy="937180"/>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Closer look at VCF file variant entry</a:t>
            </a:r>
          </a:p>
        </p:txBody>
      </p:sp>
      <p:pic>
        <p:nvPicPr>
          <p:cNvPr id="6" name="Picture 5">
            <a:extLst>
              <a:ext uri="{FF2B5EF4-FFF2-40B4-BE49-F238E27FC236}">
                <a16:creationId xmlns:a16="http://schemas.microsoft.com/office/drawing/2014/main" id="{A4EF2484-42B6-38B4-74A4-522EAB611EC2}"/>
              </a:ext>
            </a:extLst>
          </p:cNvPr>
          <p:cNvPicPr>
            <a:picLocks noChangeAspect="1"/>
          </p:cNvPicPr>
          <p:nvPr/>
        </p:nvPicPr>
        <p:blipFill>
          <a:blip r:embed="rId2"/>
          <a:stretch>
            <a:fillRect/>
          </a:stretch>
        </p:blipFill>
        <p:spPr>
          <a:xfrm>
            <a:off x="599440" y="1460744"/>
            <a:ext cx="10834072" cy="733816"/>
          </a:xfrm>
          <a:prstGeom prst="rect">
            <a:avLst/>
          </a:prstGeom>
        </p:spPr>
      </p:pic>
      <p:sp>
        <p:nvSpPr>
          <p:cNvPr id="7" name="Rectangle 6">
            <a:extLst>
              <a:ext uri="{FF2B5EF4-FFF2-40B4-BE49-F238E27FC236}">
                <a16:creationId xmlns:a16="http://schemas.microsoft.com/office/drawing/2014/main" id="{751BD829-3581-6187-F8F4-B28F7328F0E7}"/>
              </a:ext>
            </a:extLst>
          </p:cNvPr>
          <p:cNvSpPr/>
          <p:nvPr/>
        </p:nvSpPr>
        <p:spPr>
          <a:xfrm>
            <a:off x="5974080" y="1917944"/>
            <a:ext cx="4043680" cy="2766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239AAE9-4A9B-665B-9AFE-F7A729A93FCB}"/>
              </a:ext>
            </a:extLst>
          </p:cNvPr>
          <p:cNvSpPr txBox="1"/>
          <p:nvPr/>
        </p:nvSpPr>
        <p:spPr>
          <a:xfrm>
            <a:off x="486630" y="2275840"/>
            <a:ext cx="10874712" cy="2400657"/>
          </a:xfrm>
          <a:prstGeom prst="rect">
            <a:avLst/>
          </a:prstGeom>
          <a:noFill/>
        </p:spPr>
        <p:txBody>
          <a:bodyPr wrap="square" rtlCol="0">
            <a:spAutoFit/>
          </a:bodyPr>
          <a:lstStyle/>
          <a:p>
            <a:r>
              <a:rPr lang="en-US" sz="2000" b="1" dirty="0"/>
              <a:t>Red boxes select Genotype and Sample fields, there may be multiple sample fields, this example contains one sample</a:t>
            </a:r>
          </a:p>
          <a:p>
            <a:endParaRPr lang="en-US" sz="1000" b="1" dirty="0"/>
          </a:p>
          <a:p>
            <a:r>
              <a:rPr lang="en-US" sz="2000" dirty="0"/>
              <a:t>Genotype field tags match data in a sample field</a:t>
            </a:r>
          </a:p>
          <a:p>
            <a:endParaRPr lang="en-US" sz="2000" dirty="0"/>
          </a:p>
          <a:p>
            <a:endParaRPr lang="en-US" sz="2000" dirty="0"/>
          </a:p>
          <a:p>
            <a:endParaRPr lang="en-US" sz="2000" dirty="0"/>
          </a:p>
          <a:p>
            <a:r>
              <a:rPr lang="en-US" sz="2000" b="1" dirty="0"/>
              <a:t> </a:t>
            </a:r>
          </a:p>
        </p:txBody>
      </p:sp>
      <p:pic>
        <p:nvPicPr>
          <p:cNvPr id="10" name="Picture 9">
            <a:extLst>
              <a:ext uri="{FF2B5EF4-FFF2-40B4-BE49-F238E27FC236}">
                <a16:creationId xmlns:a16="http://schemas.microsoft.com/office/drawing/2014/main" id="{BE7F8498-1BA0-E290-CCE5-340D03013C5E}"/>
              </a:ext>
            </a:extLst>
          </p:cNvPr>
          <p:cNvPicPr>
            <a:picLocks noChangeAspect="1"/>
          </p:cNvPicPr>
          <p:nvPr/>
        </p:nvPicPr>
        <p:blipFill>
          <a:blip r:embed="rId3"/>
          <a:stretch>
            <a:fillRect/>
          </a:stretch>
        </p:blipFill>
        <p:spPr>
          <a:xfrm>
            <a:off x="599440" y="3471803"/>
            <a:ext cx="8532854" cy="373231"/>
          </a:xfrm>
          <a:prstGeom prst="rect">
            <a:avLst/>
          </a:prstGeom>
        </p:spPr>
      </p:pic>
      <p:sp>
        <p:nvSpPr>
          <p:cNvPr id="11" name="TextBox 10">
            <a:extLst>
              <a:ext uri="{FF2B5EF4-FFF2-40B4-BE49-F238E27FC236}">
                <a16:creationId xmlns:a16="http://schemas.microsoft.com/office/drawing/2014/main" id="{3B142AAF-FAC0-CBF7-2E31-82070EE6D3F9}"/>
              </a:ext>
            </a:extLst>
          </p:cNvPr>
          <p:cNvSpPr txBox="1"/>
          <p:nvPr/>
        </p:nvSpPr>
        <p:spPr>
          <a:xfrm>
            <a:off x="568960" y="3992880"/>
            <a:ext cx="10864552" cy="2554545"/>
          </a:xfrm>
          <a:prstGeom prst="rect">
            <a:avLst/>
          </a:prstGeom>
          <a:noFill/>
        </p:spPr>
        <p:txBody>
          <a:bodyPr wrap="square" rtlCol="0">
            <a:spAutoFit/>
          </a:bodyPr>
          <a:lstStyle/>
          <a:p>
            <a:r>
              <a:rPr lang="en-US" sz="2000" dirty="0"/>
              <a:t>GT </a:t>
            </a:r>
            <a:r>
              <a:rPr lang="en-US" sz="2000" dirty="0">
                <a:sym typeface="Wingdings" panose="05000000000000000000" pitchFamily="2" charset="2"/>
              </a:rPr>
              <a:t> 1 : Genotype of this sample at this site</a:t>
            </a:r>
          </a:p>
          <a:p>
            <a:r>
              <a:rPr lang="en-US" sz="2000" dirty="0"/>
              <a:t>DP </a:t>
            </a:r>
            <a:r>
              <a:rPr lang="en-US" sz="2000" dirty="0">
                <a:sym typeface="Wingdings" panose="05000000000000000000" pitchFamily="2" charset="2"/>
              </a:rPr>
              <a:t> 18 : Unfiltered reads depth at this site</a:t>
            </a:r>
          </a:p>
          <a:p>
            <a:r>
              <a:rPr lang="en-US" sz="2000" dirty="0">
                <a:sym typeface="Wingdings" panose="05000000000000000000" pitchFamily="2" charset="2"/>
              </a:rPr>
              <a:t>RO  0 : Reference allele observation count</a:t>
            </a:r>
          </a:p>
          <a:p>
            <a:r>
              <a:rPr lang="en-US" sz="2000" dirty="0">
                <a:sym typeface="Wingdings" panose="05000000000000000000" pitchFamily="2" charset="2"/>
              </a:rPr>
              <a:t>QR  0 : Sum of qualities for reference allele observation</a:t>
            </a:r>
          </a:p>
          <a:p>
            <a:r>
              <a:rPr lang="en-US" sz="2000" dirty="0">
                <a:sym typeface="Wingdings" panose="05000000000000000000" pitchFamily="2" charset="2"/>
              </a:rPr>
              <a:t>AO  18 : Alternative allele observation counts</a:t>
            </a:r>
          </a:p>
          <a:p>
            <a:r>
              <a:rPr lang="en-US" sz="2000" dirty="0">
                <a:sym typeface="Wingdings" panose="05000000000000000000" pitchFamily="2" charset="2"/>
              </a:rPr>
              <a:t>QA  479 : Sum of qualities for alternative allele observations</a:t>
            </a:r>
          </a:p>
          <a:p>
            <a:r>
              <a:rPr lang="en-US" sz="2000" dirty="0">
                <a:sym typeface="Wingdings" panose="05000000000000000000" pitchFamily="2" charset="2"/>
              </a:rPr>
              <a:t>GL  -43.3724,0 : Genotype Likelihood, log10-scaled likelihoods of the data given the called genotype for each possible genotype generated from the reference and alternate alleles given the sample ploidy</a:t>
            </a:r>
            <a:endParaRPr lang="en-US" sz="2000" dirty="0"/>
          </a:p>
        </p:txBody>
      </p:sp>
    </p:spTree>
    <p:extLst>
      <p:ext uri="{BB962C8B-B14F-4D97-AF65-F5344CB8AC3E}">
        <p14:creationId xmlns:p14="http://schemas.microsoft.com/office/powerpoint/2010/main" val="39894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EBFE19-F02E-0FD3-1CD2-4235BF3F772D}"/>
              </a:ext>
            </a:extLst>
          </p:cNvPr>
          <p:cNvSpPr txBox="1"/>
          <p:nvPr/>
        </p:nvSpPr>
        <p:spPr>
          <a:xfrm>
            <a:off x="4826000" y="81816"/>
            <a:ext cx="2482474" cy="738664"/>
          </a:xfrm>
          <a:prstGeom prst="rect">
            <a:avLst/>
          </a:prstGeom>
          <a:noFill/>
        </p:spPr>
        <p:txBody>
          <a:bodyPr wrap="none" rtlCol="0">
            <a:spAutoFit/>
          </a:bodyPr>
          <a:lstStyle/>
          <a:p>
            <a:r>
              <a:rPr lang="en-US" sz="2400" dirty="0"/>
              <a:t>Required software</a:t>
            </a:r>
          </a:p>
          <a:p>
            <a:endParaRPr lang="en-US" dirty="0"/>
          </a:p>
        </p:txBody>
      </p:sp>
      <p:sp>
        <p:nvSpPr>
          <p:cNvPr id="5" name="TextBox 4">
            <a:extLst>
              <a:ext uri="{FF2B5EF4-FFF2-40B4-BE49-F238E27FC236}">
                <a16:creationId xmlns:a16="http://schemas.microsoft.com/office/drawing/2014/main" id="{E35631FF-D748-647C-DC3C-5B16242688AE}"/>
              </a:ext>
            </a:extLst>
          </p:cNvPr>
          <p:cNvSpPr txBox="1"/>
          <p:nvPr/>
        </p:nvSpPr>
        <p:spPr>
          <a:xfrm>
            <a:off x="883920" y="894080"/>
            <a:ext cx="5570628" cy="2554545"/>
          </a:xfrm>
          <a:prstGeom prst="rect">
            <a:avLst/>
          </a:prstGeom>
          <a:noFill/>
        </p:spPr>
        <p:txBody>
          <a:bodyPr wrap="none" rtlCol="0">
            <a:spAutoFit/>
          </a:bodyPr>
          <a:lstStyle/>
          <a:p>
            <a:r>
              <a:rPr lang="en-US" sz="2000" dirty="0"/>
              <a:t>Install </a:t>
            </a:r>
            <a:r>
              <a:rPr lang="en-US" sz="2000" dirty="0" err="1"/>
              <a:t>sambamba</a:t>
            </a:r>
            <a:endParaRPr lang="en-US" sz="2000" dirty="0"/>
          </a:p>
          <a:p>
            <a:r>
              <a:rPr lang="en-US" sz="2000" dirty="0">
                <a:solidFill>
                  <a:schemeClr val="accent1"/>
                </a:solidFill>
              </a:rPr>
              <a:t>$ </a:t>
            </a:r>
            <a:r>
              <a:rPr lang="sv-SE" sz="2000" dirty="0">
                <a:solidFill>
                  <a:schemeClr val="accent1"/>
                </a:solidFill>
              </a:rPr>
              <a:t>conda install -c bioconda sambamba</a:t>
            </a:r>
          </a:p>
          <a:p>
            <a:endParaRPr lang="sv-SE" sz="2000" dirty="0">
              <a:solidFill>
                <a:schemeClr val="accent1"/>
              </a:solidFill>
            </a:endParaRPr>
          </a:p>
          <a:p>
            <a:r>
              <a:rPr lang="en-US" sz="2000" dirty="0"/>
              <a:t>Install </a:t>
            </a:r>
            <a:r>
              <a:rPr lang="en-US" sz="2000" dirty="0" err="1"/>
              <a:t>SnpEff</a:t>
            </a:r>
            <a:endParaRPr lang="en-US" sz="2000" dirty="0"/>
          </a:p>
          <a:p>
            <a:r>
              <a:rPr lang="en-US" sz="2000" dirty="0">
                <a:solidFill>
                  <a:schemeClr val="accent1"/>
                </a:solidFill>
              </a:rPr>
              <a:t>$ </a:t>
            </a:r>
            <a:r>
              <a:rPr lang="it-IT" sz="2000" dirty="0">
                <a:solidFill>
                  <a:schemeClr val="accent1"/>
                </a:solidFill>
              </a:rPr>
              <a:t>conda install -c "bioconda/label/cf201901" snpeff</a:t>
            </a:r>
          </a:p>
          <a:p>
            <a:endParaRPr lang="it-IT" sz="2000" dirty="0">
              <a:solidFill>
                <a:schemeClr val="accent1"/>
              </a:solidFill>
            </a:endParaRPr>
          </a:p>
          <a:p>
            <a:r>
              <a:rPr lang="it-IT" sz="2000" dirty="0"/>
              <a:t>Install SnpSift</a:t>
            </a:r>
          </a:p>
          <a:p>
            <a:r>
              <a:rPr lang="en-US" sz="2000" b="0" i="0" dirty="0">
                <a:solidFill>
                  <a:schemeClr val="accent1"/>
                </a:solidFill>
                <a:effectLst/>
              </a:rPr>
              <a:t>$ </a:t>
            </a:r>
            <a:r>
              <a:rPr lang="en-US" sz="2000" b="0" i="0" dirty="0" err="1">
                <a:solidFill>
                  <a:schemeClr val="accent1"/>
                </a:solidFill>
                <a:effectLst/>
              </a:rPr>
              <a:t>conda</a:t>
            </a:r>
            <a:r>
              <a:rPr lang="en-US" sz="2000" b="0" i="0" dirty="0">
                <a:solidFill>
                  <a:schemeClr val="accent1"/>
                </a:solidFill>
                <a:effectLst/>
              </a:rPr>
              <a:t> install -c "</a:t>
            </a:r>
            <a:r>
              <a:rPr lang="en-US" sz="2000" b="0" i="0" dirty="0" err="1">
                <a:solidFill>
                  <a:schemeClr val="accent1"/>
                </a:solidFill>
                <a:effectLst/>
              </a:rPr>
              <a:t>bioconda</a:t>
            </a:r>
            <a:r>
              <a:rPr lang="en-US" sz="2000" b="0" i="0" dirty="0">
                <a:solidFill>
                  <a:schemeClr val="accent1"/>
                </a:solidFill>
                <a:effectLst/>
              </a:rPr>
              <a:t>/label/cf201901" </a:t>
            </a:r>
            <a:r>
              <a:rPr lang="en-US" sz="2000" b="0" i="0" dirty="0" err="1">
                <a:solidFill>
                  <a:schemeClr val="accent1"/>
                </a:solidFill>
                <a:effectLst/>
              </a:rPr>
              <a:t>snpsift</a:t>
            </a:r>
            <a:endParaRPr lang="en-US" sz="2000" dirty="0">
              <a:solidFill>
                <a:schemeClr val="accent1"/>
              </a:solidFill>
            </a:endParaRPr>
          </a:p>
        </p:txBody>
      </p:sp>
    </p:spTree>
    <p:extLst>
      <p:ext uri="{BB962C8B-B14F-4D97-AF65-F5344CB8AC3E}">
        <p14:creationId xmlns:p14="http://schemas.microsoft.com/office/powerpoint/2010/main" val="575429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7CAEB-6365-1154-507C-80F0ECC5D303}"/>
              </a:ext>
            </a:extLst>
          </p:cNvPr>
          <p:cNvSpPr txBox="1"/>
          <p:nvPr/>
        </p:nvSpPr>
        <p:spPr>
          <a:xfrm>
            <a:off x="4246880" y="3101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9D506419-1F02-51AC-2E33-64956AD23860}"/>
              </a:ext>
            </a:extLst>
          </p:cNvPr>
          <p:cNvSpPr txBox="1"/>
          <p:nvPr/>
        </p:nvSpPr>
        <p:spPr>
          <a:xfrm>
            <a:off x="528320" y="643374"/>
            <a:ext cx="11145520" cy="2599173"/>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Closer look at VCF file variant entry</a:t>
            </a:r>
          </a:p>
          <a:p>
            <a:pPr algn="l">
              <a:lnSpc>
                <a:spcPct val="150000"/>
              </a:lnSpc>
            </a:pPr>
            <a:endParaRPr lang="en-US" sz="800" dirty="0"/>
          </a:p>
          <a:p>
            <a:pPr algn="l">
              <a:lnSpc>
                <a:spcPct val="150000"/>
              </a:lnSpc>
            </a:pPr>
            <a:r>
              <a:rPr lang="en-US" sz="2000" dirty="0"/>
              <a:t>We can find out the meaning of FORMAT tags from VCF header</a:t>
            </a:r>
          </a:p>
          <a:p>
            <a:pPr algn="l">
              <a:lnSpc>
                <a:spcPct val="150000"/>
              </a:lnSpc>
            </a:pPr>
            <a:endParaRPr lang="en-US" sz="2000" dirty="0"/>
          </a:p>
          <a:p>
            <a:pPr algn="l">
              <a:lnSpc>
                <a:spcPct val="150000"/>
              </a:lnSpc>
            </a:pPr>
            <a:endParaRPr lang="en-US" sz="2000" dirty="0"/>
          </a:p>
        </p:txBody>
      </p:sp>
      <p:pic>
        <p:nvPicPr>
          <p:cNvPr id="7" name="Picture 6">
            <a:extLst>
              <a:ext uri="{FF2B5EF4-FFF2-40B4-BE49-F238E27FC236}">
                <a16:creationId xmlns:a16="http://schemas.microsoft.com/office/drawing/2014/main" id="{ADF07085-A24B-DC35-0F8C-322E49A20F54}"/>
              </a:ext>
            </a:extLst>
          </p:cNvPr>
          <p:cNvPicPr>
            <a:picLocks noChangeAspect="1"/>
          </p:cNvPicPr>
          <p:nvPr/>
        </p:nvPicPr>
        <p:blipFill>
          <a:blip r:embed="rId2"/>
          <a:stretch>
            <a:fillRect/>
          </a:stretch>
        </p:blipFill>
        <p:spPr>
          <a:xfrm>
            <a:off x="528320" y="2532447"/>
            <a:ext cx="10866186" cy="2181793"/>
          </a:xfrm>
          <a:prstGeom prst="rect">
            <a:avLst/>
          </a:prstGeom>
        </p:spPr>
      </p:pic>
      <p:sp>
        <p:nvSpPr>
          <p:cNvPr id="9" name="TextBox 8">
            <a:extLst>
              <a:ext uri="{FF2B5EF4-FFF2-40B4-BE49-F238E27FC236}">
                <a16:creationId xmlns:a16="http://schemas.microsoft.com/office/drawing/2014/main" id="{078D2993-A06F-7D58-A2C6-7AB1A16309EA}"/>
              </a:ext>
            </a:extLst>
          </p:cNvPr>
          <p:cNvSpPr txBox="1"/>
          <p:nvPr/>
        </p:nvSpPr>
        <p:spPr>
          <a:xfrm>
            <a:off x="508000" y="5100320"/>
            <a:ext cx="10642666" cy="984885"/>
          </a:xfrm>
          <a:prstGeom prst="rect">
            <a:avLst/>
          </a:prstGeom>
          <a:noFill/>
        </p:spPr>
        <p:txBody>
          <a:bodyPr wrap="square" rtlCol="0">
            <a:spAutoFit/>
          </a:bodyPr>
          <a:lstStyle/>
          <a:p>
            <a:r>
              <a:rPr lang="en-US" sz="2000" dirty="0"/>
              <a:t>Use grep to find a description of the FORMAT tag, for example to search for GT tag</a:t>
            </a:r>
          </a:p>
          <a:p>
            <a:r>
              <a:rPr lang="en-US" sz="2000" dirty="0">
                <a:solidFill>
                  <a:schemeClr val="accent1"/>
                </a:solidFill>
              </a:rPr>
              <a:t>$ grep '##FORMAT=&lt;ID=GT' freebayes.bwa.vcf</a:t>
            </a:r>
            <a:r>
              <a:rPr lang="en-US" sz="2000" dirty="0"/>
              <a:t> </a:t>
            </a:r>
          </a:p>
          <a:p>
            <a:endParaRPr lang="en-US" dirty="0"/>
          </a:p>
        </p:txBody>
      </p:sp>
    </p:spTree>
    <p:extLst>
      <p:ext uri="{BB962C8B-B14F-4D97-AF65-F5344CB8AC3E}">
        <p14:creationId xmlns:p14="http://schemas.microsoft.com/office/powerpoint/2010/main" val="4021127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CA1C65-3A63-4F24-BCA0-E2F2B1A8152F}"/>
              </a:ext>
            </a:extLst>
          </p:cNvPr>
          <p:cNvSpPr txBox="1"/>
          <p:nvPr/>
        </p:nvSpPr>
        <p:spPr>
          <a:xfrm>
            <a:off x="4246880" y="7165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A1E3181D-ABDF-7D8C-7A9A-1ABEB092D800}"/>
              </a:ext>
            </a:extLst>
          </p:cNvPr>
          <p:cNvSpPr txBox="1"/>
          <p:nvPr/>
        </p:nvSpPr>
        <p:spPr>
          <a:xfrm>
            <a:off x="528320" y="856734"/>
            <a:ext cx="11145520" cy="7769819"/>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Where to get information about VCF format:</a:t>
            </a:r>
          </a:p>
          <a:p>
            <a:pPr marL="342900" indent="-342900" algn="l">
              <a:lnSpc>
                <a:spcPct val="150000"/>
              </a:lnSpc>
              <a:buFont typeface="Wingdings" panose="05000000000000000000" pitchFamily="2" charset="2"/>
              <a:buChar char="ü"/>
            </a:pPr>
            <a:r>
              <a:rPr lang="en-US" sz="2000" dirty="0"/>
              <a:t>Official documentation: </a:t>
            </a:r>
            <a:r>
              <a:rPr lang="en-US" sz="2000" dirty="0">
                <a:hlinkClick r:id="rId2"/>
              </a:rPr>
              <a:t>https://samtools.github.io/hts-specs/VCFv4.2.pdf</a:t>
            </a:r>
            <a:endParaRPr lang="en-US" sz="2000" dirty="0"/>
          </a:p>
          <a:p>
            <a:pPr marL="342900" indent="-342900" algn="l">
              <a:lnSpc>
                <a:spcPct val="150000"/>
              </a:lnSpc>
              <a:buFont typeface="Wingdings" panose="05000000000000000000" pitchFamily="2" charset="2"/>
              <a:buChar char="ü"/>
            </a:pPr>
            <a:r>
              <a:rPr lang="en-US" sz="2000" dirty="0"/>
              <a:t>Wikipedia article (it is rather good): </a:t>
            </a:r>
            <a:r>
              <a:rPr lang="en-US" sz="2000" dirty="0">
                <a:hlinkClick r:id="rId3"/>
              </a:rPr>
              <a:t>https://en.wikipedia.org/wiki/Variant_Call_Format</a:t>
            </a:r>
            <a:endParaRPr lang="en-US" sz="2000" dirty="0"/>
          </a:p>
          <a:p>
            <a:pPr marL="342900" indent="-342900" algn="l">
              <a:lnSpc>
                <a:spcPct val="150000"/>
              </a:lnSpc>
              <a:buFont typeface="Wingdings" panose="05000000000000000000" pitchFamily="2" charset="2"/>
              <a:buChar char="ü"/>
            </a:pPr>
            <a:r>
              <a:rPr lang="en-US" sz="2000" dirty="0"/>
              <a:t>GATK explanation of VCF format: </a:t>
            </a:r>
            <a:r>
              <a:rPr lang="en-US" sz="2000" dirty="0">
                <a:hlinkClick r:id="rId4"/>
              </a:rPr>
              <a:t>https://gatk.broadinstitute.org/hc/en-us/articles/360035531692-VCF-Variant-Call-Format</a:t>
            </a:r>
            <a:endParaRPr lang="en-US" sz="2000" dirty="0"/>
          </a:p>
          <a:p>
            <a:pPr algn="l">
              <a:lnSpc>
                <a:spcPct val="150000"/>
              </a:lnSpc>
            </a:pPr>
            <a:endParaRPr lang="en-US" sz="800" dirty="0"/>
          </a:p>
          <a:p>
            <a:pPr algn="l">
              <a:lnSpc>
                <a:spcPct val="150000"/>
              </a:lnSpc>
            </a:pPr>
            <a:r>
              <a:rPr lang="en-US" sz="2000" b="1" dirty="0"/>
              <a:t>NEVER</a:t>
            </a:r>
            <a:r>
              <a:rPr lang="en-US" sz="2000" dirty="0"/>
              <a:t> try to edit, filter or otherwise manipulate VCF files using general text processing tools! It will never end well.</a:t>
            </a:r>
          </a:p>
          <a:p>
            <a:pPr algn="l">
              <a:lnSpc>
                <a:spcPct val="150000"/>
              </a:lnSpc>
            </a:pPr>
            <a:endParaRPr lang="en-US" sz="800" dirty="0"/>
          </a:p>
          <a:p>
            <a:pPr algn="l">
              <a:lnSpc>
                <a:spcPct val="150000"/>
              </a:lnSpc>
            </a:pPr>
            <a:r>
              <a:rPr lang="en-US" sz="2000" b="1" dirty="0"/>
              <a:t>Use only specialized software to work with VCF files!</a:t>
            </a:r>
            <a:r>
              <a:rPr lang="en-US" sz="2000" dirty="0"/>
              <a:t> </a:t>
            </a:r>
          </a:p>
          <a:p>
            <a:pPr algn="l">
              <a:lnSpc>
                <a:spcPct val="150000"/>
              </a:lnSpc>
            </a:pPr>
            <a:endParaRPr lang="en-US" sz="2000" dirty="0"/>
          </a:p>
          <a:p>
            <a:pPr algn="l">
              <a:lnSpc>
                <a:spcPct val="150000"/>
              </a:lnSpc>
            </a:pPr>
            <a:endParaRPr lang="en-US" sz="2000" dirty="0"/>
          </a:p>
          <a:p>
            <a:pPr algn="l">
              <a:lnSpc>
                <a:spcPct val="150000"/>
              </a:lnSpc>
            </a:pPr>
            <a:endParaRPr lang="en-US" sz="2000" dirty="0"/>
          </a:p>
          <a:p>
            <a:pPr algn="l">
              <a:lnSpc>
                <a:spcPct val="150000"/>
              </a:lnSpc>
            </a:pPr>
            <a:endParaRPr lang="en-US" sz="2000" dirty="0"/>
          </a:p>
          <a:p>
            <a:pPr algn="l">
              <a:lnSpc>
                <a:spcPct val="150000"/>
              </a:lnSpc>
            </a:pPr>
            <a:r>
              <a:rPr lang="en-US" sz="2000" dirty="0"/>
              <a:t> </a:t>
            </a:r>
          </a:p>
          <a:p>
            <a:pPr algn="l">
              <a:lnSpc>
                <a:spcPct val="150000"/>
              </a:lnSpc>
            </a:pPr>
            <a:endParaRPr lang="en-US" sz="2000" dirty="0"/>
          </a:p>
          <a:p>
            <a:pPr algn="l">
              <a:lnSpc>
                <a:spcPct val="150000"/>
              </a:lnSpc>
            </a:pPr>
            <a:endParaRPr lang="en-US" sz="2000" dirty="0"/>
          </a:p>
        </p:txBody>
      </p:sp>
    </p:spTree>
    <p:extLst>
      <p:ext uri="{BB962C8B-B14F-4D97-AF65-F5344CB8AC3E}">
        <p14:creationId xmlns:p14="http://schemas.microsoft.com/office/powerpoint/2010/main" val="1926370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2AFC5-8988-266E-A37D-FEEA5C685B4F}"/>
              </a:ext>
            </a:extLst>
          </p:cNvPr>
          <p:cNvSpPr txBox="1"/>
          <p:nvPr/>
        </p:nvSpPr>
        <p:spPr>
          <a:xfrm>
            <a:off x="4246880" y="7165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5774D6DB-EAEC-9431-1765-CD59E9123FAD}"/>
              </a:ext>
            </a:extLst>
          </p:cNvPr>
          <p:cNvSpPr txBox="1"/>
          <p:nvPr/>
        </p:nvSpPr>
        <p:spPr>
          <a:xfrm>
            <a:off x="528320" y="856734"/>
            <a:ext cx="11145520" cy="9170203"/>
          </a:xfrm>
          <a:prstGeom prst="rect">
            <a:avLst/>
          </a:prstGeom>
          <a:noFill/>
        </p:spPr>
        <p:txBody>
          <a:bodyPr wrap="square">
            <a:spAutoFit/>
          </a:bodyPr>
          <a:lstStyle/>
          <a:p>
            <a:r>
              <a:rPr lang="en-US" sz="2000" b="1" i="1" dirty="0"/>
              <a:t>VCF</a:t>
            </a:r>
            <a:r>
              <a:rPr lang="en-US" sz="2000" dirty="0"/>
              <a:t> file format (continuation)</a:t>
            </a:r>
          </a:p>
          <a:p>
            <a:endParaRPr lang="en-US" sz="800" dirty="0"/>
          </a:p>
          <a:p>
            <a:pPr algn="l">
              <a:lnSpc>
                <a:spcPct val="150000"/>
              </a:lnSpc>
            </a:pPr>
            <a:r>
              <a:rPr lang="en-US" sz="2000" dirty="0"/>
              <a:t>A list of VCF manipulation software:</a:t>
            </a:r>
          </a:p>
          <a:p>
            <a:pPr algn="l">
              <a:lnSpc>
                <a:spcPct val="150000"/>
              </a:lnSpc>
            </a:pPr>
            <a:endParaRPr lang="en-US" sz="1000" dirty="0"/>
          </a:p>
          <a:p>
            <a:pPr marL="342900" indent="-342900" algn="l">
              <a:lnSpc>
                <a:spcPct val="200000"/>
              </a:lnSpc>
              <a:buFont typeface="Wingdings" panose="05000000000000000000" pitchFamily="2" charset="2"/>
              <a:buChar char="Ø"/>
            </a:pPr>
            <a:r>
              <a:rPr lang="en-US" sz="2000" b="1" dirty="0"/>
              <a:t>Picard</a:t>
            </a:r>
            <a:r>
              <a:rPr lang="en-US" sz="2000" dirty="0"/>
              <a:t> </a:t>
            </a:r>
            <a:r>
              <a:rPr lang="en-US" sz="2000" dirty="0">
                <a:hlinkClick r:id="rId2"/>
              </a:rPr>
              <a:t>http://broadinstitute.github.io/picard/index.html</a:t>
            </a:r>
            <a:r>
              <a:rPr lang="en-US" sz="2000" dirty="0"/>
              <a:t> - java-based command line tools to manipulate SAM, BAM, CRAM, and VCF files</a:t>
            </a:r>
          </a:p>
          <a:p>
            <a:pPr marL="342900" indent="-342900" algn="l">
              <a:lnSpc>
                <a:spcPct val="200000"/>
              </a:lnSpc>
              <a:buFont typeface="Wingdings" panose="05000000000000000000" pitchFamily="2" charset="2"/>
              <a:buChar char="Ø"/>
            </a:pPr>
            <a:r>
              <a:rPr lang="en-US" sz="2000" b="1" dirty="0"/>
              <a:t>VCF-kit</a:t>
            </a:r>
            <a:r>
              <a:rPr lang="en-US" sz="2000" dirty="0"/>
              <a:t> </a:t>
            </a:r>
            <a:r>
              <a:rPr lang="en-US" sz="2000" dirty="0">
                <a:hlinkClick r:id="rId3"/>
              </a:rPr>
              <a:t>https://github.com/AndersenLab/VCF-kit</a:t>
            </a:r>
            <a:r>
              <a:rPr lang="en-US" sz="2000" dirty="0"/>
              <a:t> - command line set of utilities to manipulate VCF files</a:t>
            </a:r>
          </a:p>
          <a:p>
            <a:pPr marL="342900" indent="-342900" algn="l">
              <a:lnSpc>
                <a:spcPct val="200000"/>
              </a:lnSpc>
              <a:buFont typeface="Wingdings" panose="05000000000000000000" pitchFamily="2" charset="2"/>
              <a:buChar char="Ø"/>
            </a:pPr>
            <a:r>
              <a:rPr lang="en-US" sz="2000" b="1" dirty="0" err="1"/>
              <a:t>VCFtools</a:t>
            </a:r>
            <a:r>
              <a:rPr lang="en-US" sz="2000" dirty="0"/>
              <a:t> </a:t>
            </a:r>
            <a:r>
              <a:rPr lang="en-US" sz="2000" dirty="0">
                <a:hlinkClick r:id="rId4"/>
              </a:rPr>
              <a:t>https://vcftools.github.io/</a:t>
            </a:r>
            <a:r>
              <a:rPr lang="en-US" sz="2000" dirty="0"/>
              <a:t> - another command line set of tools to manipulate and analyze VCFs</a:t>
            </a:r>
          </a:p>
          <a:p>
            <a:pPr marL="342900" indent="-342900" algn="l">
              <a:lnSpc>
                <a:spcPct val="200000"/>
              </a:lnSpc>
              <a:buFont typeface="Wingdings" panose="05000000000000000000" pitchFamily="2" charset="2"/>
              <a:buChar char="Ø"/>
            </a:pPr>
            <a:r>
              <a:rPr lang="en-US" sz="2000" b="1" dirty="0" err="1"/>
              <a:t>BCFtools</a:t>
            </a:r>
            <a:r>
              <a:rPr lang="en-US" sz="2000" b="1" dirty="0"/>
              <a:t> </a:t>
            </a:r>
            <a:r>
              <a:rPr lang="en-US" sz="2000" dirty="0">
                <a:hlinkClick r:id="rId5"/>
              </a:rPr>
              <a:t>https://samtools.github.io/bcftools/bcftools.html</a:t>
            </a:r>
            <a:r>
              <a:rPr lang="en-US" sz="2000" dirty="0"/>
              <a:t> - a set of tools written by Heng Li to manipulate and analyze VCFs and their binary representations – BCF files</a:t>
            </a:r>
          </a:p>
          <a:p>
            <a:pPr algn="l">
              <a:lnSpc>
                <a:spcPct val="150000"/>
              </a:lnSpc>
            </a:pPr>
            <a:endParaRPr lang="en-US" sz="2000" dirty="0"/>
          </a:p>
          <a:p>
            <a:pPr algn="l">
              <a:lnSpc>
                <a:spcPct val="150000"/>
              </a:lnSpc>
            </a:pPr>
            <a:endParaRPr lang="en-US" sz="2000" dirty="0"/>
          </a:p>
          <a:p>
            <a:pPr algn="l">
              <a:lnSpc>
                <a:spcPct val="150000"/>
              </a:lnSpc>
            </a:pPr>
            <a:endParaRPr lang="en-US" sz="2000" dirty="0"/>
          </a:p>
          <a:p>
            <a:pPr algn="l">
              <a:lnSpc>
                <a:spcPct val="150000"/>
              </a:lnSpc>
            </a:pPr>
            <a:endParaRPr lang="en-US" sz="2000" dirty="0"/>
          </a:p>
          <a:p>
            <a:pPr algn="l">
              <a:lnSpc>
                <a:spcPct val="150000"/>
              </a:lnSpc>
            </a:pPr>
            <a:endParaRPr lang="en-US" sz="2000" dirty="0"/>
          </a:p>
          <a:p>
            <a:pPr algn="l">
              <a:lnSpc>
                <a:spcPct val="150000"/>
              </a:lnSpc>
            </a:pPr>
            <a:r>
              <a:rPr lang="en-US" sz="2000" dirty="0"/>
              <a:t> </a:t>
            </a:r>
          </a:p>
          <a:p>
            <a:pPr algn="l">
              <a:lnSpc>
                <a:spcPct val="150000"/>
              </a:lnSpc>
            </a:pPr>
            <a:endParaRPr lang="en-US" sz="2000" dirty="0"/>
          </a:p>
          <a:p>
            <a:pPr algn="l">
              <a:lnSpc>
                <a:spcPct val="150000"/>
              </a:lnSpc>
            </a:pPr>
            <a:endParaRPr lang="en-US" sz="2000" dirty="0"/>
          </a:p>
        </p:txBody>
      </p:sp>
    </p:spTree>
    <p:extLst>
      <p:ext uri="{BB962C8B-B14F-4D97-AF65-F5344CB8AC3E}">
        <p14:creationId xmlns:p14="http://schemas.microsoft.com/office/powerpoint/2010/main" val="257080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576D75-6B45-208F-D449-11E2712A5D34}"/>
              </a:ext>
            </a:extLst>
          </p:cNvPr>
          <p:cNvSpPr txBox="1"/>
          <p:nvPr/>
        </p:nvSpPr>
        <p:spPr>
          <a:xfrm>
            <a:off x="5080000" y="11229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229D1BEC-BB29-217A-96CA-6D1EE1268580}"/>
              </a:ext>
            </a:extLst>
          </p:cNvPr>
          <p:cNvSpPr txBox="1"/>
          <p:nvPr/>
        </p:nvSpPr>
        <p:spPr>
          <a:xfrm>
            <a:off x="518160" y="795774"/>
            <a:ext cx="11145520" cy="563231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pPr algn="l"/>
            <a:endParaRPr lang="en-US" sz="2000" dirty="0"/>
          </a:p>
          <a:p>
            <a:pPr algn="l"/>
            <a:r>
              <a:rPr lang="en-US" sz="2000" dirty="0"/>
              <a:t>Change to </a:t>
            </a:r>
            <a:r>
              <a:rPr lang="en-US" sz="2000" b="1" dirty="0" err="1"/>
              <a:t>sim_reads</a:t>
            </a:r>
            <a:r>
              <a:rPr lang="en-US" sz="2000" b="1" dirty="0"/>
              <a:t>/ </a:t>
            </a:r>
            <a:r>
              <a:rPr lang="en-US" sz="2000" dirty="0"/>
              <a:t>directory</a:t>
            </a:r>
            <a:endParaRPr lang="en-US" sz="2000" b="1" dirty="0"/>
          </a:p>
          <a:p>
            <a:pPr algn="l"/>
            <a:r>
              <a:rPr lang="en-US" sz="2000" dirty="0">
                <a:solidFill>
                  <a:schemeClr val="accent1"/>
                </a:solidFill>
              </a:rPr>
              <a:t>$ cd </a:t>
            </a:r>
            <a:r>
              <a:rPr lang="en-US" sz="2000" dirty="0" err="1">
                <a:solidFill>
                  <a:schemeClr val="accent1"/>
                </a:solidFill>
              </a:rPr>
              <a:t>sim_reads</a:t>
            </a:r>
            <a:endParaRPr lang="en-US" sz="2000" dirty="0">
              <a:solidFill>
                <a:schemeClr val="accent1"/>
              </a:solidFill>
            </a:endParaRPr>
          </a:p>
          <a:p>
            <a:pPr algn="l"/>
            <a:endParaRPr lang="en-US" sz="2000" dirty="0"/>
          </a:p>
          <a:p>
            <a:pPr algn="l"/>
            <a:r>
              <a:rPr lang="en-US" sz="2000" dirty="0"/>
              <a:t>Map simulated reads with bwa</a:t>
            </a:r>
          </a:p>
          <a:p>
            <a:pPr algn="l"/>
            <a:r>
              <a:rPr lang="en-US" sz="2000" dirty="0">
                <a:solidFill>
                  <a:schemeClr val="accent1"/>
                </a:solidFill>
              </a:rPr>
              <a:t>$ bwa mem -t 2 ../GENOMES/</a:t>
            </a:r>
            <a:r>
              <a:rPr lang="en-US" sz="2000" dirty="0" err="1">
                <a:solidFill>
                  <a:schemeClr val="accent1"/>
                </a:solidFill>
              </a:rPr>
              <a:t>M_tuber</a:t>
            </a:r>
            <a:r>
              <a:rPr lang="en-US" sz="2000" dirty="0">
                <a:solidFill>
                  <a:schemeClr val="accent1"/>
                </a:solidFill>
              </a:rPr>
              <a:t>/</a:t>
            </a:r>
            <a:r>
              <a:rPr lang="en-US" sz="2000" dirty="0" err="1">
                <a:solidFill>
                  <a:schemeClr val="accent1"/>
                </a:solidFill>
              </a:rPr>
              <a:t>bwa_index</a:t>
            </a:r>
            <a:r>
              <a:rPr lang="en-US" sz="2000" dirty="0">
                <a:solidFill>
                  <a:schemeClr val="accent1"/>
                </a:solidFill>
              </a:rPr>
              <a:t>/M_tuber_H37Rv.fasta output.bwa.read1.fastq.gz output.bwa.read2.fastq.gz &gt; </a:t>
            </a:r>
            <a:r>
              <a:rPr lang="en-US" sz="2000" dirty="0" err="1">
                <a:solidFill>
                  <a:schemeClr val="accent1"/>
                </a:solidFill>
              </a:rPr>
              <a:t>simulated.bwa.sam</a:t>
            </a:r>
            <a:endParaRPr lang="en-US" sz="2000" dirty="0">
              <a:solidFill>
                <a:schemeClr val="accent1"/>
              </a:solidFill>
            </a:endParaRPr>
          </a:p>
          <a:p>
            <a:pPr algn="l"/>
            <a:endParaRPr lang="en-US" sz="2000" dirty="0">
              <a:solidFill>
                <a:schemeClr val="accent1"/>
              </a:solidFill>
            </a:endParaRPr>
          </a:p>
          <a:p>
            <a:pPr algn="l"/>
            <a:r>
              <a:rPr lang="en-US" sz="2000" dirty="0"/>
              <a:t>Map simulated reads with bowtie 2</a:t>
            </a:r>
          </a:p>
          <a:p>
            <a:pPr algn="l"/>
            <a:r>
              <a:rPr lang="en-US" sz="2000" dirty="0">
                <a:solidFill>
                  <a:schemeClr val="accent1"/>
                </a:solidFill>
              </a:rPr>
              <a:t>$ bowtie2 -p 2 --</a:t>
            </a:r>
            <a:r>
              <a:rPr lang="en-US" sz="2000" dirty="0" err="1">
                <a:solidFill>
                  <a:schemeClr val="accent1"/>
                </a:solidFill>
              </a:rPr>
              <a:t>fr</a:t>
            </a:r>
            <a:r>
              <a:rPr lang="en-US" sz="2000" dirty="0">
                <a:solidFill>
                  <a:schemeClr val="accent1"/>
                </a:solidFill>
              </a:rPr>
              <a:t> --very-sensitive -X 1000 -x ../GENOMES/</a:t>
            </a:r>
            <a:r>
              <a:rPr lang="en-US" sz="2000" dirty="0" err="1">
                <a:solidFill>
                  <a:schemeClr val="accent1"/>
                </a:solidFill>
              </a:rPr>
              <a:t>M_tuber</a:t>
            </a:r>
            <a:r>
              <a:rPr lang="en-US" sz="2000" dirty="0">
                <a:solidFill>
                  <a:schemeClr val="accent1"/>
                </a:solidFill>
              </a:rPr>
              <a:t>/bowtie2_index/M_tuber_H37Rv -1 output.bwa.read1.fastq.gz -2 output.bwa.read2.fastq.gz -S simulated.bowtie2.sam </a:t>
            </a:r>
            <a:r>
              <a:rPr lang="en-US" sz="2000" dirty="0"/>
              <a:t># -X – 1000 sets maximum insert size, works well for most of the libraries</a:t>
            </a:r>
            <a:r>
              <a:rPr lang="en-US" sz="2000" dirty="0">
                <a:solidFill>
                  <a:schemeClr val="accent1"/>
                </a:solidFill>
              </a:rPr>
              <a:t> </a:t>
            </a:r>
          </a:p>
          <a:p>
            <a:pPr algn="l"/>
            <a:endParaRPr lang="en-US" sz="2000" dirty="0">
              <a:solidFill>
                <a:schemeClr val="accent1"/>
              </a:solidFill>
            </a:endParaRPr>
          </a:p>
          <a:p>
            <a:pPr algn="l"/>
            <a:r>
              <a:rPr lang="en-US" sz="2000" dirty="0"/>
              <a:t>Check basic statistics for both </a:t>
            </a:r>
            <a:r>
              <a:rPr lang="en-US" sz="2000" dirty="0" err="1"/>
              <a:t>sam</a:t>
            </a:r>
            <a:r>
              <a:rPr lang="en-US" sz="2000" dirty="0"/>
              <a:t> files</a:t>
            </a:r>
            <a:r>
              <a:rPr lang="en-US" sz="2000" dirty="0">
                <a:solidFill>
                  <a:schemeClr val="accent1"/>
                </a:solidFill>
              </a:rPr>
              <a:t> </a:t>
            </a: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a:t>
            </a:r>
            <a:r>
              <a:rPr lang="en-US" sz="2000" dirty="0" err="1">
                <a:solidFill>
                  <a:schemeClr val="accent1"/>
                </a:solidFill>
              </a:rPr>
              <a:t>flagstat</a:t>
            </a:r>
            <a:r>
              <a:rPr lang="en-US" sz="2000" dirty="0">
                <a:solidFill>
                  <a:schemeClr val="accent1"/>
                </a:solidFill>
              </a:rPr>
              <a:t> </a:t>
            </a:r>
            <a:r>
              <a:rPr lang="en-US" sz="2000" dirty="0" err="1">
                <a:solidFill>
                  <a:schemeClr val="accent1"/>
                </a:solidFill>
              </a:rPr>
              <a:t>simulated.bwa.sam</a:t>
            </a:r>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a:t>
            </a:r>
            <a:r>
              <a:rPr lang="en-US" sz="2000" dirty="0" err="1">
                <a:solidFill>
                  <a:schemeClr val="accent1"/>
                </a:solidFill>
              </a:rPr>
              <a:t>flagstat</a:t>
            </a:r>
            <a:r>
              <a:rPr lang="en-US" sz="2000" dirty="0">
                <a:solidFill>
                  <a:schemeClr val="accent1"/>
                </a:solidFill>
              </a:rPr>
              <a:t> simulated.bowtie2.sam</a:t>
            </a:r>
          </a:p>
          <a:p>
            <a:pPr algn="l"/>
            <a:endParaRPr lang="en-US" sz="2000" dirty="0"/>
          </a:p>
        </p:txBody>
      </p:sp>
    </p:spTree>
    <p:extLst>
      <p:ext uri="{BB962C8B-B14F-4D97-AF65-F5344CB8AC3E}">
        <p14:creationId xmlns:p14="http://schemas.microsoft.com/office/powerpoint/2010/main" val="3570908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3ADDE1-DFC1-837E-3EEE-FE499DC00248}"/>
              </a:ext>
            </a:extLst>
          </p:cNvPr>
          <p:cNvSpPr txBox="1"/>
          <p:nvPr/>
        </p:nvSpPr>
        <p:spPr>
          <a:xfrm>
            <a:off x="5080000" y="11229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CCB762E1-CE4F-A3DD-D308-9488CF85696F}"/>
              </a:ext>
            </a:extLst>
          </p:cNvPr>
          <p:cNvSpPr txBox="1"/>
          <p:nvPr/>
        </p:nvSpPr>
        <p:spPr>
          <a:xfrm>
            <a:off x="518160" y="805934"/>
            <a:ext cx="11145520" cy="5016758"/>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pPr algn="l"/>
            <a:endParaRPr lang="en-US" sz="2000" dirty="0"/>
          </a:p>
          <a:p>
            <a:pPr algn="l"/>
            <a:r>
              <a:rPr lang="en-US" sz="2000" dirty="0"/>
              <a:t>Convert </a:t>
            </a:r>
            <a:r>
              <a:rPr lang="en-US" sz="2000" dirty="0" err="1"/>
              <a:t>sam</a:t>
            </a:r>
            <a:r>
              <a:rPr lang="en-US" sz="2000" dirty="0"/>
              <a:t> files to bam, sort and index</a:t>
            </a: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view -@ 2 -b </a:t>
            </a:r>
            <a:r>
              <a:rPr lang="en-US" sz="2000" dirty="0" err="1">
                <a:solidFill>
                  <a:schemeClr val="accent1"/>
                </a:solidFill>
              </a:rPr>
              <a:t>simulated.bwa.sam</a:t>
            </a:r>
            <a:r>
              <a:rPr lang="en-US" sz="2000" dirty="0">
                <a:solidFill>
                  <a:schemeClr val="accent1"/>
                </a:solidFill>
              </a:rPr>
              <a:t> &gt; </a:t>
            </a:r>
            <a:r>
              <a:rPr lang="en-US" sz="2000" dirty="0" err="1">
                <a:solidFill>
                  <a:schemeClr val="accent1"/>
                </a:solidFill>
              </a:rPr>
              <a:t>simulated.bwa.bam</a:t>
            </a:r>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view -@ 2 -b simulated.bowtie2.sam &gt; simulated.bowtie2.bam</a:t>
            </a:r>
          </a:p>
          <a:p>
            <a:pPr algn="l"/>
            <a:endParaRPr lang="en-US" sz="2000" dirty="0">
              <a:solidFill>
                <a:schemeClr val="accent1"/>
              </a:solidFill>
            </a:endParaRPr>
          </a:p>
          <a:p>
            <a:pPr algn="l"/>
            <a:r>
              <a:rPr lang="en-US" sz="2000" dirty="0"/>
              <a:t>Sort</a:t>
            </a: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sort -@ 2 </a:t>
            </a:r>
            <a:r>
              <a:rPr lang="en-US" sz="2000" dirty="0" err="1">
                <a:solidFill>
                  <a:schemeClr val="accent1"/>
                </a:solidFill>
              </a:rPr>
              <a:t>simulated.bwa.bam</a:t>
            </a:r>
            <a:r>
              <a:rPr lang="en-US" sz="2000" dirty="0">
                <a:solidFill>
                  <a:schemeClr val="accent1"/>
                </a:solidFill>
              </a:rPr>
              <a:t> -o </a:t>
            </a:r>
            <a:r>
              <a:rPr lang="en-US" sz="2000" dirty="0" err="1">
                <a:solidFill>
                  <a:schemeClr val="accent1"/>
                </a:solidFill>
              </a:rPr>
              <a:t>simulated.bwa.sorted.bam</a:t>
            </a:r>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sort -@ 2 simulated.bowtie2.bam -o simulated.bowtie2.sorted.bam</a:t>
            </a:r>
          </a:p>
          <a:p>
            <a:pPr algn="l"/>
            <a:endParaRPr lang="en-US" sz="2000" dirty="0">
              <a:solidFill>
                <a:schemeClr val="accent1"/>
              </a:solidFill>
            </a:endParaRPr>
          </a:p>
          <a:p>
            <a:pPr algn="l"/>
            <a:r>
              <a:rPr lang="en-US" sz="2000" dirty="0"/>
              <a:t>Index</a:t>
            </a: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index </a:t>
            </a:r>
            <a:r>
              <a:rPr lang="en-US" sz="2000" dirty="0" err="1">
                <a:solidFill>
                  <a:schemeClr val="accent1"/>
                </a:solidFill>
              </a:rPr>
              <a:t>simulated.bwa.sorted.bam</a:t>
            </a:r>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index simulated.bowtie2.sorted.bam</a:t>
            </a:r>
          </a:p>
          <a:p>
            <a:pPr algn="l"/>
            <a:endParaRPr lang="en-US" sz="2000" dirty="0">
              <a:solidFill>
                <a:schemeClr val="accent1"/>
              </a:solidFill>
            </a:endParaRPr>
          </a:p>
          <a:p>
            <a:pPr algn="l"/>
            <a:r>
              <a:rPr lang="en-US" sz="2000" dirty="0"/>
              <a:t>Remove intermediate files</a:t>
            </a:r>
          </a:p>
          <a:p>
            <a:pPr algn="l"/>
            <a:r>
              <a:rPr lang="en-US" sz="2000" dirty="0">
                <a:solidFill>
                  <a:schemeClr val="accent1"/>
                </a:solidFill>
              </a:rPr>
              <a:t>$ </a:t>
            </a:r>
            <a:r>
              <a:rPr lang="pl-PL" sz="2000" dirty="0">
                <a:solidFill>
                  <a:schemeClr val="accent1"/>
                </a:solidFill>
              </a:rPr>
              <a:t>rm *.sam *.bowtie2.bam *.bwa.bam</a:t>
            </a:r>
            <a:endParaRPr lang="en-US" sz="2000" dirty="0">
              <a:solidFill>
                <a:schemeClr val="accent1"/>
              </a:solidFill>
            </a:endParaRPr>
          </a:p>
        </p:txBody>
      </p:sp>
    </p:spTree>
    <p:extLst>
      <p:ext uri="{BB962C8B-B14F-4D97-AF65-F5344CB8AC3E}">
        <p14:creationId xmlns:p14="http://schemas.microsoft.com/office/powerpoint/2010/main" val="1898299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E6CDB-BDA1-53CB-09A7-1E57477C64E8}"/>
              </a:ext>
            </a:extLst>
          </p:cNvPr>
          <p:cNvSpPr txBox="1"/>
          <p:nvPr/>
        </p:nvSpPr>
        <p:spPr>
          <a:xfrm>
            <a:off x="5080000" y="11229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EA836274-B281-D1BD-9268-9D61F8A2C4C1}"/>
              </a:ext>
            </a:extLst>
          </p:cNvPr>
          <p:cNvSpPr txBox="1"/>
          <p:nvPr/>
        </p:nvSpPr>
        <p:spPr>
          <a:xfrm>
            <a:off x="518160" y="805934"/>
            <a:ext cx="11145520" cy="5016758"/>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pPr algn="l"/>
            <a:endParaRPr lang="en-US" sz="2000" dirty="0"/>
          </a:p>
          <a:p>
            <a:pPr algn="l"/>
            <a:r>
              <a:rPr lang="en-US" sz="2000" dirty="0"/>
              <a:t>Convert </a:t>
            </a:r>
            <a:r>
              <a:rPr lang="en-US" sz="2000" dirty="0" err="1"/>
              <a:t>sam</a:t>
            </a:r>
            <a:r>
              <a:rPr lang="en-US" sz="2000" dirty="0"/>
              <a:t> files to bam, sort and index</a:t>
            </a: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view -@ 2 -b </a:t>
            </a:r>
            <a:r>
              <a:rPr lang="en-US" sz="2000" dirty="0" err="1">
                <a:solidFill>
                  <a:schemeClr val="accent1"/>
                </a:solidFill>
              </a:rPr>
              <a:t>simulated.bwa.sam</a:t>
            </a:r>
            <a:r>
              <a:rPr lang="en-US" sz="2000" dirty="0">
                <a:solidFill>
                  <a:schemeClr val="accent1"/>
                </a:solidFill>
              </a:rPr>
              <a:t> &gt; </a:t>
            </a:r>
            <a:r>
              <a:rPr lang="en-US" sz="2000" dirty="0" err="1">
                <a:solidFill>
                  <a:schemeClr val="accent1"/>
                </a:solidFill>
              </a:rPr>
              <a:t>simulated.bwa.bam</a:t>
            </a:r>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view -@ 2 -b simulated.bowtie2.sam &gt; simulated.bowtie2.bam</a:t>
            </a:r>
          </a:p>
          <a:p>
            <a:pPr algn="l"/>
            <a:endParaRPr lang="en-US" sz="2000" dirty="0">
              <a:solidFill>
                <a:schemeClr val="accent1"/>
              </a:solidFill>
            </a:endParaRPr>
          </a:p>
          <a:p>
            <a:pPr algn="l"/>
            <a:r>
              <a:rPr lang="en-US" sz="2000" dirty="0"/>
              <a:t>Sort</a:t>
            </a: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sort -@ 2 </a:t>
            </a:r>
            <a:r>
              <a:rPr lang="en-US" sz="2000" dirty="0" err="1">
                <a:solidFill>
                  <a:schemeClr val="accent1"/>
                </a:solidFill>
              </a:rPr>
              <a:t>simulated.bwa.bam</a:t>
            </a:r>
            <a:r>
              <a:rPr lang="en-US" sz="2000" dirty="0">
                <a:solidFill>
                  <a:schemeClr val="accent1"/>
                </a:solidFill>
              </a:rPr>
              <a:t> -o </a:t>
            </a:r>
            <a:r>
              <a:rPr lang="en-US" sz="2000" dirty="0" err="1">
                <a:solidFill>
                  <a:schemeClr val="accent1"/>
                </a:solidFill>
              </a:rPr>
              <a:t>simulated.bwa.sorted.bam</a:t>
            </a:r>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sort -@ 2 simulated.bowtie2.bam -o simulated.bowtie2.sorted.bam</a:t>
            </a:r>
          </a:p>
          <a:p>
            <a:pPr algn="l"/>
            <a:endParaRPr lang="en-US" sz="2000" dirty="0">
              <a:solidFill>
                <a:schemeClr val="accent1"/>
              </a:solidFill>
            </a:endParaRPr>
          </a:p>
          <a:p>
            <a:pPr algn="l"/>
            <a:r>
              <a:rPr lang="en-US" sz="2000" dirty="0"/>
              <a:t>Index</a:t>
            </a: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index </a:t>
            </a:r>
            <a:r>
              <a:rPr lang="en-US" sz="2000" dirty="0" err="1">
                <a:solidFill>
                  <a:schemeClr val="accent1"/>
                </a:solidFill>
              </a:rPr>
              <a:t>simulated.bwa.sorted.bam</a:t>
            </a:r>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samtools</a:t>
            </a:r>
            <a:r>
              <a:rPr lang="en-US" sz="2000" dirty="0">
                <a:solidFill>
                  <a:schemeClr val="accent1"/>
                </a:solidFill>
              </a:rPr>
              <a:t> index simulated.bowtie2.sorted.bam</a:t>
            </a:r>
          </a:p>
          <a:p>
            <a:pPr algn="l"/>
            <a:endParaRPr lang="en-US" sz="2000" dirty="0">
              <a:solidFill>
                <a:schemeClr val="accent1"/>
              </a:solidFill>
            </a:endParaRPr>
          </a:p>
          <a:p>
            <a:pPr algn="l"/>
            <a:r>
              <a:rPr lang="en-US" sz="2000" dirty="0"/>
              <a:t>Remove intermediate files</a:t>
            </a:r>
          </a:p>
          <a:p>
            <a:pPr algn="l"/>
            <a:r>
              <a:rPr lang="en-US" sz="2000" dirty="0">
                <a:solidFill>
                  <a:schemeClr val="accent1"/>
                </a:solidFill>
              </a:rPr>
              <a:t>$ </a:t>
            </a:r>
            <a:r>
              <a:rPr lang="pl-PL" sz="2000" dirty="0">
                <a:solidFill>
                  <a:schemeClr val="accent1"/>
                </a:solidFill>
              </a:rPr>
              <a:t>rm *.sam *.bowtie2.bam *.bwa.bam</a:t>
            </a:r>
            <a:endParaRPr lang="en-US" sz="2000" dirty="0">
              <a:solidFill>
                <a:schemeClr val="accent1"/>
              </a:solidFill>
            </a:endParaRPr>
          </a:p>
        </p:txBody>
      </p:sp>
    </p:spTree>
    <p:extLst>
      <p:ext uri="{BB962C8B-B14F-4D97-AF65-F5344CB8AC3E}">
        <p14:creationId xmlns:p14="http://schemas.microsoft.com/office/powerpoint/2010/main" val="3166518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92DFD8-1882-F3DF-F547-FA80528F8F62}"/>
              </a:ext>
            </a:extLst>
          </p:cNvPr>
          <p:cNvSpPr txBox="1"/>
          <p:nvPr/>
        </p:nvSpPr>
        <p:spPr>
          <a:xfrm>
            <a:off x="5080000" y="11229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213BE060-A902-16BE-2A75-83B62C8C0D09}"/>
              </a:ext>
            </a:extLst>
          </p:cNvPr>
          <p:cNvSpPr txBox="1"/>
          <p:nvPr/>
        </p:nvSpPr>
        <p:spPr>
          <a:xfrm>
            <a:off x="518160" y="805934"/>
            <a:ext cx="11145520" cy="5016758"/>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pPr algn="l"/>
            <a:endParaRPr lang="en-US" sz="2000" dirty="0"/>
          </a:p>
          <a:p>
            <a:pPr algn="l"/>
            <a:r>
              <a:rPr lang="en-US" sz="2000" dirty="0"/>
              <a:t>Generate genotype likelihoods in VCF or BCF format using </a:t>
            </a:r>
            <a:r>
              <a:rPr lang="en-US" sz="2000" b="1" i="1" dirty="0" err="1"/>
              <a:t>bcftools</a:t>
            </a:r>
            <a:r>
              <a:rPr lang="en-US" sz="2000" b="1" i="1" dirty="0"/>
              <a:t> </a:t>
            </a:r>
            <a:r>
              <a:rPr lang="en-US" sz="2000" b="1" i="1" dirty="0" err="1"/>
              <a:t>mpileup</a:t>
            </a:r>
            <a:endParaRPr lang="en-US" sz="2000" b="1" i="1" dirty="0"/>
          </a:p>
          <a:p>
            <a:pPr algn="l"/>
            <a:endParaRPr lang="en-US" sz="2000" b="1" i="1" dirty="0"/>
          </a:p>
          <a:p>
            <a:pPr algn="l"/>
            <a:r>
              <a:rPr lang="en-US" sz="2000" dirty="0"/>
              <a:t>Get familiar with </a:t>
            </a:r>
            <a:r>
              <a:rPr lang="en-US" sz="2000" b="1" i="1" dirty="0" err="1"/>
              <a:t>bcftools</a:t>
            </a:r>
            <a:r>
              <a:rPr lang="en-US" sz="2000" b="1" i="1" dirty="0"/>
              <a:t> </a:t>
            </a:r>
            <a:r>
              <a:rPr lang="en-US" sz="2000" b="1" i="1" dirty="0" err="1"/>
              <a:t>mpileup</a:t>
            </a:r>
            <a:r>
              <a:rPr lang="en-US" sz="2000" dirty="0"/>
              <a:t> by reading the manual </a:t>
            </a:r>
            <a:r>
              <a:rPr lang="en-US" sz="2000" dirty="0">
                <a:hlinkClick r:id="rId2"/>
              </a:rPr>
              <a:t>https://samtools.github.io/bcftools/bcftools.html#mpileup</a:t>
            </a:r>
            <a:endParaRPr lang="en-US" sz="2000" dirty="0"/>
          </a:p>
          <a:p>
            <a:pPr algn="l"/>
            <a:endParaRPr lang="en-US" sz="2000" dirty="0"/>
          </a:p>
          <a:p>
            <a:pPr algn="l"/>
            <a:r>
              <a:rPr lang="en-US" sz="2000" b="1" i="1" dirty="0" err="1"/>
              <a:t>bcftools</a:t>
            </a:r>
            <a:r>
              <a:rPr lang="en-US" sz="2000" b="1" i="1" dirty="0"/>
              <a:t> </a:t>
            </a:r>
            <a:r>
              <a:rPr lang="en-US" sz="2000" dirty="0"/>
              <a:t>variant calling how-to </a:t>
            </a:r>
            <a:r>
              <a:rPr lang="en-US" sz="2000" dirty="0">
                <a:hlinkClick r:id="rId3"/>
              </a:rPr>
              <a:t>https://samtools.github.io/bcftools/howtos/variant-calling.html</a:t>
            </a:r>
            <a:endParaRPr lang="en-US" sz="2000" dirty="0"/>
          </a:p>
          <a:p>
            <a:pPr algn="l"/>
            <a:endParaRPr lang="en-US" sz="2000" dirty="0"/>
          </a:p>
          <a:p>
            <a:pPr algn="l"/>
            <a:r>
              <a:rPr lang="en-US" sz="2000" dirty="0"/>
              <a:t>Call variants in a two-stage process, first calculate genotype likelihoods with </a:t>
            </a:r>
            <a:r>
              <a:rPr lang="en-US" sz="2000" b="1" i="1" dirty="0" err="1"/>
              <a:t>mpileup</a:t>
            </a:r>
            <a:r>
              <a:rPr lang="en-US" sz="2000" dirty="0"/>
              <a:t>, then call variants with</a:t>
            </a:r>
            <a:r>
              <a:rPr lang="en-US" sz="2000" b="1" i="1" dirty="0"/>
              <a:t> call</a:t>
            </a:r>
            <a:r>
              <a:rPr lang="en-US" sz="2000" dirty="0"/>
              <a:t> </a:t>
            </a: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a:t>
            </a:r>
            <a:r>
              <a:rPr lang="en-US" sz="2000" dirty="0" err="1">
                <a:solidFill>
                  <a:schemeClr val="accent1"/>
                </a:solidFill>
              </a:rPr>
              <a:t>mpileup</a:t>
            </a:r>
            <a:r>
              <a:rPr lang="en-US" sz="2000" dirty="0">
                <a:solidFill>
                  <a:schemeClr val="accent1"/>
                </a:solidFill>
              </a:rPr>
              <a:t> -</a:t>
            </a:r>
            <a:r>
              <a:rPr lang="en-US" sz="2000" dirty="0" err="1">
                <a:solidFill>
                  <a:schemeClr val="accent1"/>
                </a:solidFill>
              </a:rPr>
              <a:t>Ovu</a:t>
            </a:r>
            <a:r>
              <a:rPr lang="en-US" sz="2000" dirty="0">
                <a:solidFill>
                  <a:schemeClr val="accent1"/>
                </a:solidFill>
              </a:rPr>
              <a:t> -f ../GENOMES/</a:t>
            </a:r>
            <a:r>
              <a:rPr lang="en-US" sz="2000" dirty="0" err="1">
                <a:solidFill>
                  <a:schemeClr val="accent1"/>
                </a:solidFill>
              </a:rPr>
              <a:t>M_tuber</a:t>
            </a:r>
            <a:r>
              <a:rPr lang="en-US" sz="2000" dirty="0">
                <a:solidFill>
                  <a:schemeClr val="accent1"/>
                </a:solidFill>
              </a:rPr>
              <a:t>/M_tuber_H37Rv.fasta </a:t>
            </a:r>
            <a:r>
              <a:rPr lang="en-US" sz="2000" dirty="0" err="1">
                <a:solidFill>
                  <a:schemeClr val="accent1"/>
                </a:solidFill>
              </a:rPr>
              <a:t>simulated.bwa.sorted.bam</a:t>
            </a:r>
            <a:r>
              <a:rPr lang="en-US" sz="2000" dirty="0">
                <a:solidFill>
                  <a:schemeClr val="accent1"/>
                </a:solidFill>
              </a:rPr>
              <a:t> &gt; genotypes.bwa.vcf </a:t>
            </a:r>
            <a:r>
              <a:rPr lang="en-US" sz="2000" dirty="0"/>
              <a:t># -O – specify output format v – VCF, u – uncompressed</a:t>
            </a:r>
            <a:r>
              <a:rPr lang="en-US" sz="2000" dirty="0">
                <a:solidFill>
                  <a:schemeClr val="accent1"/>
                </a:solidFill>
              </a:rPr>
              <a:t>  </a:t>
            </a:r>
          </a:p>
          <a:p>
            <a:pPr algn="l"/>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a:t>
            </a:r>
            <a:r>
              <a:rPr lang="en-US" sz="2000" dirty="0" err="1">
                <a:solidFill>
                  <a:schemeClr val="accent1"/>
                </a:solidFill>
              </a:rPr>
              <a:t>mpileup</a:t>
            </a:r>
            <a:r>
              <a:rPr lang="en-US" sz="2000" dirty="0">
                <a:solidFill>
                  <a:schemeClr val="accent1"/>
                </a:solidFill>
              </a:rPr>
              <a:t> -</a:t>
            </a:r>
            <a:r>
              <a:rPr lang="en-US" sz="2000" dirty="0" err="1">
                <a:solidFill>
                  <a:schemeClr val="accent1"/>
                </a:solidFill>
              </a:rPr>
              <a:t>Ovu</a:t>
            </a:r>
            <a:r>
              <a:rPr lang="en-US" sz="2000" dirty="0">
                <a:solidFill>
                  <a:schemeClr val="accent1"/>
                </a:solidFill>
              </a:rPr>
              <a:t> -f ../GENOMES/</a:t>
            </a:r>
            <a:r>
              <a:rPr lang="en-US" sz="2000" dirty="0" err="1">
                <a:solidFill>
                  <a:schemeClr val="accent1"/>
                </a:solidFill>
              </a:rPr>
              <a:t>M_tuber</a:t>
            </a:r>
            <a:r>
              <a:rPr lang="en-US" sz="2000" dirty="0">
                <a:solidFill>
                  <a:schemeClr val="accent1"/>
                </a:solidFill>
              </a:rPr>
              <a:t>/M_tuber_H37Rv.fasta simulated.bowtie2.sorted.bam &gt; genotypes.bowtie2.vcf</a:t>
            </a:r>
          </a:p>
        </p:txBody>
      </p:sp>
    </p:spTree>
    <p:extLst>
      <p:ext uri="{BB962C8B-B14F-4D97-AF65-F5344CB8AC3E}">
        <p14:creationId xmlns:p14="http://schemas.microsoft.com/office/powerpoint/2010/main" val="2056946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4B587A-FF0B-1109-CB36-69B66EB7D5B4}"/>
              </a:ext>
            </a:extLst>
          </p:cNvPr>
          <p:cNvSpPr txBox="1"/>
          <p:nvPr/>
        </p:nvSpPr>
        <p:spPr>
          <a:xfrm>
            <a:off x="518160" y="836414"/>
            <a:ext cx="11145520" cy="563231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r>
              <a:rPr lang="en-US" sz="2000" dirty="0"/>
              <a:t>Read </a:t>
            </a:r>
            <a:r>
              <a:rPr lang="en-US" sz="2000" dirty="0" err="1"/>
              <a:t>BCFtools</a:t>
            </a:r>
            <a:r>
              <a:rPr lang="en-US" sz="2000" dirty="0"/>
              <a:t> </a:t>
            </a:r>
            <a:r>
              <a:rPr lang="en-US" sz="2000" b="1" i="1" dirty="0"/>
              <a:t>call</a:t>
            </a:r>
            <a:r>
              <a:rPr lang="en-US" sz="2000" dirty="0"/>
              <a:t> manual and try to understand the options: </a:t>
            </a:r>
          </a:p>
          <a:p>
            <a:pPr algn="l"/>
            <a:endParaRPr lang="en-US" sz="2000" dirty="0"/>
          </a:p>
          <a:p>
            <a:pPr algn="l"/>
            <a:r>
              <a:rPr lang="en-US" sz="2000" dirty="0"/>
              <a:t>Call variants using </a:t>
            </a:r>
            <a:r>
              <a:rPr lang="en-US" sz="2000" b="1" i="1" dirty="0" err="1"/>
              <a:t>bcftools</a:t>
            </a:r>
            <a:r>
              <a:rPr lang="en-US" sz="2000" b="1" i="1" dirty="0"/>
              <a:t> call</a:t>
            </a:r>
          </a:p>
          <a:p>
            <a:pPr algn="l"/>
            <a:endParaRPr lang="en-US" sz="2000" b="1" i="1" dirty="0"/>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call --ploidy 1 -</a:t>
            </a:r>
            <a:r>
              <a:rPr lang="en-US" sz="2000" dirty="0" err="1">
                <a:solidFill>
                  <a:schemeClr val="accent1"/>
                </a:solidFill>
              </a:rPr>
              <a:t>vm</a:t>
            </a:r>
            <a:r>
              <a:rPr lang="en-US" sz="2000" dirty="0">
                <a:solidFill>
                  <a:schemeClr val="accent1"/>
                </a:solidFill>
              </a:rPr>
              <a:t> -O v genotypes.bwa.vcf &gt; variants.bwa.vcf </a:t>
            </a:r>
            <a:r>
              <a:rPr lang="en-US" sz="2000" dirty="0"/>
              <a:t># -O v – output </a:t>
            </a:r>
            <a:r>
              <a:rPr lang="en-US" sz="2000" dirty="0" err="1"/>
              <a:t>vcf</a:t>
            </a:r>
            <a:r>
              <a:rPr lang="en-US" sz="2000" dirty="0"/>
              <a:t>; --ploidy – set ploidy, 1 in our case; -v – output variant sites only; -m </a:t>
            </a:r>
            <a:r>
              <a:rPr lang="en-US" sz="2000" dirty="0" err="1"/>
              <a:t>mutiallelic</a:t>
            </a:r>
            <a:r>
              <a:rPr lang="en-US" sz="2000" dirty="0"/>
              <a:t> caller, </a:t>
            </a:r>
            <a:r>
              <a:rPr lang="en-US" sz="2000" b="0" i="0" dirty="0">
                <a:solidFill>
                  <a:srgbClr val="000000"/>
                </a:solidFill>
                <a:effectLst/>
                <a:latin typeface="Times New Roman" panose="02020603050405020304" pitchFamily="18" charset="0"/>
              </a:rPr>
              <a:t>alternative model for multiallelic and rare-variant calling designed to overcome known limitations in </a:t>
            </a:r>
            <a:r>
              <a:rPr lang="en-US" sz="2000" b="1" i="0" dirty="0">
                <a:solidFill>
                  <a:srgbClr val="000000"/>
                </a:solidFill>
                <a:effectLst/>
                <a:latin typeface="Times New Roman" panose="02020603050405020304" pitchFamily="18" charset="0"/>
              </a:rPr>
              <a:t>-c</a:t>
            </a:r>
            <a:r>
              <a:rPr lang="en-US" sz="2000" b="0" i="0" dirty="0">
                <a:solidFill>
                  <a:srgbClr val="000000"/>
                </a:solidFill>
                <a:effectLst/>
                <a:latin typeface="Times New Roman" panose="02020603050405020304" pitchFamily="18" charset="0"/>
              </a:rPr>
              <a:t> calling model (conflicts with </a:t>
            </a:r>
            <a:r>
              <a:rPr lang="en-US" sz="2000" b="1" i="0" dirty="0">
                <a:solidFill>
                  <a:srgbClr val="000000"/>
                </a:solidFill>
                <a:effectLst/>
                <a:latin typeface="Times New Roman" panose="02020603050405020304" pitchFamily="18" charset="0"/>
              </a:rPr>
              <a:t>-c</a:t>
            </a:r>
            <a:r>
              <a:rPr lang="en-US" sz="2000" b="0" i="0" dirty="0">
                <a:solidFill>
                  <a:srgbClr val="000000"/>
                </a:solidFill>
                <a:effectLst/>
                <a:latin typeface="Times New Roman" panose="02020603050405020304" pitchFamily="18" charset="0"/>
              </a:rPr>
              <a:t>)</a:t>
            </a:r>
            <a:endParaRPr lang="en-US" sz="2000" dirty="0"/>
          </a:p>
          <a:p>
            <a:pPr algn="l"/>
            <a:endParaRPr lang="en-US" sz="2000" dirty="0"/>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call --ploidy 1 -</a:t>
            </a:r>
            <a:r>
              <a:rPr lang="en-US" sz="2000" dirty="0" err="1">
                <a:solidFill>
                  <a:schemeClr val="accent1"/>
                </a:solidFill>
              </a:rPr>
              <a:t>vm</a:t>
            </a:r>
            <a:r>
              <a:rPr lang="en-US" sz="2000" dirty="0">
                <a:solidFill>
                  <a:schemeClr val="accent1"/>
                </a:solidFill>
              </a:rPr>
              <a:t> -O v genotypes.bowtie2.vcf &gt; variants.bowtie2.vcf</a:t>
            </a:r>
          </a:p>
          <a:p>
            <a:pPr algn="l"/>
            <a:endParaRPr lang="en-US" sz="2000" dirty="0">
              <a:solidFill>
                <a:schemeClr val="accent1"/>
              </a:solidFill>
            </a:endParaRPr>
          </a:p>
          <a:p>
            <a:pPr algn="l"/>
            <a:r>
              <a:rPr lang="en-US" sz="2000" dirty="0"/>
              <a:t>Put both commands on the same line to avoid creating an intermediate genotype.vcf file</a:t>
            </a: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a:t>
            </a:r>
            <a:r>
              <a:rPr lang="en-US" sz="2000" dirty="0" err="1">
                <a:solidFill>
                  <a:schemeClr val="accent1"/>
                </a:solidFill>
              </a:rPr>
              <a:t>mpileup</a:t>
            </a:r>
            <a:r>
              <a:rPr lang="en-US" sz="2000" dirty="0">
                <a:solidFill>
                  <a:schemeClr val="accent1"/>
                </a:solidFill>
              </a:rPr>
              <a:t> --threads 2 -</a:t>
            </a:r>
            <a:r>
              <a:rPr lang="en-US" sz="2000" dirty="0" err="1">
                <a:solidFill>
                  <a:schemeClr val="accent1"/>
                </a:solidFill>
              </a:rPr>
              <a:t>Ov</a:t>
            </a:r>
            <a:r>
              <a:rPr lang="en-US" sz="2000" dirty="0">
                <a:solidFill>
                  <a:schemeClr val="accent1"/>
                </a:solidFill>
              </a:rPr>
              <a:t> -f ../GENOMES/</a:t>
            </a:r>
            <a:r>
              <a:rPr lang="en-US" sz="2000" dirty="0" err="1">
                <a:solidFill>
                  <a:schemeClr val="accent1"/>
                </a:solidFill>
              </a:rPr>
              <a:t>M_tuber</a:t>
            </a:r>
            <a:r>
              <a:rPr lang="en-US" sz="2000" dirty="0">
                <a:solidFill>
                  <a:schemeClr val="accent1"/>
                </a:solidFill>
              </a:rPr>
              <a:t>/M_tuber_H37Rv.fasta </a:t>
            </a:r>
            <a:r>
              <a:rPr lang="en-US" sz="2000" dirty="0" err="1">
                <a:solidFill>
                  <a:schemeClr val="accent1"/>
                </a:solidFill>
              </a:rPr>
              <a:t>simulated.bwa.sorted.bam</a:t>
            </a:r>
            <a:r>
              <a:rPr lang="en-US" sz="2000" dirty="0">
                <a:solidFill>
                  <a:schemeClr val="accent1"/>
                </a:solidFill>
              </a:rPr>
              <a:t> | </a:t>
            </a:r>
            <a:r>
              <a:rPr lang="en-US" sz="2000" dirty="0" err="1">
                <a:solidFill>
                  <a:schemeClr val="accent1"/>
                </a:solidFill>
              </a:rPr>
              <a:t>bcftools</a:t>
            </a:r>
            <a:r>
              <a:rPr lang="en-US" sz="2000" dirty="0">
                <a:solidFill>
                  <a:schemeClr val="accent1"/>
                </a:solidFill>
              </a:rPr>
              <a:t> call --threads 2 --ploidy 1 -</a:t>
            </a:r>
            <a:r>
              <a:rPr lang="en-US" sz="2000" dirty="0" err="1">
                <a:solidFill>
                  <a:schemeClr val="accent1"/>
                </a:solidFill>
              </a:rPr>
              <a:t>vm</a:t>
            </a:r>
            <a:r>
              <a:rPr lang="en-US" sz="2000" dirty="0">
                <a:solidFill>
                  <a:schemeClr val="accent1"/>
                </a:solidFill>
              </a:rPr>
              <a:t> -O v &gt; test.vcf </a:t>
            </a:r>
            <a:r>
              <a:rPr lang="en-US" sz="2000" dirty="0"/>
              <a:t># </a:t>
            </a:r>
            <a:r>
              <a:rPr lang="en-US" sz="2000" dirty="0" err="1"/>
              <a:t>bcftools</a:t>
            </a:r>
            <a:r>
              <a:rPr lang="en-US" sz="2000" dirty="0"/>
              <a:t> commands can be connected into pipelines; used 2 processor cores with --threads command</a:t>
            </a:r>
          </a:p>
          <a:p>
            <a:pPr algn="l"/>
            <a:endParaRPr lang="en-US" sz="2000" dirty="0"/>
          </a:p>
          <a:p>
            <a:pPr algn="l"/>
            <a:endParaRPr lang="en-US" sz="2000" b="1" i="1" dirty="0"/>
          </a:p>
        </p:txBody>
      </p:sp>
      <p:sp>
        <p:nvSpPr>
          <p:cNvPr id="5" name="TextBox 4">
            <a:extLst>
              <a:ext uri="{FF2B5EF4-FFF2-40B4-BE49-F238E27FC236}">
                <a16:creationId xmlns:a16="http://schemas.microsoft.com/office/drawing/2014/main" id="{182903EA-4274-9ADE-088E-E6FB3713075D}"/>
              </a:ext>
            </a:extLst>
          </p:cNvPr>
          <p:cNvSpPr txBox="1"/>
          <p:nvPr/>
        </p:nvSpPr>
        <p:spPr>
          <a:xfrm>
            <a:off x="5080000" y="112296"/>
            <a:ext cx="2072042" cy="461665"/>
          </a:xfrm>
          <a:prstGeom prst="rect">
            <a:avLst/>
          </a:prstGeom>
          <a:noFill/>
        </p:spPr>
        <p:txBody>
          <a:bodyPr wrap="none" rtlCol="0">
            <a:spAutoFit/>
          </a:bodyPr>
          <a:lstStyle/>
          <a:p>
            <a:r>
              <a:rPr lang="en-US" sz="2400" dirty="0"/>
              <a:t>Calling variants</a:t>
            </a:r>
          </a:p>
        </p:txBody>
      </p:sp>
    </p:spTree>
    <p:extLst>
      <p:ext uri="{BB962C8B-B14F-4D97-AF65-F5344CB8AC3E}">
        <p14:creationId xmlns:p14="http://schemas.microsoft.com/office/powerpoint/2010/main" val="394829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FFEDF8-C4DF-D74D-0471-5E5D7AA2E51E}"/>
              </a:ext>
            </a:extLst>
          </p:cNvPr>
          <p:cNvSpPr txBox="1"/>
          <p:nvPr/>
        </p:nvSpPr>
        <p:spPr>
          <a:xfrm>
            <a:off x="5080000" y="3101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8EF40A38-84EC-0DD6-B56D-9F2A3C4D5E33}"/>
              </a:ext>
            </a:extLst>
          </p:cNvPr>
          <p:cNvSpPr txBox="1"/>
          <p:nvPr/>
        </p:nvSpPr>
        <p:spPr>
          <a:xfrm>
            <a:off x="518160" y="744974"/>
            <a:ext cx="11145520" cy="563231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r>
              <a:rPr lang="en-US" sz="2000" dirty="0"/>
              <a:t>Print detailed VCF statistics with </a:t>
            </a:r>
            <a:r>
              <a:rPr lang="en-US" sz="2000" b="1" i="1" dirty="0" err="1"/>
              <a:t>bcftools</a:t>
            </a:r>
            <a:r>
              <a:rPr lang="en-US" sz="2000" b="1" i="1" dirty="0"/>
              <a:t> stats</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variants.bwa.vcf &gt; </a:t>
            </a:r>
            <a:r>
              <a:rPr lang="en-US" sz="2000" dirty="0" err="1">
                <a:solidFill>
                  <a:schemeClr val="accent1"/>
                </a:solidFill>
              </a:rPr>
              <a:t>variants.bwa.stats</a:t>
            </a:r>
            <a:endParaRPr lang="en-US" sz="2000" dirty="0">
              <a:solidFill>
                <a:schemeClr val="accent1"/>
              </a:solidFill>
            </a:endParaRPr>
          </a:p>
          <a:p>
            <a:r>
              <a:rPr lang="en-US" sz="2000" dirty="0">
                <a:solidFill>
                  <a:schemeClr val="accent1"/>
                </a:solidFill>
              </a:rPr>
              <a:t>$ less </a:t>
            </a:r>
            <a:r>
              <a:rPr lang="en-US" sz="2000" dirty="0" err="1">
                <a:solidFill>
                  <a:schemeClr val="accent1"/>
                </a:solidFill>
              </a:rPr>
              <a:t>variants.bwa.stats</a:t>
            </a:r>
            <a:r>
              <a:rPr lang="en-US" sz="2000" dirty="0">
                <a:solidFill>
                  <a:schemeClr val="accent1"/>
                </a:solidFill>
              </a:rPr>
              <a:t> </a:t>
            </a:r>
            <a:r>
              <a:rPr lang="en-US" sz="2000" dirty="0"/>
              <a:t># this file quite detailed, go through the </a:t>
            </a:r>
            <a:r>
              <a:rPr lang="en-US" sz="2000" b="1" dirty="0"/>
              <a:t>stats</a:t>
            </a:r>
            <a:r>
              <a:rPr lang="en-US" sz="2000" dirty="0"/>
              <a:t> command output and try to understand what it means</a:t>
            </a:r>
          </a:p>
          <a:p>
            <a:endParaRPr lang="en-US" sz="2000" dirty="0">
              <a:solidFill>
                <a:schemeClr val="accent1"/>
              </a:solidFill>
            </a:endParaRPr>
          </a:p>
          <a:p>
            <a:r>
              <a:rPr lang="en-US" sz="2000" dirty="0"/>
              <a:t>Run the same command on bowtie2 </a:t>
            </a:r>
            <a:r>
              <a:rPr lang="en-US" sz="2000" dirty="0" err="1"/>
              <a:t>vcf</a:t>
            </a:r>
            <a:r>
              <a:rPr lang="en-US" sz="2000" dirty="0"/>
              <a:t> file</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variants.bowtie2.vcf &gt; variants.bowtie2.stats</a:t>
            </a:r>
          </a:p>
          <a:p>
            <a:r>
              <a:rPr lang="en-US" sz="2000" dirty="0">
                <a:solidFill>
                  <a:schemeClr val="accent1"/>
                </a:solidFill>
              </a:rPr>
              <a:t>$ less variants.bowtie2.stats</a:t>
            </a:r>
          </a:p>
          <a:p>
            <a:pPr algn="l"/>
            <a:endParaRPr lang="en-US" sz="2000" dirty="0"/>
          </a:p>
          <a:p>
            <a:pPr algn="l"/>
            <a:r>
              <a:rPr lang="en-US" sz="2000" dirty="0"/>
              <a:t>Compare VCF files with stats</a:t>
            </a:r>
          </a:p>
          <a:p>
            <a:pPr algn="l"/>
            <a:r>
              <a:rPr lang="en-US" sz="2000" dirty="0"/>
              <a:t>First, we will need to compress and index them</a:t>
            </a:r>
          </a:p>
          <a:p>
            <a:pPr algn="l"/>
            <a:r>
              <a:rPr lang="en-US" sz="2000" dirty="0">
                <a:solidFill>
                  <a:schemeClr val="accent1"/>
                </a:solidFill>
              </a:rPr>
              <a:t>$ </a:t>
            </a:r>
            <a:r>
              <a:rPr lang="en-US" sz="2000" dirty="0" err="1">
                <a:solidFill>
                  <a:schemeClr val="accent1"/>
                </a:solidFill>
              </a:rPr>
              <a:t>bgzip</a:t>
            </a:r>
            <a:r>
              <a:rPr lang="en-US" sz="2000" dirty="0">
                <a:solidFill>
                  <a:schemeClr val="accent1"/>
                </a:solidFill>
              </a:rPr>
              <a:t> variants.bowtie2.vcf &gt; variants.bowtie2.vcf.gz</a:t>
            </a: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index variants.bowtie2.vcf.gz</a:t>
            </a:r>
            <a:r>
              <a:rPr lang="en-US" sz="2000" dirty="0"/>
              <a:t> # this will create an index with </a:t>
            </a:r>
            <a:r>
              <a:rPr lang="en-US" sz="2000" i="1" dirty="0"/>
              <a:t>.</a:t>
            </a:r>
            <a:r>
              <a:rPr lang="en-US" sz="2000" i="1" dirty="0" err="1"/>
              <a:t>csi</a:t>
            </a:r>
            <a:r>
              <a:rPr lang="en-US" sz="2000" i="1" dirty="0"/>
              <a:t> </a:t>
            </a:r>
            <a:r>
              <a:rPr lang="en-US" sz="2000" dirty="0"/>
              <a:t>format</a:t>
            </a:r>
            <a:endParaRPr lang="en-US" sz="2000" i="1" dirty="0"/>
          </a:p>
          <a:p>
            <a:pPr algn="l"/>
            <a:r>
              <a:rPr lang="en-US" sz="2000" dirty="0">
                <a:solidFill>
                  <a:schemeClr val="accent1"/>
                </a:solidFill>
              </a:rPr>
              <a:t>$ </a:t>
            </a:r>
            <a:r>
              <a:rPr lang="en-US" sz="2000" dirty="0" err="1">
                <a:solidFill>
                  <a:schemeClr val="accent1"/>
                </a:solidFill>
              </a:rPr>
              <a:t>bgzip</a:t>
            </a:r>
            <a:r>
              <a:rPr lang="en-US" sz="2000" dirty="0">
                <a:solidFill>
                  <a:schemeClr val="accent1"/>
                </a:solidFill>
              </a:rPr>
              <a:t> variants.bwa.vcf &gt; variants.bwa.vcf.gz</a:t>
            </a:r>
            <a:endParaRPr lang="en-US" sz="2000" dirty="0"/>
          </a:p>
          <a:p>
            <a:pPr algn="l"/>
            <a:r>
              <a:rPr lang="en-US" sz="2000" dirty="0">
                <a:solidFill>
                  <a:schemeClr val="accent1"/>
                </a:solidFill>
              </a:rPr>
              <a:t>$</a:t>
            </a:r>
            <a:r>
              <a:rPr lang="en-US" sz="2000" dirty="0"/>
              <a:t> </a:t>
            </a:r>
            <a:r>
              <a:rPr lang="en-US" sz="2000" dirty="0" err="1">
                <a:solidFill>
                  <a:schemeClr val="accent1"/>
                </a:solidFill>
              </a:rPr>
              <a:t>bcftools</a:t>
            </a:r>
            <a:r>
              <a:rPr lang="en-US" sz="2000" dirty="0">
                <a:solidFill>
                  <a:schemeClr val="accent1"/>
                </a:solidFill>
              </a:rPr>
              <a:t> index variants.bwa.vcf.gz</a:t>
            </a:r>
            <a:endParaRPr lang="en-US" sz="2000" dirty="0"/>
          </a:p>
          <a:p>
            <a:pPr algn="l"/>
            <a:endParaRPr lang="en-US" sz="2000" b="1" i="1" dirty="0"/>
          </a:p>
        </p:txBody>
      </p:sp>
    </p:spTree>
    <p:extLst>
      <p:ext uri="{BB962C8B-B14F-4D97-AF65-F5344CB8AC3E}">
        <p14:creationId xmlns:p14="http://schemas.microsoft.com/office/powerpoint/2010/main" val="888722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5A995-0F4B-0D89-1AC2-064D13DC06B7}"/>
              </a:ext>
            </a:extLst>
          </p:cNvPr>
          <p:cNvSpPr txBox="1"/>
          <p:nvPr/>
        </p:nvSpPr>
        <p:spPr>
          <a:xfrm>
            <a:off x="5080000" y="3101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07C203BE-A8E5-E74F-6018-C501C80838EB}"/>
              </a:ext>
            </a:extLst>
          </p:cNvPr>
          <p:cNvSpPr txBox="1"/>
          <p:nvPr/>
        </p:nvSpPr>
        <p:spPr>
          <a:xfrm>
            <a:off x="518160" y="744974"/>
            <a:ext cx="11145520" cy="2246769"/>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Compare VCF files with stats</a:t>
            </a: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a:t>
            </a:r>
            <a:r>
              <a:rPr lang="en-US" sz="2000" dirty="0" err="1">
                <a:solidFill>
                  <a:schemeClr val="accent1"/>
                </a:solidFill>
              </a:rPr>
              <a:t>isec</a:t>
            </a:r>
            <a:r>
              <a:rPr lang="en-US" sz="2000" dirty="0">
                <a:solidFill>
                  <a:schemeClr val="accent1"/>
                </a:solidFill>
              </a:rPr>
              <a:t> variants.bwa.vcf.gz variants.bowtie2.vcf.gz -p </a:t>
            </a:r>
            <a:r>
              <a:rPr lang="en-US" sz="2000" dirty="0" err="1">
                <a:solidFill>
                  <a:schemeClr val="accent1"/>
                </a:solidFill>
              </a:rPr>
              <a:t>vcf_comparison</a:t>
            </a:r>
            <a:r>
              <a:rPr lang="en-US" sz="2000" dirty="0"/>
              <a:t> # </a:t>
            </a:r>
            <a:r>
              <a:rPr lang="en-US" sz="2000" b="1" dirty="0" err="1"/>
              <a:t>isec</a:t>
            </a:r>
            <a:r>
              <a:rPr lang="en-US" sz="2000" b="1" dirty="0"/>
              <a:t> </a:t>
            </a:r>
            <a:r>
              <a:rPr lang="en-US" sz="2000" dirty="0"/>
              <a:t>command will create intersects and complements of 2 files and print the output to </a:t>
            </a:r>
            <a:r>
              <a:rPr lang="en-US" sz="2000" b="1" dirty="0" err="1"/>
              <a:t>vcf_compatison</a:t>
            </a:r>
            <a:r>
              <a:rPr lang="en-US" sz="2000" b="1" dirty="0"/>
              <a:t>/ </a:t>
            </a:r>
            <a:r>
              <a:rPr lang="en-US" sz="2000" dirty="0"/>
              <a:t>directory</a:t>
            </a:r>
          </a:p>
          <a:p>
            <a:pPr algn="l"/>
            <a:r>
              <a:rPr lang="en-US" sz="2000" dirty="0"/>
              <a:t> </a:t>
            </a:r>
          </a:p>
          <a:p>
            <a:pPr algn="l"/>
            <a:endParaRPr lang="en-US" sz="2000" b="1" i="1" dirty="0"/>
          </a:p>
        </p:txBody>
      </p:sp>
      <p:sp>
        <p:nvSpPr>
          <p:cNvPr id="6" name="Oval 5">
            <a:extLst>
              <a:ext uri="{FF2B5EF4-FFF2-40B4-BE49-F238E27FC236}">
                <a16:creationId xmlns:a16="http://schemas.microsoft.com/office/drawing/2014/main" id="{8FFAFC7A-8845-9246-67E3-952562E6489F}"/>
              </a:ext>
            </a:extLst>
          </p:cNvPr>
          <p:cNvSpPr/>
          <p:nvPr/>
        </p:nvSpPr>
        <p:spPr>
          <a:xfrm>
            <a:off x="1127760" y="2991743"/>
            <a:ext cx="1737360" cy="1793617"/>
          </a:xfrm>
          <a:prstGeom prst="ellips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Set 1</a:t>
            </a:r>
          </a:p>
        </p:txBody>
      </p:sp>
      <p:sp>
        <p:nvSpPr>
          <p:cNvPr id="7" name="Oval 6">
            <a:extLst>
              <a:ext uri="{FF2B5EF4-FFF2-40B4-BE49-F238E27FC236}">
                <a16:creationId xmlns:a16="http://schemas.microsoft.com/office/drawing/2014/main" id="{B410D713-2F40-AD74-968A-8BF11041734F}"/>
              </a:ext>
            </a:extLst>
          </p:cNvPr>
          <p:cNvSpPr/>
          <p:nvPr/>
        </p:nvSpPr>
        <p:spPr>
          <a:xfrm>
            <a:off x="2418080" y="2951103"/>
            <a:ext cx="1899920" cy="1793617"/>
          </a:xfrm>
          <a:prstGeom prst="ellips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Set 2</a:t>
            </a:r>
          </a:p>
        </p:txBody>
      </p:sp>
      <p:sp>
        <p:nvSpPr>
          <p:cNvPr id="8" name="TextBox 7">
            <a:extLst>
              <a:ext uri="{FF2B5EF4-FFF2-40B4-BE49-F238E27FC236}">
                <a16:creationId xmlns:a16="http://schemas.microsoft.com/office/drawing/2014/main" id="{3DD6D46E-E119-F4B1-8A22-4D8BC6E54164}"/>
              </a:ext>
            </a:extLst>
          </p:cNvPr>
          <p:cNvSpPr txBox="1"/>
          <p:nvPr/>
        </p:nvSpPr>
        <p:spPr>
          <a:xfrm>
            <a:off x="1417320" y="4909820"/>
            <a:ext cx="2383473" cy="523220"/>
          </a:xfrm>
          <a:prstGeom prst="rect">
            <a:avLst/>
          </a:prstGeom>
          <a:noFill/>
        </p:spPr>
        <p:txBody>
          <a:bodyPr wrap="none" rtlCol="0">
            <a:spAutoFit/>
          </a:bodyPr>
          <a:lstStyle/>
          <a:p>
            <a:r>
              <a:rPr lang="en-US" sz="2800" dirty="0"/>
              <a:t>I is an Intersect</a:t>
            </a:r>
          </a:p>
        </p:txBody>
      </p:sp>
      <p:sp>
        <p:nvSpPr>
          <p:cNvPr id="9" name="TextBox 8">
            <a:extLst>
              <a:ext uri="{FF2B5EF4-FFF2-40B4-BE49-F238E27FC236}">
                <a16:creationId xmlns:a16="http://schemas.microsoft.com/office/drawing/2014/main" id="{C17E8046-823D-5293-D088-E751CAF8C3AB}"/>
              </a:ext>
            </a:extLst>
          </p:cNvPr>
          <p:cNvSpPr txBox="1"/>
          <p:nvPr/>
        </p:nvSpPr>
        <p:spPr>
          <a:xfrm>
            <a:off x="2514686" y="3612445"/>
            <a:ext cx="293670" cy="584775"/>
          </a:xfrm>
          <a:prstGeom prst="rect">
            <a:avLst/>
          </a:prstGeom>
          <a:noFill/>
        </p:spPr>
        <p:txBody>
          <a:bodyPr wrap="none" rtlCol="0">
            <a:spAutoFit/>
          </a:bodyPr>
          <a:lstStyle/>
          <a:p>
            <a:r>
              <a:rPr lang="en-US" sz="3200" b="1" dirty="0"/>
              <a:t>I</a:t>
            </a:r>
          </a:p>
        </p:txBody>
      </p:sp>
      <p:sp>
        <p:nvSpPr>
          <p:cNvPr id="12" name="Oval 11">
            <a:extLst>
              <a:ext uri="{FF2B5EF4-FFF2-40B4-BE49-F238E27FC236}">
                <a16:creationId xmlns:a16="http://schemas.microsoft.com/office/drawing/2014/main" id="{C6D6BF01-F37F-B891-2548-271AF40A0733}"/>
              </a:ext>
            </a:extLst>
          </p:cNvPr>
          <p:cNvSpPr/>
          <p:nvPr/>
        </p:nvSpPr>
        <p:spPr>
          <a:xfrm>
            <a:off x="5801360" y="2920623"/>
            <a:ext cx="1737360" cy="1793617"/>
          </a:xfrm>
          <a:prstGeom prst="ellips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Set 1</a:t>
            </a:r>
          </a:p>
        </p:txBody>
      </p:sp>
      <p:sp>
        <p:nvSpPr>
          <p:cNvPr id="13" name="Oval 12">
            <a:extLst>
              <a:ext uri="{FF2B5EF4-FFF2-40B4-BE49-F238E27FC236}">
                <a16:creationId xmlns:a16="http://schemas.microsoft.com/office/drawing/2014/main" id="{B2C917E1-426A-B56C-AAEE-BC93D6A82593}"/>
              </a:ext>
            </a:extLst>
          </p:cNvPr>
          <p:cNvSpPr/>
          <p:nvPr/>
        </p:nvSpPr>
        <p:spPr>
          <a:xfrm>
            <a:off x="7091680" y="2879983"/>
            <a:ext cx="1899920" cy="1793617"/>
          </a:xfrm>
          <a:prstGeom prst="ellips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Set 2</a:t>
            </a:r>
          </a:p>
        </p:txBody>
      </p:sp>
      <p:sp>
        <p:nvSpPr>
          <p:cNvPr id="14" name="TextBox 13">
            <a:extLst>
              <a:ext uri="{FF2B5EF4-FFF2-40B4-BE49-F238E27FC236}">
                <a16:creationId xmlns:a16="http://schemas.microsoft.com/office/drawing/2014/main" id="{92DB9DD7-048E-AE81-2199-5790FEF3B896}"/>
              </a:ext>
            </a:extLst>
          </p:cNvPr>
          <p:cNvSpPr txBox="1"/>
          <p:nvPr/>
        </p:nvSpPr>
        <p:spPr>
          <a:xfrm>
            <a:off x="7188286" y="3541325"/>
            <a:ext cx="293670" cy="584775"/>
          </a:xfrm>
          <a:prstGeom prst="rect">
            <a:avLst/>
          </a:prstGeom>
          <a:noFill/>
        </p:spPr>
        <p:txBody>
          <a:bodyPr wrap="none" rtlCol="0">
            <a:spAutoFit/>
          </a:bodyPr>
          <a:lstStyle/>
          <a:p>
            <a:r>
              <a:rPr lang="en-US" sz="3200" b="1" dirty="0"/>
              <a:t>I</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98219916-196B-8E8F-F8A1-87773635804F}"/>
                  </a:ext>
                </a:extLst>
              </p14:cNvPr>
              <p14:cNvContentPartPr/>
              <p14:nvPr/>
            </p14:nvContentPartPr>
            <p14:xfrm>
              <a:off x="5871360" y="3056720"/>
              <a:ext cx="1312920" cy="1527480"/>
            </p14:xfrm>
          </p:contentPart>
        </mc:Choice>
        <mc:Fallback xmlns="">
          <p:pic>
            <p:nvPicPr>
              <p:cNvPr id="16" name="Ink 15">
                <a:extLst>
                  <a:ext uri="{FF2B5EF4-FFF2-40B4-BE49-F238E27FC236}">
                    <a16:creationId xmlns:a16="http://schemas.microsoft.com/office/drawing/2014/main" id="{98219916-196B-8E8F-F8A1-87773635804F}"/>
                  </a:ext>
                </a:extLst>
              </p:cNvPr>
              <p:cNvPicPr/>
              <p:nvPr/>
            </p:nvPicPr>
            <p:blipFill>
              <a:blip r:embed="rId3"/>
              <a:stretch>
                <a:fillRect/>
              </a:stretch>
            </p:blipFill>
            <p:spPr>
              <a:xfrm>
                <a:off x="5817360" y="2948720"/>
                <a:ext cx="1420560" cy="174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2FEA9158-0C50-4596-4A15-3BE16E6B11C9}"/>
                  </a:ext>
                </a:extLst>
              </p14:cNvPr>
              <p14:cNvContentPartPr/>
              <p14:nvPr/>
            </p14:nvContentPartPr>
            <p14:xfrm>
              <a:off x="6205800" y="4348040"/>
              <a:ext cx="1116000" cy="326520"/>
            </p14:xfrm>
          </p:contentPart>
        </mc:Choice>
        <mc:Fallback xmlns="">
          <p:pic>
            <p:nvPicPr>
              <p:cNvPr id="17" name="Ink 16">
                <a:extLst>
                  <a:ext uri="{FF2B5EF4-FFF2-40B4-BE49-F238E27FC236}">
                    <a16:creationId xmlns:a16="http://schemas.microsoft.com/office/drawing/2014/main" id="{2FEA9158-0C50-4596-4A15-3BE16E6B11C9}"/>
                  </a:ext>
                </a:extLst>
              </p:cNvPr>
              <p:cNvPicPr/>
              <p:nvPr/>
            </p:nvPicPr>
            <p:blipFill>
              <a:blip r:embed="rId5"/>
              <a:stretch>
                <a:fillRect/>
              </a:stretch>
            </p:blipFill>
            <p:spPr>
              <a:xfrm>
                <a:off x="6187800" y="4312040"/>
                <a:ext cx="115164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2BECFB4C-23C5-EE81-92EC-0FA67FCAC9B5}"/>
                  </a:ext>
                </a:extLst>
              </p14:cNvPr>
              <p14:cNvContentPartPr/>
              <p14:nvPr/>
            </p14:nvContentPartPr>
            <p14:xfrm>
              <a:off x="6005280" y="2944400"/>
              <a:ext cx="1239480" cy="611280"/>
            </p14:xfrm>
          </p:contentPart>
        </mc:Choice>
        <mc:Fallback xmlns="">
          <p:pic>
            <p:nvPicPr>
              <p:cNvPr id="18" name="Ink 17">
                <a:extLst>
                  <a:ext uri="{FF2B5EF4-FFF2-40B4-BE49-F238E27FC236}">
                    <a16:creationId xmlns:a16="http://schemas.microsoft.com/office/drawing/2014/main" id="{2BECFB4C-23C5-EE81-92EC-0FA67FCAC9B5}"/>
                  </a:ext>
                </a:extLst>
              </p:cNvPr>
              <p:cNvPicPr/>
              <p:nvPr/>
            </p:nvPicPr>
            <p:blipFill>
              <a:blip r:embed="rId7"/>
              <a:stretch>
                <a:fillRect/>
              </a:stretch>
            </p:blipFill>
            <p:spPr>
              <a:xfrm>
                <a:off x="5987280" y="2908760"/>
                <a:ext cx="1275120" cy="68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5044EFFA-A0AF-6F57-C65C-A7CA13C45875}"/>
                  </a:ext>
                </a:extLst>
              </p14:cNvPr>
              <p14:cNvContentPartPr/>
              <p14:nvPr/>
            </p14:nvContentPartPr>
            <p14:xfrm>
              <a:off x="7599360" y="3067520"/>
              <a:ext cx="1232280" cy="1332720"/>
            </p14:xfrm>
          </p:contentPart>
        </mc:Choice>
        <mc:Fallback xmlns="">
          <p:pic>
            <p:nvPicPr>
              <p:cNvPr id="19" name="Ink 18">
                <a:extLst>
                  <a:ext uri="{FF2B5EF4-FFF2-40B4-BE49-F238E27FC236}">
                    <a16:creationId xmlns:a16="http://schemas.microsoft.com/office/drawing/2014/main" id="{5044EFFA-A0AF-6F57-C65C-A7CA13C45875}"/>
                  </a:ext>
                </a:extLst>
              </p:cNvPr>
              <p:cNvPicPr/>
              <p:nvPr/>
            </p:nvPicPr>
            <p:blipFill>
              <a:blip r:embed="rId9"/>
              <a:stretch>
                <a:fillRect/>
              </a:stretch>
            </p:blipFill>
            <p:spPr>
              <a:xfrm>
                <a:off x="7509360" y="2887520"/>
                <a:ext cx="1411920" cy="169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FCFE7B50-0D10-AB1A-5B00-F0A340942643}"/>
                  </a:ext>
                </a:extLst>
              </p14:cNvPr>
              <p14:cNvContentPartPr/>
              <p14:nvPr/>
            </p14:nvContentPartPr>
            <p14:xfrm>
              <a:off x="7453920" y="3088400"/>
              <a:ext cx="1447920" cy="1443600"/>
            </p14:xfrm>
          </p:contentPart>
        </mc:Choice>
        <mc:Fallback xmlns="">
          <p:pic>
            <p:nvPicPr>
              <p:cNvPr id="20" name="Ink 19">
                <a:extLst>
                  <a:ext uri="{FF2B5EF4-FFF2-40B4-BE49-F238E27FC236}">
                    <a16:creationId xmlns:a16="http://schemas.microsoft.com/office/drawing/2014/main" id="{FCFE7B50-0D10-AB1A-5B00-F0A340942643}"/>
                  </a:ext>
                </a:extLst>
              </p:cNvPr>
              <p:cNvPicPr/>
              <p:nvPr/>
            </p:nvPicPr>
            <p:blipFill>
              <a:blip r:embed="rId11"/>
              <a:stretch>
                <a:fillRect/>
              </a:stretch>
            </p:blipFill>
            <p:spPr>
              <a:xfrm>
                <a:off x="7400280" y="2980400"/>
                <a:ext cx="1555560" cy="165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92BA1BE7-0BAE-9328-5A3E-2F67B98B879D}"/>
                  </a:ext>
                </a:extLst>
              </p14:cNvPr>
              <p14:cNvContentPartPr/>
              <p14:nvPr/>
            </p14:nvContentPartPr>
            <p14:xfrm>
              <a:off x="7397040" y="4235000"/>
              <a:ext cx="144720" cy="236880"/>
            </p14:xfrm>
          </p:contentPart>
        </mc:Choice>
        <mc:Fallback xmlns="">
          <p:pic>
            <p:nvPicPr>
              <p:cNvPr id="28" name="Ink 27">
                <a:extLst>
                  <a:ext uri="{FF2B5EF4-FFF2-40B4-BE49-F238E27FC236}">
                    <a16:creationId xmlns:a16="http://schemas.microsoft.com/office/drawing/2014/main" id="{92BA1BE7-0BAE-9328-5A3E-2F67B98B879D}"/>
                  </a:ext>
                </a:extLst>
              </p:cNvPr>
              <p:cNvPicPr/>
              <p:nvPr/>
            </p:nvPicPr>
            <p:blipFill>
              <a:blip r:embed="rId13"/>
              <a:stretch>
                <a:fillRect/>
              </a:stretch>
            </p:blipFill>
            <p:spPr>
              <a:xfrm>
                <a:off x="7379040" y="4199360"/>
                <a:ext cx="1803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7753DF8A-8522-D566-52E0-118693310D74}"/>
                  </a:ext>
                </a:extLst>
              </p14:cNvPr>
              <p14:cNvContentPartPr/>
              <p14:nvPr/>
            </p14:nvContentPartPr>
            <p14:xfrm>
              <a:off x="7462200" y="4245440"/>
              <a:ext cx="178200" cy="245520"/>
            </p14:xfrm>
          </p:contentPart>
        </mc:Choice>
        <mc:Fallback xmlns="">
          <p:pic>
            <p:nvPicPr>
              <p:cNvPr id="26" name="Ink 25">
                <a:extLst>
                  <a:ext uri="{FF2B5EF4-FFF2-40B4-BE49-F238E27FC236}">
                    <a16:creationId xmlns:a16="http://schemas.microsoft.com/office/drawing/2014/main" id="{7753DF8A-8522-D566-52E0-118693310D74}"/>
                  </a:ext>
                </a:extLst>
              </p:cNvPr>
              <p:cNvPicPr/>
              <p:nvPr/>
            </p:nvPicPr>
            <p:blipFill>
              <a:blip r:embed="rId15"/>
              <a:stretch>
                <a:fillRect/>
              </a:stretch>
            </p:blipFill>
            <p:spPr>
              <a:xfrm>
                <a:off x="7444200" y="4209440"/>
                <a:ext cx="2138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4CD5C81C-C713-A55B-E51B-88BD7078D670}"/>
                  </a:ext>
                </a:extLst>
              </p14:cNvPr>
              <p14:cNvContentPartPr/>
              <p14:nvPr/>
            </p14:nvContentPartPr>
            <p14:xfrm>
              <a:off x="8108400" y="2914880"/>
              <a:ext cx="875160" cy="936000"/>
            </p14:xfrm>
          </p:contentPart>
        </mc:Choice>
        <mc:Fallback xmlns="">
          <p:pic>
            <p:nvPicPr>
              <p:cNvPr id="23" name="Ink 22">
                <a:extLst>
                  <a:ext uri="{FF2B5EF4-FFF2-40B4-BE49-F238E27FC236}">
                    <a16:creationId xmlns:a16="http://schemas.microsoft.com/office/drawing/2014/main" id="{4CD5C81C-C713-A55B-E51B-88BD7078D670}"/>
                  </a:ext>
                </a:extLst>
              </p:cNvPr>
              <p:cNvPicPr/>
              <p:nvPr/>
            </p:nvPicPr>
            <p:blipFill>
              <a:blip r:embed="rId17"/>
              <a:stretch>
                <a:fillRect/>
              </a:stretch>
            </p:blipFill>
            <p:spPr>
              <a:xfrm>
                <a:off x="8090400" y="2878880"/>
                <a:ext cx="910800" cy="100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6F4F8189-E813-433B-690D-CAEE259DB196}"/>
                  </a:ext>
                </a:extLst>
              </p14:cNvPr>
              <p14:cNvContentPartPr/>
              <p14:nvPr/>
            </p14:nvContentPartPr>
            <p14:xfrm>
              <a:off x="8331960" y="3963560"/>
              <a:ext cx="604080" cy="568800"/>
            </p14:xfrm>
          </p:contentPart>
        </mc:Choice>
        <mc:Fallback xmlns="">
          <p:pic>
            <p:nvPicPr>
              <p:cNvPr id="33" name="Ink 32">
                <a:extLst>
                  <a:ext uri="{FF2B5EF4-FFF2-40B4-BE49-F238E27FC236}">
                    <a16:creationId xmlns:a16="http://schemas.microsoft.com/office/drawing/2014/main" id="{6F4F8189-E813-433B-690D-CAEE259DB196}"/>
                  </a:ext>
                </a:extLst>
              </p:cNvPr>
              <p:cNvPicPr/>
              <p:nvPr/>
            </p:nvPicPr>
            <p:blipFill>
              <a:blip r:embed="rId19"/>
              <a:stretch>
                <a:fillRect/>
              </a:stretch>
            </p:blipFill>
            <p:spPr>
              <a:xfrm>
                <a:off x="8314320" y="3927560"/>
                <a:ext cx="63972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B3874A16-6C39-3B92-56BE-48ED6A110660}"/>
                  </a:ext>
                </a:extLst>
              </p14:cNvPr>
              <p14:cNvContentPartPr/>
              <p14:nvPr/>
            </p14:nvContentPartPr>
            <p14:xfrm>
              <a:off x="8940360" y="3556040"/>
              <a:ext cx="55440" cy="320040"/>
            </p14:xfrm>
          </p:contentPart>
        </mc:Choice>
        <mc:Fallback xmlns="">
          <p:pic>
            <p:nvPicPr>
              <p:cNvPr id="32" name="Ink 31">
                <a:extLst>
                  <a:ext uri="{FF2B5EF4-FFF2-40B4-BE49-F238E27FC236}">
                    <a16:creationId xmlns:a16="http://schemas.microsoft.com/office/drawing/2014/main" id="{B3874A16-6C39-3B92-56BE-48ED6A110660}"/>
                  </a:ext>
                </a:extLst>
              </p:cNvPr>
              <p:cNvPicPr/>
              <p:nvPr/>
            </p:nvPicPr>
            <p:blipFill>
              <a:blip r:embed="rId21"/>
              <a:stretch>
                <a:fillRect/>
              </a:stretch>
            </p:blipFill>
            <p:spPr>
              <a:xfrm>
                <a:off x="8922360" y="3520400"/>
                <a:ext cx="910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DADD05B0-5095-F786-87EB-05C018CD7A7B}"/>
                  </a:ext>
                </a:extLst>
              </p14:cNvPr>
              <p14:cNvContentPartPr/>
              <p14:nvPr/>
            </p14:nvContentPartPr>
            <p14:xfrm>
              <a:off x="7396680" y="3225560"/>
              <a:ext cx="78480" cy="173160"/>
            </p14:xfrm>
          </p:contentPart>
        </mc:Choice>
        <mc:Fallback xmlns="">
          <p:pic>
            <p:nvPicPr>
              <p:cNvPr id="30" name="Ink 29">
                <a:extLst>
                  <a:ext uri="{FF2B5EF4-FFF2-40B4-BE49-F238E27FC236}">
                    <a16:creationId xmlns:a16="http://schemas.microsoft.com/office/drawing/2014/main" id="{DADD05B0-5095-F786-87EB-05C018CD7A7B}"/>
                  </a:ext>
                </a:extLst>
              </p:cNvPr>
              <p:cNvPicPr/>
              <p:nvPr/>
            </p:nvPicPr>
            <p:blipFill>
              <a:blip r:embed="rId23"/>
              <a:stretch>
                <a:fillRect/>
              </a:stretch>
            </p:blipFill>
            <p:spPr>
              <a:xfrm>
                <a:off x="7378680" y="3189920"/>
                <a:ext cx="1141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B9D0CDC4-B567-D801-C158-DCF660443BC7}"/>
                  </a:ext>
                </a:extLst>
              </p14:cNvPr>
              <p14:cNvContentPartPr/>
              <p14:nvPr/>
            </p14:nvContentPartPr>
            <p14:xfrm>
              <a:off x="7543200" y="3577640"/>
              <a:ext cx="88920" cy="496440"/>
            </p14:xfrm>
          </p:contentPart>
        </mc:Choice>
        <mc:Fallback xmlns="">
          <p:pic>
            <p:nvPicPr>
              <p:cNvPr id="31" name="Ink 30">
                <a:extLst>
                  <a:ext uri="{FF2B5EF4-FFF2-40B4-BE49-F238E27FC236}">
                    <a16:creationId xmlns:a16="http://schemas.microsoft.com/office/drawing/2014/main" id="{B9D0CDC4-B567-D801-C158-DCF660443BC7}"/>
                  </a:ext>
                </a:extLst>
              </p:cNvPr>
              <p:cNvPicPr/>
              <p:nvPr/>
            </p:nvPicPr>
            <p:blipFill>
              <a:blip r:embed="rId25"/>
              <a:stretch>
                <a:fillRect/>
              </a:stretch>
            </p:blipFill>
            <p:spPr>
              <a:xfrm>
                <a:off x="7525560" y="3542000"/>
                <a:ext cx="124560" cy="568080"/>
              </a:xfrm>
              <a:prstGeom prst="rect">
                <a:avLst/>
              </a:prstGeom>
            </p:spPr>
          </p:pic>
        </mc:Fallback>
      </mc:AlternateContent>
      <p:sp>
        <p:nvSpPr>
          <p:cNvPr id="34" name="TextBox 33">
            <a:extLst>
              <a:ext uri="{FF2B5EF4-FFF2-40B4-BE49-F238E27FC236}">
                <a16:creationId xmlns:a16="http://schemas.microsoft.com/office/drawing/2014/main" id="{1023E533-7868-5A87-9343-74D63C21353A}"/>
              </a:ext>
            </a:extLst>
          </p:cNvPr>
          <p:cNvSpPr txBox="1"/>
          <p:nvPr/>
        </p:nvSpPr>
        <p:spPr>
          <a:xfrm>
            <a:off x="5871360" y="4907280"/>
            <a:ext cx="3805850" cy="830997"/>
          </a:xfrm>
          <a:prstGeom prst="rect">
            <a:avLst/>
          </a:prstGeom>
          <a:noFill/>
        </p:spPr>
        <p:txBody>
          <a:bodyPr wrap="none" rtlCol="0">
            <a:spAutoFit/>
          </a:bodyPr>
          <a:lstStyle/>
          <a:p>
            <a:r>
              <a:rPr lang="en-US" sz="2400" dirty="0" err="1"/>
              <a:t>Yelllow</a:t>
            </a:r>
            <a:r>
              <a:rPr lang="en-US" sz="2400" dirty="0"/>
              <a:t> : complement of Set1</a:t>
            </a:r>
          </a:p>
          <a:p>
            <a:r>
              <a:rPr lang="en-US" sz="2400" dirty="0"/>
              <a:t>Green : complement of Set2</a:t>
            </a:r>
          </a:p>
        </p:txBody>
      </p:sp>
    </p:spTree>
    <p:extLst>
      <p:ext uri="{BB962C8B-B14F-4D97-AF65-F5344CB8AC3E}">
        <p14:creationId xmlns:p14="http://schemas.microsoft.com/office/powerpoint/2010/main" val="263409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4AF8FB-B386-D32D-2500-2B4DEA6FC296}"/>
              </a:ext>
            </a:extLst>
          </p:cNvPr>
          <p:cNvSpPr txBox="1"/>
          <p:nvPr/>
        </p:nvSpPr>
        <p:spPr>
          <a:xfrm>
            <a:off x="451104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C11E9A0A-A928-FA89-9D31-ED2E3D8AF725}"/>
              </a:ext>
            </a:extLst>
          </p:cNvPr>
          <p:cNvSpPr txBox="1"/>
          <p:nvPr/>
        </p:nvSpPr>
        <p:spPr>
          <a:xfrm>
            <a:off x="853441" y="579120"/>
            <a:ext cx="10474960" cy="1138773"/>
          </a:xfrm>
          <a:prstGeom prst="rect">
            <a:avLst/>
          </a:prstGeom>
          <a:noFill/>
        </p:spPr>
        <p:txBody>
          <a:bodyPr wrap="square" rtlCol="0">
            <a:spAutoFit/>
          </a:bodyPr>
          <a:lstStyle/>
          <a:p>
            <a:r>
              <a:rPr lang="en-US" sz="2000" dirty="0"/>
              <a:t>Variant calling is a process of identification of differences between the reference and the sequencing reads</a:t>
            </a:r>
          </a:p>
          <a:p>
            <a:endParaRPr lang="en-US" sz="800" dirty="0"/>
          </a:p>
          <a:p>
            <a:r>
              <a:rPr lang="en-US" sz="2000" dirty="0"/>
              <a:t>Variant calling process</a:t>
            </a:r>
          </a:p>
        </p:txBody>
      </p:sp>
      <p:sp>
        <p:nvSpPr>
          <p:cNvPr id="6" name="Arrow: Pentagon 5">
            <a:extLst>
              <a:ext uri="{FF2B5EF4-FFF2-40B4-BE49-F238E27FC236}">
                <a16:creationId xmlns:a16="http://schemas.microsoft.com/office/drawing/2014/main" id="{161CEC74-5CE9-DABA-B4D3-D2CD5FEA0CCF}"/>
              </a:ext>
            </a:extLst>
          </p:cNvPr>
          <p:cNvSpPr/>
          <p:nvPr/>
        </p:nvSpPr>
        <p:spPr>
          <a:xfrm>
            <a:off x="944880" y="1808480"/>
            <a:ext cx="6908800" cy="721360"/>
          </a:xfrm>
          <a:prstGeom prst="homePlate">
            <a:avLst/>
          </a:prstGeom>
          <a:solidFill>
            <a:schemeClr val="accent1">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Clean and trim the reads</a:t>
            </a:r>
          </a:p>
        </p:txBody>
      </p:sp>
      <p:sp>
        <p:nvSpPr>
          <p:cNvPr id="7" name="Arrow: Pentagon 6">
            <a:extLst>
              <a:ext uri="{FF2B5EF4-FFF2-40B4-BE49-F238E27FC236}">
                <a16:creationId xmlns:a16="http://schemas.microsoft.com/office/drawing/2014/main" id="{501CAB63-DE17-90EC-183F-7BF6FBF8FA78}"/>
              </a:ext>
            </a:extLst>
          </p:cNvPr>
          <p:cNvSpPr/>
          <p:nvPr/>
        </p:nvSpPr>
        <p:spPr>
          <a:xfrm>
            <a:off x="934720" y="2580640"/>
            <a:ext cx="6908800" cy="721360"/>
          </a:xfrm>
          <a:prstGeom prst="homePlat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Align the reads to the reference</a:t>
            </a:r>
          </a:p>
        </p:txBody>
      </p:sp>
      <p:sp>
        <p:nvSpPr>
          <p:cNvPr id="8" name="Arrow: Pentagon 7">
            <a:extLst>
              <a:ext uri="{FF2B5EF4-FFF2-40B4-BE49-F238E27FC236}">
                <a16:creationId xmlns:a16="http://schemas.microsoft.com/office/drawing/2014/main" id="{23366012-87E4-A847-2EBF-CF0408C41FC6}"/>
              </a:ext>
            </a:extLst>
          </p:cNvPr>
          <p:cNvSpPr/>
          <p:nvPr/>
        </p:nvSpPr>
        <p:spPr>
          <a:xfrm>
            <a:off x="914400" y="4155440"/>
            <a:ext cx="6908800" cy="721360"/>
          </a:xfrm>
          <a:prstGeom prst="homePlate">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Call the variants</a:t>
            </a:r>
          </a:p>
        </p:txBody>
      </p:sp>
      <p:sp>
        <p:nvSpPr>
          <p:cNvPr id="9" name="Arrow: Pentagon 8">
            <a:extLst>
              <a:ext uri="{FF2B5EF4-FFF2-40B4-BE49-F238E27FC236}">
                <a16:creationId xmlns:a16="http://schemas.microsoft.com/office/drawing/2014/main" id="{AAC14A06-1B13-43C2-A47F-C112684DFFDA}"/>
              </a:ext>
            </a:extLst>
          </p:cNvPr>
          <p:cNvSpPr/>
          <p:nvPr/>
        </p:nvSpPr>
        <p:spPr>
          <a:xfrm>
            <a:off x="914400" y="4917440"/>
            <a:ext cx="6908800" cy="721360"/>
          </a:xfrm>
          <a:prstGeom prst="homePlate">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Filter the variant based on user-defined properties</a:t>
            </a:r>
          </a:p>
        </p:txBody>
      </p:sp>
      <p:sp>
        <p:nvSpPr>
          <p:cNvPr id="10" name="Arrow: Pentagon 9">
            <a:extLst>
              <a:ext uri="{FF2B5EF4-FFF2-40B4-BE49-F238E27FC236}">
                <a16:creationId xmlns:a16="http://schemas.microsoft.com/office/drawing/2014/main" id="{6844135C-7081-41AE-0DE2-43D6D3ABC6A2}"/>
              </a:ext>
            </a:extLst>
          </p:cNvPr>
          <p:cNvSpPr/>
          <p:nvPr/>
        </p:nvSpPr>
        <p:spPr>
          <a:xfrm>
            <a:off x="914400" y="5709920"/>
            <a:ext cx="6908800" cy="721360"/>
          </a:xfrm>
          <a:prstGeom prst="homePlat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Annotate the variants</a:t>
            </a:r>
          </a:p>
        </p:txBody>
      </p:sp>
      <p:sp>
        <p:nvSpPr>
          <p:cNvPr id="14" name="Arrow: Pentagon 13">
            <a:extLst>
              <a:ext uri="{FF2B5EF4-FFF2-40B4-BE49-F238E27FC236}">
                <a16:creationId xmlns:a16="http://schemas.microsoft.com/office/drawing/2014/main" id="{AF813DBA-0E48-779E-9B10-36C2A4B9D548}"/>
              </a:ext>
            </a:extLst>
          </p:cNvPr>
          <p:cNvSpPr/>
          <p:nvPr/>
        </p:nvSpPr>
        <p:spPr>
          <a:xfrm>
            <a:off x="924560" y="3373120"/>
            <a:ext cx="6908800" cy="721360"/>
          </a:xfrm>
          <a:prstGeom prst="homePlate">
            <a:avLst/>
          </a:prstGeom>
          <a:solidFill>
            <a:schemeClr val="bg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Correct and refine alignments (optional)</a:t>
            </a:r>
          </a:p>
        </p:txBody>
      </p:sp>
    </p:spTree>
    <p:extLst>
      <p:ext uri="{BB962C8B-B14F-4D97-AF65-F5344CB8AC3E}">
        <p14:creationId xmlns:p14="http://schemas.microsoft.com/office/powerpoint/2010/main" val="3393110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1BA778-FD92-3489-BE7D-D2D2949E8594}"/>
              </a:ext>
            </a:extLst>
          </p:cNvPr>
          <p:cNvSpPr txBox="1"/>
          <p:nvPr/>
        </p:nvSpPr>
        <p:spPr>
          <a:xfrm>
            <a:off x="5080000" y="3101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67A2D931-2F62-75FD-A48A-F95D5EE97A00}"/>
              </a:ext>
            </a:extLst>
          </p:cNvPr>
          <p:cNvSpPr txBox="1"/>
          <p:nvPr/>
        </p:nvSpPr>
        <p:spPr>
          <a:xfrm>
            <a:off x="518160" y="744974"/>
            <a:ext cx="11145520" cy="563231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Compare VCF files with </a:t>
            </a:r>
            <a:r>
              <a:rPr lang="en-US" sz="2000" b="1" dirty="0" err="1"/>
              <a:t>isec</a:t>
            </a:r>
            <a:endParaRPr lang="en-US" sz="2000" dirty="0"/>
          </a:p>
          <a:p>
            <a:pPr algn="l"/>
            <a:r>
              <a:rPr lang="en-US" sz="2000" b="1" dirty="0" err="1"/>
              <a:t>bcftools</a:t>
            </a:r>
            <a:r>
              <a:rPr lang="en-US" sz="2000" b="1" dirty="0"/>
              <a:t> </a:t>
            </a:r>
            <a:r>
              <a:rPr lang="en-US" sz="2000" b="1" dirty="0" err="1"/>
              <a:t>isec</a:t>
            </a:r>
            <a:r>
              <a:rPr lang="en-US" sz="2000" b="1" dirty="0"/>
              <a:t> </a:t>
            </a:r>
            <a:r>
              <a:rPr lang="en-US" sz="2000" dirty="0"/>
              <a:t>command created a directory with 4 </a:t>
            </a:r>
            <a:r>
              <a:rPr lang="en-US" sz="2000" dirty="0" err="1"/>
              <a:t>vcf</a:t>
            </a:r>
            <a:r>
              <a:rPr lang="en-US" sz="2000" dirty="0"/>
              <a:t> files and a README files</a:t>
            </a:r>
          </a:p>
          <a:p>
            <a:pPr algn="l"/>
            <a:r>
              <a:rPr lang="en-US" sz="2000" dirty="0">
                <a:solidFill>
                  <a:schemeClr val="accent1"/>
                </a:solidFill>
              </a:rPr>
              <a:t>$ ls -</a:t>
            </a:r>
            <a:r>
              <a:rPr lang="en-US" sz="2000" dirty="0" err="1">
                <a:solidFill>
                  <a:schemeClr val="accent1"/>
                </a:solidFill>
              </a:rPr>
              <a:t>lh</a:t>
            </a:r>
            <a:r>
              <a:rPr lang="en-US" sz="2000" dirty="0">
                <a:solidFill>
                  <a:schemeClr val="accent1"/>
                </a:solidFill>
              </a:rPr>
              <a:t> </a:t>
            </a:r>
            <a:r>
              <a:rPr lang="en-US" sz="2000" dirty="0" err="1">
                <a:solidFill>
                  <a:schemeClr val="accent1"/>
                </a:solidFill>
              </a:rPr>
              <a:t>vcf_comparison</a:t>
            </a:r>
            <a:endParaRPr lang="en-US" sz="2000" dirty="0">
              <a:solidFill>
                <a:schemeClr val="accent1"/>
              </a:solidFill>
            </a:endParaRPr>
          </a:p>
          <a:p>
            <a:pPr algn="l"/>
            <a:r>
              <a:rPr lang="en-US" sz="2000" dirty="0">
                <a:solidFill>
                  <a:schemeClr val="accent1"/>
                </a:solidFill>
              </a:rPr>
              <a:t>$ cat </a:t>
            </a:r>
            <a:r>
              <a:rPr lang="en-US" sz="2000" dirty="0" err="1">
                <a:solidFill>
                  <a:schemeClr val="accent1"/>
                </a:solidFill>
              </a:rPr>
              <a:t>vcf_comparison</a:t>
            </a:r>
            <a:r>
              <a:rPr lang="en-US" sz="2000" dirty="0">
                <a:solidFill>
                  <a:schemeClr val="accent1"/>
                </a:solidFill>
              </a:rPr>
              <a:t>/README.txt</a:t>
            </a:r>
            <a:r>
              <a:rPr lang="en-US" sz="2000" dirty="0"/>
              <a:t> # print README file</a:t>
            </a:r>
          </a:p>
          <a:p>
            <a:pPr algn="l"/>
            <a:endParaRPr lang="en-US" sz="2000" dirty="0"/>
          </a:p>
          <a:p>
            <a:pPr algn="l"/>
            <a:r>
              <a:rPr lang="en-US" sz="2000" dirty="0"/>
              <a:t>How many variants are in common between BWA and bowtie2 </a:t>
            </a:r>
            <a:r>
              <a:rPr lang="en-US" sz="2000" dirty="0" err="1"/>
              <a:t>vcf</a:t>
            </a:r>
            <a:r>
              <a:rPr lang="en-US" sz="2000" dirty="0"/>
              <a:t> files?</a:t>
            </a: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a:t>
            </a:r>
            <a:r>
              <a:rPr lang="en-US" sz="2000" dirty="0" err="1">
                <a:solidFill>
                  <a:schemeClr val="accent1"/>
                </a:solidFill>
              </a:rPr>
              <a:t>vcf_comparison</a:t>
            </a:r>
            <a:r>
              <a:rPr lang="en-US" sz="2000" dirty="0">
                <a:solidFill>
                  <a:schemeClr val="accent1"/>
                </a:solidFill>
              </a:rPr>
              <a:t>/0002.vcf | grep 'number of records’</a:t>
            </a: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a:t>
            </a:r>
            <a:r>
              <a:rPr lang="en-US" sz="2000" dirty="0" err="1">
                <a:solidFill>
                  <a:schemeClr val="accent1"/>
                </a:solidFill>
              </a:rPr>
              <a:t>vcf_comparison</a:t>
            </a:r>
            <a:r>
              <a:rPr lang="en-US" sz="2000" dirty="0">
                <a:solidFill>
                  <a:schemeClr val="accent1"/>
                </a:solidFill>
              </a:rPr>
              <a:t>/0003.vcf | grep 'number of records’</a:t>
            </a:r>
          </a:p>
          <a:p>
            <a:pPr algn="l"/>
            <a:endParaRPr lang="en-US" sz="2000" dirty="0">
              <a:solidFill>
                <a:schemeClr val="accent1"/>
              </a:solidFill>
            </a:endParaRPr>
          </a:p>
          <a:p>
            <a:pPr algn="l"/>
            <a:r>
              <a:rPr lang="en-US" sz="2000" dirty="0"/>
              <a:t>How many variants are unique to BWA </a:t>
            </a:r>
            <a:r>
              <a:rPr lang="en-US" sz="2000" dirty="0" err="1"/>
              <a:t>vcf</a:t>
            </a:r>
            <a:r>
              <a:rPr lang="en-US" sz="2000" dirty="0"/>
              <a:t> file</a:t>
            </a:r>
          </a:p>
          <a:p>
            <a:pPr algn="l"/>
            <a:r>
              <a:rPr lang="en-US" sz="2000" dirty="0" err="1">
                <a:solidFill>
                  <a:schemeClr val="accent1"/>
                </a:solidFill>
              </a:rPr>
              <a:t>bcftools</a:t>
            </a:r>
            <a:r>
              <a:rPr lang="en-US" sz="2000" dirty="0">
                <a:solidFill>
                  <a:schemeClr val="accent1"/>
                </a:solidFill>
              </a:rPr>
              <a:t> stats </a:t>
            </a:r>
            <a:r>
              <a:rPr lang="en-US" sz="2000" dirty="0" err="1">
                <a:solidFill>
                  <a:schemeClr val="accent1"/>
                </a:solidFill>
              </a:rPr>
              <a:t>vcf_comparison</a:t>
            </a:r>
            <a:r>
              <a:rPr lang="en-US" sz="2000" dirty="0">
                <a:solidFill>
                  <a:schemeClr val="accent1"/>
                </a:solidFill>
              </a:rPr>
              <a:t>/0000.vcf | grep 'number of records’</a:t>
            </a:r>
          </a:p>
          <a:p>
            <a:pPr algn="l"/>
            <a:endParaRPr lang="en-US" sz="2000" dirty="0">
              <a:solidFill>
                <a:schemeClr val="accent1"/>
              </a:solidFill>
            </a:endParaRPr>
          </a:p>
          <a:p>
            <a:pPr algn="l"/>
            <a:r>
              <a:rPr lang="en-US" sz="2000" dirty="0"/>
              <a:t>How many variants are unique to bowtie2 </a:t>
            </a:r>
            <a:r>
              <a:rPr lang="en-US" sz="2000" dirty="0" err="1"/>
              <a:t>vcf</a:t>
            </a:r>
            <a:r>
              <a:rPr lang="en-US" sz="2000" dirty="0"/>
              <a:t> file</a:t>
            </a:r>
          </a:p>
          <a:p>
            <a:pPr algn="l"/>
            <a:r>
              <a:rPr lang="en-US" sz="2000" dirty="0" err="1">
                <a:solidFill>
                  <a:schemeClr val="accent1"/>
                </a:solidFill>
              </a:rPr>
              <a:t>bcftools</a:t>
            </a:r>
            <a:r>
              <a:rPr lang="en-US" sz="2000" dirty="0">
                <a:solidFill>
                  <a:schemeClr val="accent1"/>
                </a:solidFill>
              </a:rPr>
              <a:t> stats </a:t>
            </a:r>
            <a:r>
              <a:rPr lang="en-US" sz="2000" dirty="0" err="1">
                <a:solidFill>
                  <a:schemeClr val="accent1"/>
                </a:solidFill>
              </a:rPr>
              <a:t>vcf_comparison</a:t>
            </a:r>
            <a:r>
              <a:rPr lang="en-US" sz="2000" dirty="0">
                <a:solidFill>
                  <a:schemeClr val="accent1"/>
                </a:solidFill>
              </a:rPr>
              <a:t>/0001.vcf | grep 'number of records’</a:t>
            </a:r>
          </a:p>
          <a:p>
            <a:pPr algn="l"/>
            <a:endParaRPr lang="en-US" sz="2000" dirty="0">
              <a:solidFill>
                <a:schemeClr val="accent1"/>
              </a:solidFill>
            </a:endParaRPr>
          </a:p>
          <a:p>
            <a:pPr algn="l"/>
            <a:endParaRPr lang="en-US" sz="2000" dirty="0"/>
          </a:p>
        </p:txBody>
      </p:sp>
    </p:spTree>
    <p:extLst>
      <p:ext uri="{BB962C8B-B14F-4D97-AF65-F5344CB8AC3E}">
        <p14:creationId xmlns:p14="http://schemas.microsoft.com/office/powerpoint/2010/main" val="2664674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7C8397-A6A4-7262-F4A5-657CB6626F92}"/>
              </a:ext>
            </a:extLst>
          </p:cNvPr>
          <p:cNvSpPr txBox="1"/>
          <p:nvPr/>
        </p:nvSpPr>
        <p:spPr>
          <a:xfrm>
            <a:off x="5080000" y="3101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C0183A98-6B79-C06C-7907-6E5A5CEC4771}"/>
              </a:ext>
            </a:extLst>
          </p:cNvPr>
          <p:cNvSpPr txBox="1"/>
          <p:nvPr/>
        </p:nvSpPr>
        <p:spPr>
          <a:xfrm>
            <a:off x="518160" y="582414"/>
            <a:ext cx="11145520" cy="5940088"/>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Determine </a:t>
            </a:r>
            <a:r>
              <a:rPr lang="en-US" sz="2000" b="1" dirty="0"/>
              <a:t>concordance </a:t>
            </a:r>
            <a:r>
              <a:rPr lang="en-US" sz="2000" dirty="0"/>
              <a:t>between </a:t>
            </a:r>
            <a:r>
              <a:rPr lang="en-US" sz="2000" b="1" dirty="0"/>
              <a:t>“ground truth” </a:t>
            </a:r>
            <a:r>
              <a:rPr lang="en-US" sz="2000" dirty="0"/>
              <a:t>data set and variants based in BWA and bowtie2 alignments</a:t>
            </a:r>
          </a:p>
          <a:p>
            <a:pPr algn="l"/>
            <a:endParaRPr lang="en-US" sz="2000" dirty="0"/>
          </a:p>
          <a:p>
            <a:pPr marL="342900" indent="-342900" algn="l">
              <a:buFont typeface="Wingdings" panose="05000000000000000000" pitchFamily="2" charset="2"/>
              <a:buChar char="ü"/>
            </a:pPr>
            <a:r>
              <a:rPr lang="en-US" sz="2000" dirty="0"/>
              <a:t>Ground truth data set is a collection of variants generated by read simulation software and saved in</a:t>
            </a:r>
            <a:r>
              <a:rPr lang="en-US" sz="2000" b="1" dirty="0"/>
              <a:t> mutations.vcf</a:t>
            </a:r>
            <a:r>
              <a:rPr lang="en-US" sz="2000" dirty="0"/>
              <a:t> file</a:t>
            </a:r>
          </a:p>
          <a:p>
            <a:pPr marL="342900" indent="-342900" algn="l">
              <a:buFont typeface="Wingdings" panose="05000000000000000000" pitchFamily="2" charset="2"/>
              <a:buChar char="ü"/>
            </a:pPr>
            <a:endParaRPr lang="en-US" sz="2000" dirty="0"/>
          </a:p>
          <a:p>
            <a:pPr marL="342900" indent="-342900" algn="l">
              <a:buFont typeface="Wingdings" panose="05000000000000000000" pitchFamily="2" charset="2"/>
              <a:buChar char="ü"/>
            </a:pPr>
            <a:r>
              <a:rPr lang="en-US" sz="2000" b="1" dirty="0"/>
              <a:t>Concordance </a:t>
            </a:r>
            <a:r>
              <a:rPr lang="en-US" sz="2000" dirty="0"/>
              <a:t>is a state in which things agree and do not conflict with each other (Enc. </a:t>
            </a:r>
            <a:r>
              <a:rPr lang="en-US" sz="2000" dirty="0" err="1"/>
              <a:t>Brittanica</a:t>
            </a:r>
            <a:r>
              <a:rPr lang="en-US" sz="2000" dirty="0"/>
              <a:t>)</a:t>
            </a:r>
          </a:p>
          <a:p>
            <a:pPr marL="342900" indent="-342900" algn="l">
              <a:buFont typeface="Wingdings" panose="05000000000000000000" pitchFamily="2" charset="2"/>
              <a:buChar char="ü"/>
            </a:pPr>
            <a:endParaRPr lang="en-US" sz="2000" b="1" dirty="0"/>
          </a:p>
          <a:p>
            <a:pPr marL="342900" indent="-342900" algn="l">
              <a:buFont typeface="Wingdings" panose="05000000000000000000" pitchFamily="2" charset="2"/>
              <a:buChar char="ü"/>
            </a:pPr>
            <a:r>
              <a:rPr lang="en-US" sz="2000" dirty="0"/>
              <a:t>In our case concordance indicates similarity between variant call results</a:t>
            </a:r>
          </a:p>
          <a:p>
            <a:pPr marL="342900" indent="-342900" algn="l">
              <a:buFont typeface="Wingdings" panose="05000000000000000000" pitchFamily="2" charset="2"/>
              <a:buChar char="ü"/>
            </a:pPr>
            <a:endParaRPr lang="en-US" sz="2000" dirty="0"/>
          </a:p>
          <a:p>
            <a:pPr algn="l"/>
            <a:r>
              <a:rPr lang="en-US" sz="2000" dirty="0"/>
              <a:t>Let’s use </a:t>
            </a:r>
            <a:r>
              <a:rPr lang="en-US" sz="2000" b="1" i="1" dirty="0" err="1"/>
              <a:t>vcf</a:t>
            </a:r>
            <a:r>
              <a:rPr lang="en-US" sz="2000" b="1" i="1" dirty="0"/>
              <a:t>-compare</a:t>
            </a:r>
            <a:r>
              <a:rPr lang="en-US" sz="2000" dirty="0"/>
              <a:t> from </a:t>
            </a:r>
            <a:r>
              <a:rPr lang="en-US" sz="2000" b="1" i="1" dirty="0" err="1"/>
              <a:t>vcftools</a:t>
            </a:r>
            <a:r>
              <a:rPr lang="en-US" sz="2000" dirty="0"/>
              <a:t> suite, which is a good alternative to </a:t>
            </a:r>
            <a:r>
              <a:rPr lang="en-US" sz="2000" b="1" i="1" dirty="0" err="1"/>
              <a:t>bcftools</a:t>
            </a:r>
            <a:endParaRPr lang="en-US" sz="2000" b="1" i="1" dirty="0"/>
          </a:p>
          <a:p>
            <a:pPr algn="l"/>
            <a:endParaRPr lang="en-US" sz="2000" b="1" i="1" dirty="0"/>
          </a:p>
          <a:p>
            <a:pPr algn="l"/>
            <a:r>
              <a:rPr lang="en-US" sz="2000" dirty="0"/>
              <a:t>Scan through </a:t>
            </a:r>
            <a:r>
              <a:rPr lang="en-US" sz="2000" b="1" i="1" dirty="0" err="1"/>
              <a:t>vcftools</a:t>
            </a:r>
            <a:r>
              <a:rPr lang="en-US" sz="2000" b="1" i="1" dirty="0"/>
              <a:t> </a:t>
            </a:r>
            <a:r>
              <a:rPr lang="en-US" sz="2000" dirty="0"/>
              <a:t>manual - </a:t>
            </a:r>
            <a:r>
              <a:rPr lang="en-US" sz="2000" dirty="0">
                <a:hlinkClick r:id="rId2"/>
              </a:rPr>
              <a:t>https://vcftools.github.io/man_latest.html</a:t>
            </a:r>
            <a:endParaRPr lang="sv-SE" sz="2000" dirty="0">
              <a:solidFill>
                <a:schemeClr val="accent1"/>
              </a:solidFill>
            </a:endParaRPr>
          </a:p>
          <a:p>
            <a:pPr algn="l"/>
            <a:endParaRPr lang="sv-SE" sz="2000" dirty="0">
              <a:solidFill>
                <a:schemeClr val="accent1"/>
              </a:solidFill>
            </a:endParaRPr>
          </a:p>
          <a:p>
            <a:pPr algn="l"/>
            <a:r>
              <a:rPr lang="sv-SE" sz="2000" dirty="0"/>
              <a:t>Read vcf-compare help</a:t>
            </a:r>
          </a:p>
          <a:p>
            <a:pPr algn="l"/>
            <a:r>
              <a:rPr lang="sv-SE" sz="2000" dirty="0">
                <a:solidFill>
                  <a:schemeClr val="accent1"/>
                </a:solidFill>
              </a:rPr>
              <a:t>$ vcf-compare -h</a:t>
            </a:r>
            <a:r>
              <a:rPr lang="en-US" sz="2000" dirty="0"/>
              <a:t> </a:t>
            </a:r>
          </a:p>
          <a:p>
            <a:pPr algn="l"/>
            <a:endParaRPr lang="en-US" sz="2000" dirty="0"/>
          </a:p>
        </p:txBody>
      </p:sp>
    </p:spTree>
    <p:extLst>
      <p:ext uri="{BB962C8B-B14F-4D97-AF65-F5344CB8AC3E}">
        <p14:creationId xmlns:p14="http://schemas.microsoft.com/office/powerpoint/2010/main" val="2254119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A9D09-D5D0-F51B-350A-72CAE09EF80D}"/>
              </a:ext>
            </a:extLst>
          </p:cNvPr>
          <p:cNvSpPr txBox="1"/>
          <p:nvPr/>
        </p:nvSpPr>
        <p:spPr>
          <a:xfrm>
            <a:off x="5080000" y="3101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E64FE234-4A29-E903-4B32-06321CC17A6C}"/>
              </a:ext>
            </a:extLst>
          </p:cNvPr>
          <p:cNvSpPr txBox="1"/>
          <p:nvPr/>
        </p:nvSpPr>
        <p:spPr>
          <a:xfrm>
            <a:off x="518160" y="602734"/>
            <a:ext cx="11145520" cy="563231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Determine </a:t>
            </a:r>
            <a:r>
              <a:rPr lang="en-US" sz="2000" b="1" dirty="0"/>
              <a:t>concordance </a:t>
            </a:r>
            <a:r>
              <a:rPr lang="en-US" sz="2000" dirty="0"/>
              <a:t>between </a:t>
            </a:r>
            <a:r>
              <a:rPr lang="en-US" sz="2000" b="1" dirty="0"/>
              <a:t>“ground truth” </a:t>
            </a:r>
            <a:r>
              <a:rPr lang="en-US" sz="2000" dirty="0"/>
              <a:t>data set and variants based in BWA and bowtie2 alignments</a:t>
            </a:r>
          </a:p>
          <a:p>
            <a:pPr algn="l"/>
            <a:endParaRPr lang="en-US" sz="2000" dirty="0"/>
          </a:p>
          <a:p>
            <a:pPr algn="l"/>
            <a:r>
              <a:rPr lang="en-US" sz="2000" b="1" dirty="0" err="1"/>
              <a:t>vcftools</a:t>
            </a:r>
            <a:r>
              <a:rPr lang="en-US" sz="2000" b="1" dirty="0"/>
              <a:t> </a:t>
            </a:r>
            <a:r>
              <a:rPr lang="en-US" sz="2000" dirty="0"/>
              <a:t>requires</a:t>
            </a:r>
            <a:r>
              <a:rPr lang="en-US" sz="2000" b="1" dirty="0"/>
              <a:t> </a:t>
            </a:r>
            <a:r>
              <a:rPr lang="en-US" sz="2000" b="1" dirty="0" err="1"/>
              <a:t>tabix</a:t>
            </a:r>
            <a:r>
              <a:rPr lang="en-US" sz="2000" b="1" dirty="0"/>
              <a:t> </a:t>
            </a:r>
            <a:r>
              <a:rPr lang="en-US" sz="2000" dirty="0"/>
              <a:t>index, </a:t>
            </a:r>
            <a:r>
              <a:rPr lang="en-US" sz="2000" dirty="0" err="1"/>
              <a:t>tabix</a:t>
            </a:r>
            <a:r>
              <a:rPr lang="en-US" sz="2000" dirty="0"/>
              <a:t> is a generic indexer for tab delimited files compressed with </a:t>
            </a:r>
            <a:r>
              <a:rPr lang="en-US" sz="2000" dirty="0" err="1"/>
              <a:t>bgzip</a:t>
            </a:r>
            <a:endParaRPr lang="en-US" sz="2000" dirty="0"/>
          </a:p>
          <a:p>
            <a:pPr algn="l"/>
            <a:r>
              <a:rPr lang="en-US" sz="2000" dirty="0">
                <a:solidFill>
                  <a:schemeClr val="accent1"/>
                </a:solidFill>
              </a:rPr>
              <a:t>$ </a:t>
            </a:r>
            <a:r>
              <a:rPr lang="en-US" sz="2000" dirty="0" err="1">
                <a:solidFill>
                  <a:schemeClr val="accent1"/>
                </a:solidFill>
              </a:rPr>
              <a:t>tabix</a:t>
            </a:r>
            <a:r>
              <a:rPr lang="en-US" sz="2000" dirty="0">
                <a:solidFill>
                  <a:schemeClr val="accent1"/>
                </a:solidFill>
              </a:rPr>
              <a:t> variants.bwa.vcf.gz</a:t>
            </a:r>
          </a:p>
          <a:p>
            <a:pPr algn="l"/>
            <a:r>
              <a:rPr lang="en-US" sz="2000" dirty="0">
                <a:solidFill>
                  <a:schemeClr val="accent1"/>
                </a:solidFill>
              </a:rPr>
              <a:t>$ </a:t>
            </a:r>
            <a:r>
              <a:rPr lang="en-US" sz="2000" dirty="0" err="1">
                <a:solidFill>
                  <a:schemeClr val="accent1"/>
                </a:solidFill>
              </a:rPr>
              <a:t>tabix</a:t>
            </a:r>
            <a:r>
              <a:rPr lang="en-US" sz="2000" dirty="0">
                <a:solidFill>
                  <a:schemeClr val="accent1"/>
                </a:solidFill>
              </a:rPr>
              <a:t> variants.bowtie2.vcf.gz</a:t>
            </a:r>
          </a:p>
          <a:p>
            <a:pPr algn="l"/>
            <a:r>
              <a:rPr lang="en-US" sz="2000" dirty="0">
                <a:solidFill>
                  <a:schemeClr val="accent1"/>
                </a:solidFill>
              </a:rPr>
              <a:t>$ </a:t>
            </a:r>
            <a:r>
              <a:rPr lang="en-US" sz="2000" dirty="0" err="1">
                <a:solidFill>
                  <a:schemeClr val="accent1"/>
                </a:solidFill>
              </a:rPr>
              <a:t>bgzip</a:t>
            </a:r>
            <a:r>
              <a:rPr lang="en-US" sz="2000" dirty="0">
                <a:solidFill>
                  <a:schemeClr val="accent1"/>
                </a:solidFill>
              </a:rPr>
              <a:t> output.mutations.vcf</a:t>
            </a:r>
          </a:p>
          <a:p>
            <a:pPr algn="l"/>
            <a:r>
              <a:rPr lang="en-US" sz="2000" dirty="0">
                <a:solidFill>
                  <a:schemeClr val="accent1"/>
                </a:solidFill>
              </a:rPr>
              <a:t>$ </a:t>
            </a:r>
            <a:r>
              <a:rPr lang="en-US" sz="2000" dirty="0" err="1">
                <a:solidFill>
                  <a:schemeClr val="accent1"/>
                </a:solidFill>
              </a:rPr>
              <a:t>tabix</a:t>
            </a:r>
            <a:r>
              <a:rPr lang="en-US" sz="2000" dirty="0">
                <a:solidFill>
                  <a:schemeClr val="accent1"/>
                </a:solidFill>
              </a:rPr>
              <a:t> output.mutations.vcf.gz</a:t>
            </a:r>
          </a:p>
          <a:p>
            <a:pPr algn="l"/>
            <a:endParaRPr lang="en-US" sz="2000" dirty="0"/>
          </a:p>
          <a:p>
            <a:pPr algn="l"/>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vcf_comparison</a:t>
            </a:r>
            <a:r>
              <a:rPr lang="en-US" sz="2000" dirty="0"/>
              <a:t> # Create </a:t>
            </a:r>
            <a:r>
              <a:rPr lang="en-US" sz="2000" b="1" dirty="0" err="1"/>
              <a:t>vcf_comparison</a:t>
            </a:r>
            <a:r>
              <a:rPr lang="en-US" sz="2000" dirty="0"/>
              <a:t> directory in </a:t>
            </a:r>
            <a:r>
              <a:rPr lang="en-US" sz="2000" b="1" dirty="0" err="1"/>
              <a:t>sim_reads</a:t>
            </a:r>
            <a:r>
              <a:rPr lang="en-US" sz="2000" dirty="0"/>
              <a:t> folder</a:t>
            </a:r>
          </a:p>
          <a:p>
            <a:pPr algn="l"/>
            <a:r>
              <a:rPr lang="en-US" sz="2000" dirty="0">
                <a:solidFill>
                  <a:schemeClr val="accent1"/>
                </a:solidFill>
              </a:rPr>
              <a:t>$ cd </a:t>
            </a:r>
            <a:r>
              <a:rPr lang="en-US" sz="2000" dirty="0" err="1">
                <a:solidFill>
                  <a:schemeClr val="accent1"/>
                </a:solidFill>
              </a:rPr>
              <a:t>vcf_comparison</a:t>
            </a:r>
            <a:endParaRPr lang="en-US" sz="2000" dirty="0">
              <a:solidFill>
                <a:schemeClr val="accent1"/>
              </a:solidFill>
            </a:endParaRPr>
          </a:p>
          <a:p>
            <a:pPr algn="l"/>
            <a:endParaRPr lang="en-US" sz="2000" dirty="0">
              <a:solidFill>
                <a:schemeClr val="accent1"/>
              </a:solidFill>
            </a:endParaRPr>
          </a:p>
          <a:p>
            <a:pPr algn="l"/>
            <a:r>
              <a:rPr lang="en-US" sz="2000" dirty="0">
                <a:solidFill>
                  <a:schemeClr val="accent1"/>
                </a:solidFill>
              </a:rPr>
              <a:t>$ </a:t>
            </a:r>
            <a:r>
              <a:rPr lang="en-US" sz="2000" dirty="0" err="1">
                <a:solidFill>
                  <a:schemeClr val="accent1"/>
                </a:solidFill>
              </a:rPr>
              <a:t>vcf</a:t>
            </a:r>
            <a:r>
              <a:rPr lang="en-US" sz="2000" dirty="0">
                <a:solidFill>
                  <a:schemeClr val="accent1"/>
                </a:solidFill>
              </a:rPr>
              <a:t>-compare ../variants.bwa.vcf.gz ../output.mutations.vcf.gz &gt; bwa_vs_truth.txt </a:t>
            </a:r>
            <a:r>
              <a:rPr lang="en-US" sz="2000" dirty="0"/>
              <a:t># compare BWA derived variants with ground truth data set</a:t>
            </a:r>
          </a:p>
          <a:p>
            <a:pPr algn="l"/>
            <a:r>
              <a:rPr lang="en-US" sz="2000" dirty="0">
                <a:solidFill>
                  <a:schemeClr val="accent1"/>
                </a:solidFill>
              </a:rPr>
              <a:t>$ cat bwa_vs_truth.txt</a:t>
            </a:r>
          </a:p>
          <a:p>
            <a:pPr algn="l"/>
            <a:r>
              <a:rPr lang="en-US" sz="2000" dirty="0">
                <a:solidFill>
                  <a:schemeClr val="accent1"/>
                </a:solidFill>
              </a:rPr>
              <a:t>$ grep ^VN bwa_vs_truth.txt | cut -f 2- </a:t>
            </a:r>
            <a:r>
              <a:rPr lang="en-US" sz="2000" dirty="0"/>
              <a:t># grab data for Venn Diagram</a:t>
            </a:r>
          </a:p>
        </p:txBody>
      </p:sp>
    </p:spTree>
    <p:extLst>
      <p:ext uri="{BB962C8B-B14F-4D97-AF65-F5344CB8AC3E}">
        <p14:creationId xmlns:p14="http://schemas.microsoft.com/office/powerpoint/2010/main" val="3066478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A5BB7E-AD5D-8A10-C672-94BAABA5B184}"/>
              </a:ext>
            </a:extLst>
          </p:cNvPr>
          <p:cNvSpPr txBox="1"/>
          <p:nvPr/>
        </p:nvSpPr>
        <p:spPr>
          <a:xfrm>
            <a:off x="5080000" y="3101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41E95AE7-8B8D-77EA-E43D-30A6C1CBFAD2}"/>
              </a:ext>
            </a:extLst>
          </p:cNvPr>
          <p:cNvSpPr txBox="1"/>
          <p:nvPr/>
        </p:nvSpPr>
        <p:spPr>
          <a:xfrm>
            <a:off x="518160" y="602734"/>
            <a:ext cx="11145520" cy="6247864"/>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Determine </a:t>
            </a:r>
            <a:r>
              <a:rPr lang="en-US" sz="2000" b="1" dirty="0"/>
              <a:t>concordance </a:t>
            </a:r>
            <a:r>
              <a:rPr lang="en-US" sz="2000" dirty="0"/>
              <a:t>between </a:t>
            </a:r>
            <a:r>
              <a:rPr lang="en-US" sz="2000" b="1" dirty="0"/>
              <a:t>“ground truth” </a:t>
            </a:r>
            <a:r>
              <a:rPr lang="en-US" sz="2000" dirty="0"/>
              <a:t>data set and variants based in BWA and bowtie2 alignments</a:t>
            </a:r>
          </a:p>
          <a:p>
            <a:pPr algn="l"/>
            <a:endParaRPr lang="en-US" sz="2000" dirty="0"/>
          </a:p>
          <a:p>
            <a:pPr algn="l"/>
            <a:r>
              <a:rPr lang="en-US" sz="2000" dirty="0">
                <a:solidFill>
                  <a:schemeClr val="accent1"/>
                </a:solidFill>
              </a:rPr>
              <a:t>$ </a:t>
            </a:r>
            <a:r>
              <a:rPr lang="en-US" sz="2000" dirty="0" err="1">
                <a:solidFill>
                  <a:schemeClr val="accent1"/>
                </a:solidFill>
              </a:rPr>
              <a:t>vcf</a:t>
            </a:r>
            <a:r>
              <a:rPr lang="en-US" sz="2000" dirty="0">
                <a:solidFill>
                  <a:schemeClr val="accent1"/>
                </a:solidFill>
              </a:rPr>
              <a:t>-compare ../variants.bowtie2.vcf.gz ../output.mutations.vcf.gz &gt; bowtie2_vs_truth.txt </a:t>
            </a:r>
            <a:r>
              <a:rPr lang="en-US" sz="2000" dirty="0"/>
              <a:t># compare bowtie2 derived variants with ground truth data set</a:t>
            </a:r>
          </a:p>
          <a:p>
            <a:pPr algn="l"/>
            <a:r>
              <a:rPr lang="en-US" sz="2000" dirty="0">
                <a:solidFill>
                  <a:schemeClr val="accent1"/>
                </a:solidFill>
              </a:rPr>
              <a:t>$ cat bowtie2_vs_truth.txt</a:t>
            </a:r>
          </a:p>
          <a:p>
            <a:pPr algn="l"/>
            <a:endParaRPr lang="en-US" sz="2000" dirty="0">
              <a:solidFill>
                <a:schemeClr val="accent1"/>
              </a:solidFill>
            </a:endParaRPr>
          </a:p>
          <a:p>
            <a:pPr algn="l"/>
            <a:r>
              <a:rPr lang="en-US" sz="2000" dirty="0">
                <a:latin typeface="Arial" panose="020B0604020202020204" pitchFamily="34" charset="0"/>
                <a:cs typeface="Arial" panose="020B0604020202020204" pitchFamily="34" charset="0"/>
              </a:rPr>
              <a:t>Compare the results, which aligner worked better? What are the conclusions we can draw from this analysis?</a:t>
            </a:r>
          </a:p>
          <a:p>
            <a:pPr algn="l"/>
            <a:endParaRPr lang="en-US" sz="2000" dirty="0"/>
          </a:p>
          <a:p>
            <a:pPr marL="342900" indent="-342900" algn="l">
              <a:buFont typeface="Wingdings" panose="05000000000000000000" pitchFamily="2" charset="2"/>
              <a:buChar char="ü"/>
            </a:pPr>
            <a:r>
              <a:rPr lang="en-US" sz="2000" dirty="0"/>
              <a:t>Other ways to look at concordance between variants </a:t>
            </a:r>
            <a:r>
              <a:rPr lang="en-US" sz="2000" b="1" dirty="0" err="1"/>
              <a:t>bedtools</a:t>
            </a:r>
            <a:r>
              <a:rPr lang="en-US" sz="2000" b="1" dirty="0"/>
              <a:t> </a:t>
            </a:r>
            <a:r>
              <a:rPr lang="en-US" sz="2000" b="1" dirty="0" err="1"/>
              <a:t>jaccard</a:t>
            </a:r>
            <a:r>
              <a:rPr lang="en-US" sz="2000" b="1" dirty="0"/>
              <a:t> distance </a:t>
            </a:r>
            <a:r>
              <a:rPr lang="en-US" sz="2000" dirty="0"/>
              <a:t>and </a:t>
            </a:r>
            <a:r>
              <a:rPr lang="en-US" sz="2000" b="1" dirty="0" err="1"/>
              <a:t>SnpSift</a:t>
            </a:r>
            <a:endParaRPr lang="en-US" sz="2000" b="1" dirty="0"/>
          </a:p>
          <a:p>
            <a:pPr marL="342900" indent="-342900" algn="l">
              <a:buFont typeface="Wingdings" panose="05000000000000000000" pitchFamily="2" charset="2"/>
              <a:buChar char="ü"/>
            </a:pPr>
            <a:endParaRPr lang="en-US" sz="2000" b="1" dirty="0"/>
          </a:p>
          <a:p>
            <a:pPr marL="342900" indent="-342900" algn="l">
              <a:buFont typeface="Wingdings" panose="05000000000000000000" pitchFamily="2" charset="2"/>
              <a:buChar char="ü"/>
            </a:pPr>
            <a:r>
              <a:rPr lang="en-US" sz="2000" b="1" dirty="0" err="1"/>
              <a:t>bedtools</a:t>
            </a:r>
            <a:r>
              <a:rPr lang="en-US" sz="2000" b="1" dirty="0"/>
              <a:t> </a:t>
            </a:r>
            <a:r>
              <a:rPr lang="en-US" sz="2000" dirty="0"/>
              <a:t>is a software suite that operates in genomic intervals </a:t>
            </a:r>
            <a:r>
              <a:rPr lang="en-US" sz="2000" dirty="0">
                <a:hlinkClick r:id="rId2"/>
              </a:rPr>
              <a:t>https://bedtools.readthedocs.io/en/latest/</a:t>
            </a:r>
            <a:endParaRPr lang="en-US" sz="2000" dirty="0"/>
          </a:p>
          <a:p>
            <a:pPr marL="342900" indent="-342900" algn="l">
              <a:buFont typeface="Wingdings" panose="05000000000000000000" pitchFamily="2" charset="2"/>
              <a:buChar char="ü"/>
            </a:pPr>
            <a:endParaRPr lang="en-US" sz="2000" dirty="0"/>
          </a:p>
          <a:p>
            <a:pPr algn="l"/>
            <a:endParaRPr lang="en-US" sz="2000" dirty="0"/>
          </a:p>
          <a:p>
            <a:pPr algn="l"/>
            <a:endParaRPr lang="en-US" sz="2000" b="1" dirty="0"/>
          </a:p>
          <a:p>
            <a:pPr algn="l"/>
            <a:r>
              <a:rPr lang="en-US" sz="2000" b="1" dirty="0"/>
              <a:t> </a:t>
            </a:r>
            <a:r>
              <a:rPr lang="en-US" sz="2000" dirty="0"/>
              <a:t> </a:t>
            </a:r>
          </a:p>
        </p:txBody>
      </p:sp>
    </p:spTree>
    <p:extLst>
      <p:ext uri="{BB962C8B-B14F-4D97-AF65-F5344CB8AC3E}">
        <p14:creationId xmlns:p14="http://schemas.microsoft.com/office/powerpoint/2010/main" val="1672735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E724F-074E-3B84-6169-737C3E699991}"/>
              </a:ext>
            </a:extLst>
          </p:cNvPr>
          <p:cNvSpPr txBox="1"/>
          <p:nvPr/>
        </p:nvSpPr>
        <p:spPr>
          <a:xfrm>
            <a:off x="5080000" y="3101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EF7C1AC3-8E88-9A94-5633-05774AFCCE70}"/>
              </a:ext>
            </a:extLst>
          </p:cNvPr>
          <p:cNvSpPr txBox="1"/>
          <p:nvPr/>
        </p:nvSpPr>
        <p:spPr>
          <a:xfrm>
            <a:off x="518160" y="704334"/>
            <a:ext cx="11145520" cy="470898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Determine </a:t>
            </a:r>
            <a:r>
              <a:rPr lang="en-US" sz="2000" b="1" dirty="0"/>
              <a:t>concordance </a:t>
            </a:r>
            <a:r>
              <a:rPr lang="en-US" sz="2000" dirty="0"/>
              <a:t>between </a:t>
            </a:r>
            <a:r>
              <a:rPr lang="en-US" sz="2000" b="1" dirty="0"/>
              <a:t>“ground truth” </a:t>
            </a:r>
            <a:r>
              <a:rPr lang="en-US" sz="2000" dirty="0"/>
              <a:t>data set and variants based in BWA and bowtie2 alignments</a:t>
            </a:r>
          </a:p>
          <a:p>
            <a:pPr algn="l"/>
            <a:endParaRPr lang="en-US" sz="2000" dirty="0"/>
          </a:p>
          <a:p>
            <a:pPr algn="l"/>
            <a:r>
              <a:rPr lang="en-US" sz="2000" dirty="0"/>
              <a:t>Use </a:t>
            </a:r>
            <a:r>
              <a:rPr lang="en-US" sz="2000" dirty="0" err="1"/>
              <a:t>bedtools</a:t>
            </a:r>
            <a:r>
              <a:rPr lang="en-US" sz="2000" dirty="0"/>
              <a:t> to calculate </a:t>
            </a:r>
            <a:r>
              <a:rPr lang="en-US" sz="2000" b="1" dirty="0"/>
              <a:t>Jaccard distance </a:t>
            </a:r>
            <a:r>
              <a:rPr lang="en-US" sz="2000" dirty="0"/>
              <a:t>between </a:t>
            </a:r>
            <a:r>
              <a:rPr lang="en-US" sz="2000" dirty="0" err="1"/>
              <a:t>vcf</a:t>
            </a:r>
            <a:r>
              <a:rPr lang="en-US" sz="2000" dirty="0"/>
              <a:t> files</a:t>
            </a:r>
          </a:p>
          <a:p>
            <a:pPr algn="l"/>
            <a:r>
              <a:rPr lang="en-US" sz="2000" dirty="0">
                <a:solidFill>
                  <a:schemeClr val="accent1"/>
                </a:solidFill>
              </a:rPr>
              <a:t>$ </a:t>
            </a:r>
            <a:r>
              <a:rPr lang="en-US" sz="2000" dirty="0" err="1">
                <a:solidFill>
                  <a:schemeClr val="accent1"/>
                </a:solidFill>
              </a:rPr>
              <a:t>bedtools</a:t>
            </a:r>
            <a:r>
              <a:rPr lang="en-US" sz="2000" dirty="0">
                <a:solidFill>
                  <a:schemeClr val="accent1"/>
                </a:solidFill>
              </a:rPr>
              <a:t> </a:t>
            </a:r>
            <a:r>
              <a:rPr lang="en-US" sz="2000" dirty="0" err="1">
                <a:solidFill>
                  <a:schemeClr val="accent1"/>
                </a:solidFill>
              </a:rPr>
              <a:t>jaccard</a:t>
            </a:r>
            <a:r>
              <a:rPr lang="en-US" sz="2000" dirty="0">
                <a:solidFill>
                  <a:schemeClr val="accent1"/>
                </a:solidFill>
              </a:rPr>
              <a:t> -a ../variants.bwa.vcf.gz -b ../output.mutations.vcf.gz</a:t>
            </a:r>
            <a:r>
              <a:rPr lang="en-US" sz="2000" dirty="0"/>
              <a:t> # prints out Jaccard distance and some other data, higher Jaccard distance indicates higher similarity between interval sets  </a:t>
            </a:r>
          </a:p>
          <a:p>
            <a:pPr algn="l"/>
            <a:endParaRPr lang="en-US" sz="2000" dirty="0"/>
          </a:p>
          <a:p>
            <a:pPr algn="l"/>
            <a:r>
              <a:rPr lang="en-US" sz="2000" dirty="0">
                <a:solidFill>
                  <a:schemeClr val="accent1"/>
                </a:solidFill>
              </a:rPr>
              <a:t>$ </a:t>
            </a:r>
            <a:r>
              <a:rPr lang="en-US" sz="2000" dirty="0" err="1">
                <a:solidFill>
                  <a:schemeClr val="accent1"/>
                </a:solidFill>
              </a:rPr>
              <a:t>bedtools</a:t>
            </a:r>
            <a:r>
              <a:rPr lang="en-US" sz="2000" dirty="0">
                <a:solidFill>
                  <a:schemeClr val="accent1"/>
                </a:solidFill>
              </a:rPr>
              <a:t> </a:t>
            </a:r>
            <a:r>
              <a:rPr lang="en-US" sz="2000" dirty="0" err="1">
                <a:solidFill>
                  <a:schemeClr val="accent1"/>
                </a:solidFill>
              </a:rPr>
              <a:t>jaccard</a:t>
            </a:r>
            <a:r>
              <a:rPr lang="en-US" sz="2000" dirty="0">
                <a:solidFill>
                  <a:schemeClr val="accent1"/>
                </a:solidFill>
              </a:rPr>
              <a:t> -a ../variants.bowtie2.vcf.gz -b ../output.mutations.vcf.gz</a:t>
            </a:r>
            <a:endParaRPr lang="en-US" sz="2000" dirty="0"/>
          </a:p>
          <a:p>
            <a:pPr algn="l"/>
            <a:endParaRPr lang="en-US" sz="2000" dirty="0"/>
          </a:p>
          <a:p>
            <a:pPr algn="l"/>
            <a:endParaRPr lang="en-US" sz="2000" dirty="0"/>
          </a:p>
          <a:p>
            <a:pPr algn="l"/>
            <a:endParaRPr lang="en-US" sz="2000" dirty="0"/>
          </a:p>
          <a:p>
            <a:pPr algn="l"/>
            <a:endParaRPr lang="en-US" sz="2000" b="1" dirty="0"/>
          </a:p>
          <a:p>
            <a:pPr algn="l"/>
            <a:r>
              <a:rPr lang="en-US" sz="2000" b="1" dirty="0"/>
              <a:t> </a:t>
            </a:r>
            <a:r>
              <a:rPr lang="en-US" sz="2000" dirty="0"/>
              <a:t> </a:t>
            </a:r>
          </a:p>
        </p:txBody>
      </p:sp>
      <p:sp>
        <p:nvSpPr>
          <p:cNvPr id="7" name="TextBox 6">
            <a:extLst>
              <a:ext uri="{FF2B5EF4-FFF2-40B4-BE49-F238E27FC236}">
                <a16:creationId xmlns:a16="http://schemas.microsoft.com/office/drawing/2014/main" id="{9629405D-56A3-0FE8-1A80-9C1F9B5F8527}"/>
              </a:ext>
            </a:extLst>
          </p:cNvPr>
          <p:cNvSpPr txBox="1"/>
          <p:nvPr/>
        </p:nvSpPr>
        <p:spPr>
          <a:xfrm>
            <a:off x="528320" y="4064000"/>
            <a:ext cx="10901680" cy="2246769"/>
          </a:xfrm>
          <a:prstGeom prst="rect">
            <a:avLst/>
          </a:prstGeom>
          <a:noFill/>
        </p:spPr>
        <p:txBody>
          <a:bodyPr wrap="square" rtlCol="0">
            <a:spAutoFit/>
          </a:bodyPr>
          <a:lstStyle/>
          <a:p>
            <a:r>
              <a:rPr lang="en-US" sz="2000" b="1" dirty="0"/>
              <a:t>Explanation of Jaccard distance</a:t>
            </a:r>
          </a:p>
          <a:p>
            <a:endParaRPr lang="en-US" sz="2000" b="1" dirty="0"/>
          </a:p>
          <a:p>
            <a:r>
              <a:rPr lang="en-US" sz="2000" dirty="0"/>
              <a:t>Read the docs </a:t>
            </a:r>
            <a:r>
              <a:rPr lang="en-US" sz="2000" dirty="0">
                <a:hlinkClick r:id="rId2"/>
              </a:rPr>
              <a:t>https://bedtools.readthedocs.io/en/latest/content/tools/jaccard.html</a:t>
            </a:r>
            <a:endParaRPr lang="en-US" sz="2000" dirty="0"/>
          </a:p>
          <a:p>
            <a:endParaRPr lang="en-US" sz="2000" dirty="0"/>
          </a:p>
          <a:p>
            <a:r>
              <a:rPr lang="en-US" sz="2000" dirty="0">
                <a:latin typeface="Consolas" panose="020B0609020204030204" pitchFamily="49" charset="0"/>
              </a:rPr>
              <a:t>Command syntax</a:t>
            </a:r>
          </a:p>
          <a:p>
            <a:endParaRPr lang="en-US" sz="2000" dirty="0">
              <a:latin typeface="Consolas" panose="020B0609020204030204" pitchFamily="49" charset="0"/>
            </a:endParaRPr>
          </a:p>
          <a:p>
            <a:r>
              <a:rPr lang="en-US" sz="2000" dirty="0" err="1">
                <a:latin typeface="Consolas" panose="020B0609020204030204" pitchFamily="49" charset="0"/>
              </a:rPr>
              <a:t>bedtools</a:t>
            </a:r>
            <a:r>
              <a:rPr lang="en-US" sz="2000" dirty="0">
                <a:latin typeface="Consolas" panose="020B0609020204030204" pitchFamily="49" charset="0"/>
              </a:rPr>
              <a:t> </a:t>
            </a:r>
            <a:r>
              <a:rPr lang="en-US" sz="2000" dirty="0" err="1">
                <a:latin typeface="Consolas" panose="020B0609020204030204" pitchFamily="49" charset="0"/>
              </a:rPr>
              <a:t>jaccard</a:t>
            </a:r>
            <a:r>
              <a:rPr lang="en-US" sz="2000" dirty="0">
                <a:latin typeface="Consolas" panose="020B0609020204030204" pitchFamily="49" charset="0"/>
              </a:rPr>
              <a:t> [options] –a &lt;BED,VCF,GFF&gt; -b &lt; BED,VCF,GFF &gt;</a:t>
            </a:r>
          </a:p>
        </p:txBody>
      </p:sp>
      <p:cxnSp>
        <p:nvCxnSpPr>
          <p:cNvPr id="10" name="Straight Connector 9">
            <a:extLst>
              <a:ext uri="{FF2B5EF4-FFF2-40B4-BE49-F238E27FC236}">
                <a16:creationId xmlns:a16="http://schemas.microsoft.com/office/drawing/2014/main" id="{050D2910-FBF9-CB39-B772-915A2260309A}"/>
              </a:ext>
            </a:extLst>
          </p:cNvPr>
          <p:cNvCxnSpPr/>
          <p:nvPr/>
        </p:nvCxnSpPr>
        <p:spPr>
          <a:xfrm>
            <a:off x="284480" y="3982720"/>
            <a:ext cx="1137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17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7FA43D-BB0C-CB76-CFFA-83FDBDE3EEC3}"/>
              </a:ext>
            </a:extLst>
          </p:cNvPr>
          <p:cNvSpPr txBox="1"/>
          <p:nvPr/>
        </p:nvSpPr>
        <p:spPr>
          <a:xfrm>
            <a:off x="5080000" y="7165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B58845B6-E9C7-B18F-1300-7864D8F5FDCC}"/>
              </a:ext>
            </a:extLst>
          </p:cNvPr>
          <p:cNvSpPr txBox="1"/>
          <p:nvPr/>
        </p:nvSpPr>
        <p:spPr>
          <a:xfrm>
            <a:off x="518160" y="704334"/>
            <a:ext cx="11145520" cy="470898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Determine </a:t>
            </a:r>
            <a:r>
              <a:rPr lang="en-US" sz="2000" b="1" dirty="0"/>
              <a:t>concordance </a:t>
            </a:r>
            <a:r>
              <a:rPr lang="en-US" sz="2000" dirty="0"/>
              <a:t>between </a:t>
            </a:r>
            <a:r>
              <a:rPr lang="en-US" sz="2000" b="1" dirty="0"/>
              <a:t>“ground truth” </a:t>
            </a:r>
            <a:r>
              <a:rPr lang="en-US" sz="2000" dirty="0"/>
              <a:t>data set and variants based in BWA and bowtie2 alignments</a:t>
            </a:r>
          </a:p>
          <a:p>
            <a:pPr algn="l"/>
            <a:endParaRPr lang="en-US" sz="2000" dirty="0"/>
          </a:p>
          <a:p>
            <a:r>
              <a:rPr lang="en-US" sz="2000" b="1" dirty="0"/>
              <a:t>Explanation of Jaccard distance (continued)</a:t>
            </a:r>
          </a:p>
          <a:p>
            <a:endParaRPr lang="en-US" sz="2000" b="1" dirty="0"/>
          </a:p>
          <a:p>
            <a:endParaRPr lang="en-US" sz="2000" b="1" dirty="0"/>
          </a:p>
          <a:p>
            <a:pPr algn="l"/>
            <a:r>
              <a:rPr lang="en-US" sz="2000" dirty="0"/>
              <a:t> </a:t>
            </a:r>
          </a:p>
          <a:p>
            <a:pPr algn="l"/>
            <a:endParaRPr lang="en-US" sz="2000" dirty="0"/>
          </a:p>
          <a:p>
            <a:pPr algn="l"/>
            <a:endParaRPr lang="en-US" sz="2000" dirty="0"/>
          </a:p>
          <a:p>
            <a:pPr algn="l"/>
            <a:endParaRPr lang="en-US" sz="2000" dirty="0"/>
          </a:p>
          <a:p>
            <a:pPr algn="l"/>
            <a:endParaRPr lang="en-US" sz="2000" dirty="0"/>
          </a:p>
          <a:p>
            <a:pPr algn="l"/>
            <a:endParaRPr lang="en-US" sz="2000" b="1" dirty="0"/>
          </a:p>
          <a:p>
            <a:pPr algn="l"/>
            <a:r>
              <a:rPr lang="en-US" sz="2000" b="1" dirty="0"/>
              <a:t> </a:t>
            </a:r>
            <a:r>
              <a:rPr lang="en-US" sz="2000" dirty="0"/>
              <a:t> </a:t>
            </a:r>
          </a:p>
        </p:txBody>
      </p:sp>
      <p:pic>
        <p:nvPicPr>
          <p:cNvPr id="7" name="Picture 6">
            <a:extLst>
              <a:ext uri="{FF2B5EF4-FFF2-40B4-BE49-F238E27FC236}">
                <a16:creationId xmlns:a16="http://schemas.microsoft.com/office/drawing/2014/main" id="{A5AC5F15-5DDC-0FF5-169B-670B6DD767AA}"/>
              </a:ext>
            </a:extLst>
          </p:cNvPr>
          <p:cNvPicPr>
            <a:picLocks noChangeAspect="1"/>
          </p:cNvPicPr>
          <p:nvPr/>
        </p:nvPicPr>
        <p:blipFill>
          <a:blip r:embed="rId2"/>
          <a:stretch>
            <a:fillRect/>
          </a:stretch>
        </p:blipFill>
        <p:spPr>
          <a:xfrm>
            <a:off x="378910" y="2938727"/>
            <a:ext cx="8668694" cy="2474588"/>
          </a:xfrm>
          <a:prstGeom prst="rect">
            <a:avLst/>
          </a:prstGeom>
        </p:spPr>
      </p:pic>
      <p:sp>
        <p:nvSpPr>
          <p:cNvPr id="8" name="TextBox 7">
            <a:extLst>
              <a:ext uri="{FF2B5EF4-FFF2-40B4-BE49-F238E27FC236}">
                <a16:creationId xmlns:a16="http://schemas.microsoft.com/office/drawing/2014/main" id="{1500B122-DBE1-F0A2-A236-A3701272B5F9}"/>
              </a:ext>
            </a:extLst>
          </p:cNvPr>
          <p:cNvSpPr txBox="1"/>
          <p:nvPr/>
        </p:nvSpPr>
        <p:spPr>
          <a:xfrm>
            <a:off x="9154160" y="3068320"/>
            <a:ext cx="2013885" cy="707886"/>
          </a:xfrm>
          <a:prstGeom prst="rect">
            <a:avLst/>
          </a:prstGeom>
          <a:noFill/>
        </p:spPr>
        <p:txBody>
          <a:bodyPr wrap="none" rtlCol="0">
            <a:spAutoFit/>
          </a:bodyPr>
          <a:lstStyle/>
          <a:p>
            <a:r>
              <a:rPr lang="en-US" sz="4000" dirty="0"/>
              <a:t>Intersect</a:t>
            </a:r>
          </a:p>
        </p:txBody>
      </p:sp>
      <p:sp>
        <p:nvSpPr>
          <p:cNvPr id="9" name="TextBox 8">
            <a:extLst>
              <a:ext uri="{FF2B5EF4-FFF2-40B4-BE49-F238E27FC236}">
                <a16:creationId xmlns:a16="http://schemas.microsoft.com/office/drawing/2014/main" id="{CE94E173-5526-89C3-44FE-F293CE0FEA15}"/>
              </a:ext>
            </a:extLst>
          </p:cNvPr>
          <p:cNvSpPr txBox="1"/>
          <p:nvPr/>
        </p:nvSpPr>
        <p:spPr>
          <a:xfrm>
            <a:off x="365760" y="5953760"/>
            <a:ext cx="11008206" cy="707886"/>
          </a:xfrm>
          <a:prstGeom prst="rect">
            <a:avLst/>
          </a:prstGeom>
          <a:noFill/>
        </p:spPr>
        <p:txBody>
          <a:bodyPr wrap="none" rtlCol="0">
            <a:spAutoFit/>
          </a:bodyPr>
          <a:lstStyle/>
          <a:p>
            <a:r>
              <a:rPr lang="en-US" sz="2000" dirty="0"/>
              <a:t>Example from </a:t>
            </a:r>
            <a:r>
              <a:rPr lang="en-US" sz="2000" dirty="0" err="1"/>
              <a:t>bedtools</a:t>
            </a:r>
            <a:r>
              <a:rPr lang="en-US" sz="2000" dirty="0"/>
              <a:t> manual: </a:t>
            </a:r>
            <a:r>
              <a:rPr lang="en-US" sz="2000" dirty="0">
                <a:hlinkClick r:id="rId3"/>
              </a:rPr>
              <a:t>https://bedtools.readthedocs.io/en/latest/content/tools/intersect.html</a:t>
            </a:r>
            <a:endParaRPr lang="en-US" sz="2000" dirty="0"/>
          </a:p>
          <a:p>
            <a:endParaRPr lang="en-US" sz="2000" dirty="0"/>
          </a:p>
        </p:txBody>
      </p:sp>
    </p:spTree>
    <p:extLst>
      <p:ext uri="{BB962C8B-B14F-4D97-AF65-F5344CB8AC3E}">
        <p14:creationId xmlns:p14="http://schemas.microsoft.com/office/powerpoint/2010/main" val="4003189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F388DB-102C-50D1-3724-3A2693D3F6CA}"/>
              </a:ext>
            </a:extLst>
          </p:cNvPr>
          <p:cNvSpPr txBox="1"/>
          <p:nvPr/>
        </p:nvSpPr>
        <p:spPr>
          <a:xfrm>
            <a:off x="5080000" y="10213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E8366622-7491-ADA5-0BE0-1C0C2E3BB563}"/>
              </a:ext>
            </a:extLst>
          </p:cNvPr>
          <p:cNvSpPr txBox="1"/>
          <p:nvPr/>
        </p:nvSpPr>
        <p:spPr>
          <a:xfrm>
            <a:off x="518160" y="704334"/>
            <a:ext cx="11145520" cy="4708981"/>
          </a:xfrm>
          <a:prstGeom prst="rect">
            <a:avLst/>
          </a:prstGeom>
          <a:noFill/>
        </p:spPr>
        <p:txBody>
          <a:bodyPr wrap="square">
            <a:spAutoFit/>
          </a:bodyPr>
          <a:lstStyle/>
          <a:p>
            <a:r>
              <a:rPr lang="en-US" sz="2000" dirty="0"/>
              <a:t>Calling variants with simulated reads using </a:t>
            </a:r>
            <a:r>
              <a:rPr lang="en-US" sz="2000" b="1" i="1" dirty="0" err="1"/>
              <a:t>BCFtools</a:t>
            </a:r>
            <a:endParaRPr lang="en-US" sz="2000" b="1" i="1" dirty="0"/>
          </a:p>
          <a:p>
            <a:endParaRPr lang="en-US" sz="2000" b="1" i="1" dirty="0"/>
          </a:p>
          <a:p>
            <a:pPr algn="l"/>
            <a:r>
              <a:rPr lang="en-US" sz="2000" dirty="0"/>
              <a:t>Determine </a:t>
            </a:r>
            <a:r>
              <a:rPr lang="en-US" sz="2000" b="1" dirty="0"/>
              <a:t>concordance </a:t>
            </a:r>
            <a:r>
              <a:rPr lang="en-US" sz="2000" dirty="0"/>
              <a:t>between </a:t>
            </a:r>
            <a:r>
              <a:rPr lang="en-US" sz="2000" b="1" dirty="0"/>
              <a:t>“ground truth” </a:t>
            </a:r>
            <a:r>
              <a:rPr lang="en-US" sz="2000" dirty="0"/>
              <a:t>data set and variants based in BWA and bowtie2 alignments</a:t>
            </a:r>
          </a:p>
          <a:p>
            <a:pPr algn="l"/>
            <a:endParaRPr lang="en-US" sz="2000" dirty="0"/>
          </a:p>
          <a:p>
            <a:r>
              <a:rPr lang="en-US" sz="2000" b="1" dirty="0"/>
              <a:t>Explanation of Jaccard distance (continued)</a:t>
            </a:r>
          </a:p>
          <a:p>
            <a:endParaRPr lang="en-US" sz="2000" b="1" dirty="0"/>
          </a:p>
          <a:p>
            <a:endParaRPr lang="en-US" sz="2000" b="1" dirty="0"/>
          </a:p>
          <a:p>
            <a:pPr algn="l"/>
            <a:r>
              <a:rPr lang="en-US" sz="2000" dirty="0"/>
              <a:t> </a:t>
            </a:r>
          </a:p>
          <a:p>
            <a:pPr algn="l"/>
            <a:endParaRPr lang="en-US" sz="2000" dirty="0"/>
          </a:p>
          <a:p>
            <a:pPr algn="l"/>
            <a:endParaRPr lang="en-US" sz="2000" dirty="0"/>
          </a:p>
          <a:p>
            <a:pPr algn="l"/>
            <a:endParaRPr lang="en-US" sz="2000" dirty="0"/>
          </a:p>
          <a:p>
            <a:pPr algn="l"/>
            <a:endParaRPr lang="en-US" sz="2000" dirty="0"/>
          </a:p>
          <a:p>
            <a:pPr algn="l"/>
            <a:endParaRPr lang="en-US" sz="2000" b="1" dirty="0"/>
          </a:p>
          <a:p>
            <a:pPr algn="l"/>
            <a:r>
              <a:rPr lang="en-US" sz="2000" b="1" dirty="0"/>
              <a:t> </a:t>
            </a:r>
            <a:r>
              <a:rPr lang="en-US" sz="2000" dirty="0"/>
              <a:t> </a:t>
            </a:r>
          </a:p>
        </p:txBody>
      </p:sp>
      <p:cxnSp>
        <p:nvCxnSpPr>
          <p:cNvPr id="7" name="Straight Connector 6">
            <a:extLst>
              <a:ext uri="{FF2B5EF4-FFF2-40B4-BE49-F238E27FC236}">
                <a16:creationId xmlns:a16="http://schemas.microsoft.com/office/drawing/2014/main" id="{620CD13F-BDA4-9909-85F6-675AF73180BF}"/>
              </a:ext>
            </a:extLst>
          </p:cNvPr>
          <p:cNvCxnSpPr/>
          <p:nvPr/>
        </p:nvCxnSpPr>
        <p:spPr>
          <a:xfrm>
            <a:off x="518160" y="4338320"/>
            <a:ext cx="1006856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593E357-D5F8-1CDB-B28E-03F568FCBA78}"/>
              </a:ext>
            </a:extLst>
          </p:cNvPr>
          <p:cNvSpPr/>
          <p:nvPr/>
        </p:nvSpPr>
        <p:spPr>
          <a:xfrm>
            <a:off x="1879600" y="3037840"/>
            <a:ext cx="4074160" cy="38097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8F1EA0-3CCE-DAEC-80D2-91DA69515DEA}"/>
              </a:ext>
            </a:extLst>
          </p:cNvPr>
          <p:cNvSpPr/>
          <p:nvPr/>
        </p:nvSpPr>
        <p:spPr>
          <a:xfrm>
            <a:off x="4632960" y="3566160"/>
            <a:ext cx="4074160" cy="3809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AD9193D-43E4-F7CF-D997-A2962DEC439C}"/>
              </a:ext>
            </a:extLst>
          </p:cNvPr>
          <p:cNvCxnSpPr/>
          <p:nvPr/>
        </p:nvCxnSpPr>
        <p:spPr>
          <a:xfrm>
            <a:off x="8707120" y="2702560"/>
            <a:ext cx="0" cy="241808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DD93E2-607D-673F-0CE0-AE58EDEB5E41}"/>
              </a:ext>
            </a:extLst>
          </p:cNvPr>
          <p:cNvCxnSpPr/>
          <p:nvPr/>
        </p:nvCxnSpPr>
        <p:spPr>
          <a:xfrm>
            <a:off x="1879600" y="2661920"/>
            <a:ext cx="0" cy="241808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C9366127-A655-8FAD-6DD9-56F547C28877}"/>
              </a:ext>
            </a:extLst>
          </p:cNvPr>
          <p:cNvSpPr/>
          <p:nvPr/>
        </p:nvSpPr>
        <p:spPr>
          <a:xfrm rot="16200000">
            <a:off x="5134991" y="1443612"/>
            <a:ext cx="316746" cy="682752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ED8EDCA6-B462-15A6-D10C-3C17FA6F8E68}"/>
              </a:ext>
            </a:extLst>
          </p:cNvPr>
          <p:cNvSpPr txBox="1"/>
          <p:nvPr/>
        </p:nvSpPr>
        <p:spPr>
          <a:xfrm>
            <a:off x="8920480" y="4404359"/>
            <a:ext cx="1191352" cy="584775"/>
          </a:xfrm>
          <a:prstGeom prst="rect">
            <a:avLst/>
          </a:prstGeom>
          <a:noFill/>
        </p:spPr>
        <p:txBody>
          <a:bodyPr wrap="none" rtlCol="0">
            <a:spAutoFit/>
          </a:bodyPr>
          <a:lstStyle/>
          <a:p>
            <a:r>
              <a:rPr lang="en-US" sz="3200" dirty="0"/>
              <a:t>Union</a:t>
            </a:r>
          </a:p>
        </p:txBody>
      </p:sp>
      <p:sp>
        <p:nvSpPr>
          <p:cNvPr id="17" name="TextBox 16">
            <a:extLst>
              <a:ext uri="{FF2B5EF4-FFF2-40B4-BE49-F238E27FC236}">
                <a16:creationId xmlns:a16="http://schemas.microsoft.com/office/drawing/2014/main" id="{53709DB1-4AD3-5063-34B1-F2269C660A37}"/>
              </a:ext>
            </a:extLst>
          </p:cNvPr>
          <p:cNvSpPr txBox="1"/>
          <p:nvPr/>
        </p:nvSpPr>
        <p:spPr>
          <a:xfrm>
            <a:off x="345440" y="5260934"/>
            <a:ext cx="8271816" cy="1200329"/>
          </a:xfrm>
          <a:prstGeom prst="rect">
            <a:avLst/>
          </a:prstGeom>
          <a:noFill/>
        </p:spPr>
        <p:txBody>
          <a:bodyPr wrap="none" rtlCol="0">
            <a:spAutoFit/>
          </a:bodyPr>
          <a:lstStyle/>
          <a:p>
            <a:r>
              <a:rPr lang="en-US" sz="2800" dirty="0"/>
              <a:t>Jaccard distance = Intersect / Union</a:t>
            </a:r>
          </a:p>
          <a:p>
            <a:endParaRPr lang="en-US" sz="1600" dirty="0"/>
          </a:p>
          <a:p>
            <a:r>
              <a:rPr lang="en-US" sz="2800" dirty="0" err="1"/>
              <a:t>Bedtools</a:t>
            </a:r>
            <a:r>
              <a:rPr lang="en-US" sz="2800" dirty="0"/>
              <a:t> Jaccard distance = Intersect / Union - Intersect</a:t>
            </a:r>
          </a:p>
        </p:txBody>
      </p:sp>
    </p:spTree>
    <p:extLst>
      <p:ext uri="{BB962C8B-B14F-4D97-AF65-F5344CB8AC3E}">
        <p14:creationId xmlns:p14="http://schemas.microsoft.com/office/powerpoint/2010/main" val="4109508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E2341E-6CF7-1B6C-1E57-68929CBE68E3}"/>
              </a:ext>
            </a:extLst>
          </p:cNvPr>
          <p:cNvSpPr txBox="1"/>
          <p:nvPr/>
        </p:nvSpPr>
        <p:spPr>
          <a:xfrm>
            <a:off x="5080000" y="10213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4963176B-B902-00FB-8618-6933FF43769D}"/>
              </a:ext>
            </a:extLst>
          </p:cNvPr>
          <p:cNvSpPr txBox="1"/>
          <p:nvPr/>
        </p:nvSpPr>
        <p:spPr>
          <a:xfrm>
            <a:off x="518160" y="704334"/>
            <a:ext cx="6136640" cy="6247864"/>
          </a:xfrm>
          <a:prstGeom prst="rect">
            <a:avLst/>
          </a:prstGeom>
          <a:noFill/>
        </p:spPr>
        <p:txBody>
          <a:bodyPr wrap="square">
            <a:spAutoFit/>
          </a:bodyPr>
          <a:lstStyle/>
          <a:p>
            <a:r>
              <a:rPr lang="en-US" sz="2000" dirty="0"/>
              <a:t>Calling variants with simulated reads using </a:t>
            </a:r>
            <a:r>
              <a:rPr lang="en-US" sz="2000" b="1" i="1" dirty="0" err="1"/>
              <a:t>Freebayes</a:t>
            </a:r>
            <a:endParaRPr lang="en-US" sz="2000" b="1" i="1" dirty="0"/>
          </a:p>
          <a:p>
            <a:endParaRPr lang="en-US" sz="2000" b="1" i="1" dirty="0"/>
          </a:p>
          <a:p>
            <a:pPr algn="l"/>
            <a:r>
              <a:rPr lang="en-US" sz="2000" b="1" dirty="0" err="1"/>
              <a:t>Freebayes</a:t>
            </a:r>
            <a:r>
              <a:rPr lang="en-US" sz="2000" dirty="0"/>
              <a:t> link: </a:t>
            </a:r>
            <a:r>
              <a:rPr lang="en-US" sz="2000" dirty="0">
                <a:hlinkClick r:id="rId2"/>
              </a:rPr>
              <a:t>https://github.com/freebayes/freebayes</a:t>
            </a:r>
            <a:endParaRPr lang="en-US" sz="2000" dirty="0"/>
          </a:p>
          <a:p>
            <a:pPr algn="l"/>
            <a:endParaRPr lang="en-US" sz="2000" dirty="0"/>
          </a:p>
          <a:p>
            <a:pPr algn="l"/>
            <a:r>
              <a:rPr lang="en-US" sz="2000" dirty="0">
                <a:solidFill>
                  <a:schemeClr val="accent1"/>
                </a:solidFill>
              </a:rPr>
              <a:t>$ </a:t>
            </a:r>
            <a:r>
              <a:rPr lang="en-US" sz="2000" dirty="0" err="1">
                <a:solidFill>
                  <a:schemeClr val="accent1"/>
                </a:solidFill>
              </a:rPr>
              <a:t>freebayes</a:t>
            </a:r>
            <a:r>
              <a:rPr lang="en-US" sz="2000" dirty="0">
                <a:solidFill>
                  <a:schemeClr val="accent1"/>
                </a:solidFill>
              </a:rPr>
              <a:t> --help </a:t>
            </a:r>
            <a:r>
              <a:rPr lang="en-US" sz="2000" dirty="0"/>
              <a:t># Get familiar with the options</a:t>
            </a:r>
          </a:p>
          <a:p>
            <a:pPr algn="l"/>
            <a:endParaRPr lang="en-US" sz="2000" dirty="0"/>
          </a:p>
          <a:p>
            <a:pPr marL="342900" indent="-342900" algn="l">
              <a:buFont typeface="Courier New" panose="02070309020205020404" pitchFamily="49" charset="0"/>
              <a:buChar char="o"/>
            </a:pPr>
            <a:r>
              <a:rPr lang="en-US" sz="2000" b="1" dirty="0" err="1"/>
              <a:t>Freebayes</a:t>
            </a:r>
            <a:r>
              <a:rPr lang="en-US" sz="2000" b="1" dirty="0"/>
              <a:t> </a:t>
            </a:r>
            <a:r>
              <a:rPr lang="en-US" sz="2000" dirty="0"/>
              <a:t>was designed to call SNPs, indels, multi-nucleotide polymorphisms, and composite insertion and substitution events that are shorter than the alignment length</a:t>
            </a:r>
          </a:p>
          <a:p>
            <a:pPr marL="342900" indent="-342900" algn="l">
              <a:buFont typeface="Courier New" panose="02070309020205020404" pitchFamily="49" charset="0"/>
              <a:buChar char="o"/>
            </a:pPr>
            <a:endParaRPr lang="en-US" sz="2000" dirty="0"/>
          </a:p>
          <a:p>
            <a:pPr marL="342900" indent="-342900" algn="l">
              <a:buFont typeface="Courier New" panose="02070309020205020404" pitchFamily="49" charset="0"/>
              <a:buChar char="o"/>
            </a:pPr>
            <a:r>
              <a:rPr lang="en-US" sz="2000" dirty="0" err="1"/>
              <a:t>Freebayes</a:t>
            </a:r>
            <a:r>
              <a:rPr lang="en-US" sz="2000" dirty="0"/>
              <a:t> uses statistics that relies on frequently observed haplotypes to call variants, it is expected that that haplotypes that result from sequencing errors are rare</a:t>
            </a:r>
          </a:p>
          <a:p>
            <a:pPr algn="l"/>
            <a:endParaRPr lang="en-US" sz="2000" dirty="0"/>
          </a:p>
          <a:p>
            <a:pPr algn="l"/>
            <a:r>
              <a:rPr lang="en-US" sz="2000" dirty="0"/>
              <a:t>  </a:t>
            </a:r>
          </a:p>
          <a:p>
            <a:pPr algn="l"/>
            <a:endParaRPr lang="en-US" sz="2000" dirty="0"/>
          </a:p>
          <a:p>
            <a:pPr algn="l"/>
            <a:endParaRPr lang="en-US" sz="2000" b="1" dirty="0"/>
          </a:p>
          <a:p>
            <a:pPr algn="l"/>
            <a:r>
              <a:rPr lang="en-US" sz="2000" b="1" dirty="0"/>
              <a:t> </a:t>
            </a:r>
            <a:r>
              <a:rPr lang="en-US" sz="2000" dirty="0"/>
              <a:t> </a:t>
            </a:r>
          </a:p>
        </p:txBody>
      </p:sp>
      <p:pic>
        <p:nvPicPr>
          <p:cNvPr id="3" name="Picture 2">
            <a:extLst>
              <a:ext uri="{FF2B5EF4-FFF2-40B4-BE49-F238E27FC236}">
                <a16:creationId xmlns:a16="http://schemas.microsoft.com/office/drawing/2014/main" id="{CE1FBE9C-A7B8-195D-FE7B-8549EEB04243}"/>
              </a:ext>
            </a:extLst>
          </p:cNvPr>
          <p:cNvPicPr>
            <a:picLocks noChangeAspect="1"/>
          </p:cNvPicPr>
          <p:nvPr/>
        </p:nvPicPr>
        <p:blipFill>
          <a:blip r:embed="rId3"/>
          <a:stretch>
            <a:fillRect/>
          </a:stretch>
        </p:blipFill>
        <p:spPr>
          <a:xfrm>
            <a:off x="6654800" y="704334"/>
            <a:ext cx="5116321" cy="4040386"/>
          </a:xfrm>
          <a:prstGeom prst="rect">
            <a:avLst/>
          </a:prstGeom>
        </p:spPr>
      </p:pic>
    </p:spTree>
    <p:extLst>
      <p:ext uri="{BB962C8B-B14F-4D97-AF65-F5344CB8AC3E}">
        <p14:creationId xmlns:p14="http://schemas.microsoft.com/office/powerpoint/2010/main" val="3310064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2311D-C1BE-417A-338E-B07E8610BF3F}"/>
              </a:ext>
            </a:extLst>
          </p:cNvPr>
          <p:cNvSpPr txBox="1"/>
          <p:nvPr/>
        </p:nvSpPr>
        <p:spPr>
          <a:xfrm>
            <a:off x="5080000" y="102136"/>
            <a:ext cx="2072042" cy="461665"/>
          </a:xfrm>
          <a:prstGeom prst="rect">
            <a:avLst/>
          </a:prstGeom>
          <a:noFill/>
        </p:spPr>
        <p:txBody>
          <a:bodyPr wrap="none" rtlCol="0">
            <a:spAutoFit/>
          </a:bodyPr>
          <a:lstStyle/>
          <a:p>
            <a:r>
              <a:rPr lang="en-US" sz="2400" dirty="0"/>
              <a:t>Calling variants</a:t>
            </a:r>
          </a:p>
        </p:txBody>
      </p:sp>
      <p:sp>
        <p:nvSpPr>
          <p:cNvPr id="2" name="TextBox 1">
            <a:extLst>
              <a:ext uri="{FF2B5EF4-FFF2-40B4-BE49-F238E27FC236}">
                <a16:creationId xmlns:a16="http://schemas.microsoft.com/office/drawing/2014/main" id="{E364D56E-0344-1DD3-9775-CEA3F6CB1886}"/>
              </a:ext>
            </a:extLst>
          </p:cNvPr>
          <p:cNvSpPr txBox="1"/>
          <p:nvPr/>
        </p:nvSpPr>
        <p:spPr>
          <a:xfrm>
            <a:off x="518160" y="663694"/>
            <a:ext cx="11074400" cy="5632311"/>
          </a:xfrm>
          <a:prstGeom prst="rect">
            <a:avLst/>
          </a:prstGeom>
          <a:noFill/>
        </p:spPr>
        <p:txBody>
          <a:bodyPr wrap="square">
            <a:spAutoFit/>
          </a:bodyPr>
          <a:lstStyle/>
          <a:p>
            <a:r>
              <a:rPr lang="en-US" sz="2000" dirty="0"/>
              <a:t>Calling variants with simulated reads using </a:t>
            </a:r>
            <a:r>
              <a:rPr lang="en-US" sz="2000" b="1" i="1" dirty="0" err="1"/>
              <a:t>Freebayes</a:t>
            </a:r>
            <a:endParaRPr lang="en-US" sz="2000" b="1" i="1" dirty="0"/>
          </a:p>
          <a:p>
            <a:endParaRPr lang="en-US" sz="2000" b="1" i="1" dirty="0"/>
          </a:p>
          <a:p>
            <a:pPr algn="l"/>
            <a:r>
              <a:rPr lang="en-US" sz="2000" dirty="0">
                <a:solidFill>
                  <a:schemeClr val="accent1"/>
                </a:solidFill>
              </a:rPr>
              <a:t>$ </a:t>
            </a:r>
            <a:r>
              <a:rPr lang="en-US" sz="2000" dirty="0" err="1">
                <a:solidFill>
                  <a:schemeClr val="accent1"/>
                </a:solidFill>
              </a:rPr>
              <a:t>freebayes</a:t>
            </a:r>
            <a:r>
              <a:rPr lang="en-US" sz="2000" dirty="0">
                <a:solidFill>
                  <a:schemeClr val="accent1"/>
                </a:solidFill>
              </a:rPr>
              <a:t> -f ../GENOMES/</a:t>
            </a:r>
            <a:r>
              <a:rPr lang="en-US" sz="2000" dirty="0" err="1">
                <a:solidFill>
                  <a:schemeClr val="accent1"/>
                </a:solidFill>
              </a:rPr>
              <a:t>M_tuber</a:t>
            </a:r>
            <a:r>
              <a:rPr lang="en-US" sz="2000" dirty="0">
                <a:solidFill>
                  <a:schemeClr val="accent1"/>
                </a:solidFill>
              </a:rPr>
              <a:t>/M_tuber_H37Rv.fasta -p 1 </a:t>
            </a:r>
            <a:r>
              <a:rPr lang="en-US" sz="2000" dirty="0" err="1">
                <a:solidFill>
                  <a:schemeClr val="accent1"/>
                </a:solidFill>
              </a:rPr>
              <a:t>simulated.bwa.sorted.bam</a:t>
            </a:r>
            <a:r>
              <a:rPr lang="en-US" sz="2000" dirty="0">
                <a:solidFill>
                  <a:schemeClr val="accent1"/>
                </a:solidFill>
              </a:rPr>
              <a:t> &gt; freebayes.bwa.vcf</a:t>
            </a:r>
            <a:r>
              <a:rPr lang="en-US" sz="2000" dirty="0"/>
              <a:t> # -p 1 – set ploidy to 1</a:t>
            </a:r>
          </a:p>
          <a:p>
            <a:pPr algn="l"/>
            <a:endParaRPr lang="en-US" sz="2000" dirty="0"/>
          </a:p>
          <a:p>
            <a:pPr algn="l"/>
            <a:r>
              <a:rPr lang="en-US" sz="2000" dirty="0"/>
              <a:t>Previous command may take a long time, let’s restrict variant calling to small region of the genome </a:t>
            </a:r>
          </a:p>
          <a:p>
            <a:pPr algn="l"/>
            <a:r>
              <a:rPr lang="en-US" sz="2000" dirty="0">
                <a:solidFill>
                  <a:schemeClr val="accent1"/>
                </a:solidFill>
              </a:rPr>
              <a:t>$ </a:t>
            </a:r>
            <a:r>
              <a:rPr lang="en-US" sz="2000" dirty="0" err="1">
                <a:solidFill>
                  <a:schemeClr val="accent1"/>
                </a:solidFill>
              </a:rPr>
              <a:t>freebayes</a:t>
            </a:r>
            <a:r>
              <a:rPr lang="en-US" sz="2000" dirty="0">
                <a:solidFill>
                  <a:schemeClr val="accent1"/>
                </a:solidFill>
              </a:rPr>
              <a:t> -f ../GENOMES/</a:t>
            </a:r>
            <a:r>
              <a:rPr lang="en-US" sz="2000" dirty="0" err="1">
                <a:solidFill>
                  <a:schemeClr val="accent1"/>
                </a:solidFill>
              </a:rPr>
              <a:t>M_tuber</a:t>
            </a:r>
            <a:r>
              <a:rPr lang="en-US" sz="2000" dirty="0">
                <a:solidFill>
                  <a:schemeClr val="accent1"/>
                </a:solidFill>
              </a:rPr>
              <a:t>/M_tuber_H37Rv.fasta -p 1 -r NC_000962.3:20000-80000 </a:t>
            </a:r>
            <a:r>
              <a:rPr lang="en-US" sz="2000" dirty="0" err="1">
                <a:solidFill>
                  <a:schemeClr val="accent1"/>
                </a:solidFill>
              </a:rPr>
              <a:t>simulated.bwa.sorted.bam</a:t>
            </a:r>
            <a:r>
              <a:rPr lang="en-US" sz="2000" dirty="0">
                <a:solidFill>
                  <a:schemeClr val="accent1"/>
                </a:solidFill>
              </a:rPr>
              <a:t> &gt; freebayes.bwa.vcf </a:t>
            </a:r>
            <a:r>
              <a:rPr lang="en-US" sz="2000" dirty="0"/>
              <a:t># -r </a:t>
            </a:r>
            <a:r>
              <a:rPr lang="en-US" sz="2000" dirty="0" err="1"/>
              <a:t>chrQ:start-end</a:t>
            </a:r>
            <a:r>
              <a:rPr lang="en-US" sz="2000" dirty="0"/>
              <a:t> will restrict variant calling to a specified region</a:t>
            </a:r>
          </a:p>
          <a:p>
            <a:pPr algn="l"/>
            <a:endParaRPr lang="en-US" sz="2000" b="1" dirty="0"/>
          </a:p>
          <a:p>
            <a:pPr algn="l"/>
            <a:r>
              <a:rPr lang="en-US" sz="2000" b="1" dirty="0"/>
              <a:t>NOTE: </a:t>
            </a:r>
            <a:r>
              <a:rPr lang="en-US" sz="2000" b="1" dirty="0" err="1"/>
              <a:t>Freebayes</a:t>
            </a:r>
            <a:r>
              <a:rPr lang="en-US" sz="2000" b="1" dirty="0"/>
              <a:t> </a:t>
            </a:r>
            <a:r>
              <a:rPr lang="en-US" sz="2000" dirty="0"/>
              <a:t>requires bam file with alignment quality encoded on Phred33 scale</a:t>
            </a:r>
          </a:p>
          <a:p>
            <a:pPr algn="l"/>
            <a:endParaRPr lang="en-US" sz="2000" dirty="0"/>
          </a:p>
          <a:p>
            <a:pPr algn="l"/>
            <a:r>
              <a:rPr lang="en-US" sz="2000" dirty="0"/>
              <a:t>Print the summary of alignments</a:t>
            </a:r>
          </a:p>
          <a:p>
            <a:pPr algn="l"/>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freebayes.bwa.vcf &gt; </a:t>
            </a:r>
            <a:r>
              <a:rPr lang="en-US" sz="2000" dirty="0" err="1">
                <a:solidFill>
                  <a:schemeClr val="accent1"/>
                </a:solidFill>
              </a:rPr>
              <a:t>freebayes.bwa.stats</a:t>
            </a:r>
            <a:endParaRPr lang="en-US" sz="2000" dirty="0">
              <a:solidFill>
                <a:schemeClr val="accent1"/>
              </a:solidFill>
            </a:endParaRPr>
          </a:p>
          <a:p>
            <a:pPr algn="l"/>
            <a:endParaRPr lang="en-US" sz="2000" dirty="0">
              <a:solidFill>
                <a:schemeClr val="accent1"/>
              </a:solidFill>
            </a:endParaRPr>
          </a:p>
          <a:p>
            <a:pPr algn="l"/>
            <a:r>
              <a:rPr lang="en-US" sz="2000" dirty="0"/>
              <a:t>How many variant sites are in common between </a:t>
            </a:r>
            <a:r>
              <a:rPr lang="en-US" sz="2000" dirty="0" err="1"/>
              <a:t>freebayes</a:t>
            </a:r>
            <a:r>
              <a:rPr lang="en-US" sz="2000" dirty="0"/>
              <a:t> call and “ground truth” data</a:t>
            </a:r>
          </a:p>
          <a:p>
            <a:pPr algn="l"/>
            <a:r>
              <a:rPr lang="en-US" sz="2000" dirty="0">
                <a:solidFill>
                  <a:schemeClr val="accent1"/>
                </a:solidFill>
              </a:rPr>
              <a:t>$ </a:t>
            </a:r>
            <a:r>
              <a:rPr lang="en-US" sz="2000" dirty="0" err="1">
                <a:solidFill>
                  <a:schemeClr val="accent1"/>
                </a:solidFill>
              </a:rPr>
              <a:t>bgzip</a:t>
            </a:r>
            <a:r>
              <a:rPr lang="en-US" sz="2000" dirty="0">
                <a:solidFill>
                  <a:schemeClr val="accent1"/>
                </a:solidFill>
              </a:rPr>
              <a:t> freebayes.bwa.vcf</a:t>
            </a:r>
            <a:r>
              <a:rPr lang="en-US" sz="2000" dirty="0"/>
              <a:t> # we need to </a:t>
            </a:r>
            <a:r>
              <a:rPr lang="en-US" sz="2000" dirty="0" err="1"/>
              <a:t>bgzip</a:t>
            </a:r>
            <a:r>
              <a:rPr lang="en-US" sz="2000" dirty="0"/>
              <a:t> files for </a:t>
            </a:r>
            <a:r>
              <a:rPr lang="en-US" sz="2000" b="1" dirty="0" err="1"/>
              <a:t>bcftools</a:t>
            </a:r>
            <a:r>
              <a:rPr lang="en-US" sz="2000" b="1" dirty="0"/>
              <a:t> </a:t>
            </a:r>
            <a:r>
              <a:rPr lang="en-US" sz="2000" b="1" dirty="0" err="1"/>
              <a:t>isec</a:t>
            </a:r>
            <a:r>
              <a:rPr lang="en-US" sz="2000" dirty="0"/>
              <a:t> to work</a:t>
            </a:r>
          </a:p>
          <a:p>
            <a:pPr algn="l"/>
            <a:r>
              <a:rPr lang="en-US" sz="2000" dirty="0">
                <a:solidFill>
                  <a:schemeClr val="accent1"/>
                </a:solidFill>
              </a:rPr>
              <a:t>$ </a:t>
            </a:r>
            <a:r>
              <a:rPr lang="en-US" sz="2000" dirty="0" err="1">
                <a:solidFill>
                  <a:schemeClr val="accent1"/>
                </a:solidFill>
              </a:rPr>
              <a:t>bgzip</a:t>
            </a:r>
            <a:r>
              <a:rPr lang="en-US" sz="2000" dirty="0">
                <a:solidFill>
                  <a:schemeClr val="accent1"/>
                </a:solidFill>
              </a:rPr>
              <a:t> output.mutations.vcf</a:t>
            </a:r>
          </a:p>
        </p:txBody>
      </p:sp>
    </p:spTree>
    <p:extLst>
      <p:ext uri="{BB962C8B-B14F-4D97-AF65-F5344CB8AC3E}">
        <p14:creationId xmlns:p14="http://schemas.microsoft.com/office/powerpoint/2010/main" val="1412059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57ADB2-F072-D9C1-AF69-0DC299A39D47}"/>
              </a:ext>
            </a:extLst>
          </p:cNvPr>
          <p:cNvSpPr txBox="1"/>
          <p:nvPr/>
        </p:nvSpPr>
        <p:spPr>
          <a:xfrm>
            <a:off x="5080000" y="10213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7EB649D6-BB21-11FA-2A6E-54F672F70975}"/>
              </a:ext>
            </a:extLst>
          </p:cNvPr>
          <p:cNvSpPr txBox="1"/>
          <p:nvPr/>
        </p:nvSpPr>
        <p:spPr>
          <a:xfrm>
            <a:off x="518160" y="663694"/>
            <a:ext cx="11074400" cy="5940088"/>
          </a:xfrm>
          <a:prstGeom prst="rect">
            <a:avLst/>
          </a:prstGeom>
          <a:noFill/>
        </p:spPr>
        <p:txBody>
          <a:bodyPr wrap="square">
            <a:spAutoFit/>
          </a:bodyPr>
          <a:lstStyle/>
          <a:p>
            <a:r>
              <a:rPr lang="en-US" sz="2000" dirty="0"/>
              <a:t>Calling variants with simulated reads using </a:t>
            </a:r>
            <a:r>
              <a:rPr lang="en-US" sz="2000" b="1" i="1" dirty="0" err="1"/>
              <a:t>Freebayes</a:t>
            </a:r>
            <a:endParaRPr lang="en-US" sz="2000" b="1" i="1" dirty="0"/>
          </a:p>
          <a:p>
            <a:endParaRPr lang="en-US" sz="2000" b="1" i="1" dirty="0"/>
          </a:p>
          <a:p>
            <a:r>
              <a:rPr lang="en-US" sz="2000" dirty="0"/>
              <a:t>Index compressed VCF files</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index freebayes.bwa.vcf.gz</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index output.mutations.vcf.gz</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a:t>
            </a:r>
            <a:r>
              <a:rPr lang="en-US" sz="2000" dirty="0" err="1">
                <a:solidFill>
                  <a:schemeClr val="accent1"/>
                </a:solidFill>
              </a:rPr>
              <a:t>isec</a:t>
            </a:r>
            <a:r>
              <a:rPr lang="en-US" sz="2000" dirty="0">
                <a:solidFill>
                  <a:schemeClr val="accent1"/>
                </a:solidFill>
              </a:rPr>
              <a:t> -r NC_000962.3:20000-80000 -p </a:t>
            </a:r>
            <a:r>
              <a:rPr lang="en-US" sz="2000" dirty="0" err="1">
                <a:solidFill>
                  <a:schemeClr val="accent1"/>
                </a:solidFill>
              </a:rPr>
              <a:t>freebayes_vs_truth</a:t>
            </a:r>
            <a:r>
              <a:rPr lang="en-US" sz="2000" dirty="0">
                <a:solidFill>
                  <a:schemeClr val="accent1"/>
                </a:solidFill>
              </a:rPr>
              <a:t> freebayes.bwa.vcf.gz output.mutations.vcf.gz </a:t>
            </a:r>
            <a:r>
              <a:rPr lang="en-US" sz="2000" dirty="0"/>
              <a:t># we will restrict the comparison to the region of </a:t>
            </a:r>
            <a:r>
              <a:rPr lang="en-US" sz="2000" dirty="0" err="1"/>
              <a:t>freebayes</a:t>
            </a:r>
            <a:r>
              <a:rPr lang="en-US" sz="2000" dirty="0"/>
              <a:t> call</a:t>
            </a:r>
          </a:p>
          <a:p>
            <a:r>
              <a:rPr lang="en-US" sz="2000" dirty="0">
                <a:solidFill>
                  <a:schemeClr val="accent1"/>
                </a:solidFill>
              </a:rPr>
              <a:t>$ cd </a:t>
            </a:r>
            <a:r>
              <a:rPr lang="en-US" sz="2000" dirty="0" err="1">
                <a:solidFill>
                  <a:schemeClr val="accent1"/>
                </a:solidFill>
              </a:rPr>
              <a:t>freebayes_vs_truth</a:t>
            </a:r>
            <a:endParaRPr lang="en-US" sz="2000" dirty="0">
              <a:solidFill>
                <a:schemeClr val="accent1"/>
              </a:solidFill>
            </a:endParaRPr>
          </a:p>
          <a:p>
            <a:r>
              <a:rPr lang="en-US" sz="2000" dirty="0">
                <a:solidFill>
                  <a:schemeClr val="accent1"/>
                </a:solidFill>
              </a:rPr>
              <a:t>$ ls -</a:t>
            </a:r>
            <a:r>
              <a:rPr lang="en-US" sz="2000" dirty="0" err="1">
                <a:solidFill>
                  <a:schemeClr val="accent1"/>
                </a:solidFill>
              </a:rPr>
              <a:t>lh</a:t>
            </a:r>
            <a:endParaRPr lang="en-US" sz="2000" dirty="0">
              <a:solidFill>
                <a:schemeClr val="accent1"/>
              </a:solidFill>
            </a:endParaRPr>
          </a:p>
          <a:p>
            <a:r>
              <a:rPr lang="en-US" sz="2000" dirty="0">
                <a:solidFill>
                  <a:schemeClr val="accent1"/>
                </a:solidFill>
              </a:rPr>
              <a:t>$ cat README.txt</a:t>
            </a:r>
          </a:p>
          <a:p>
            <a:endParaRPr lang="en-US" sz="2000" dirty="0">
              <a:solidFill>
                <a:schemeClr val="accent1"/>
              </a:solidFill>
            </a:endParaRPr>
          </a:p>
          <a:p>
            <a:r>
              <a:rPr lang="en-US" sz="2000" dirty="0"/>
              <a:t>Check how many variants are in common between </a:t>
            </a:r>
            <a:r>
              <a:rPr lang="en-US" sz="2000" dirty="0" err="1"/>
              <a:t>freebayes</a:t>
            </a:r>
            <a:r>
              <a:rPr lang="en-US" sz="2000" dirty="0"/>
              <a:t> and simulated mutations data set</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0003.vcf | less </a:t>
            </a:r>
            <a:r>
              <a:rPr lang="en-US" sz="2000" dirty="0"/>
              <a:t># 2358 sites are in common – </a:t>
            </a:r>
            <a:r>
              <a:rPr lang="en-US" sz="2000" b="1" dirty="0"/>
              <a:t>“true </a:t>
            </a:r>
            <a:r>
              <a:rPr lang="en-US" sz="2000" b="1" dirty="0" err="1"/>
              <a:t>postive</a:t>
            </a:r>
            <a:r>
              <a:rPr lang="en-US" sz="2000" b="1" dirty="0"/>
              <a:t>” </a:t>
            </a:r>
            <a:r>
              <a:rPr lang="en-US" sz="2000" dirty="0"/>
              <a:t>calls</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0000.vcf | less </a:t>
            </a:r>
            <a:r>
              <a:rPr lang="en-US" sz="2000" dirty="0"/>
              <a:t># 1608 sites called by </a:t>
            </a:r>
            <a:r>
              <a:rPr lang="en-US" sz="2000" dirty="0" err="1"/>
              <a:t>freebayes</a:t>
            </a:r>
            <a:r>
              <a:rPr lang="en-US" sz="2000" dirty="0"/>
              <a:t> are not on “ground truth” data, they are </a:t>
            </a:r>
            <a:r>
              <a:rPr lang="en-US" sz="2000" b="1" dirty="0"/>
              <a:t>“false positives”</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0001.vcf  </a:t>
            </a:r>
            <a:r>
              <a:rPr lang="en-US" sz="2000" dirty="0"/>
              <a:t># 3628 of mutation sites were simulated, but not called by </a:t>
            </a:r>
            <a:r>
              <a:rPr lang="en-US" sz="2000" dirty="0" err="1"/>
              <a:t>freebayes</a:t>
            </a:r>
            <a:r>
              <a:rPr lang="en-US" sz="2000" dirty="0"/>
              <a:t>, these are </a:t>
            </a:r>
            <a:r>
              <a:rPr lang="en-US" sz="2000" b="1" dirty="0"/>
              <a:t>“false negatives”</a:t>
            </a:r>
            <a:r>
              <a:rPr lang="en-US" sz="2000" dirty="0"/>
              <a:t> </a:t>
            </a:r>
            <a:endParaRPr lang="en-US" sz="2000" b="1" dirty="0"/>
          </a:p>
          <a:p>
            <a:endParaRPr lang="en-US" sz="2000" b="1" dirty="0"/>
          </a:p>
          <a:p>
            <a:endParaRPr lang="en-US" sz="2000" dirty="0">
              <a:solidFill>
                <a:schemeClr val="accent1"/>
              </a:solidFill>
            </a:endParaRPr>
          </a:p>
        </p:txBody>
      </p:sp>
    </p:spTree>
    <p:extLst>
      <p:ext uri="{BB962C8B-B14F-4D97-AF65-F5344CB8AC3E}">
        <p14:creationId xmlns:p14="http://schemas.microsoft.com/office/powerpoint/2010/main" val="37944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758D57-433A-C1C1-0F90-FDC3F9386B46}"/>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115BE6FF-AC29-E660-1D3A-7B755EA76402}"/>
              </a:ext>
            </a:extLst>
          </p:cNvPr>
          <p:cNvSpPr txBox="1"/>
          <p:nvPr/>
        </p:nvSpPr>
        <p:spPr>
          <a:xfrm>
            <a:off x="690880" y="711200"/>
            <a:ext cx="10525760" cy="6555641"/>
          </a:xfrm>
          <a:prstGeom prst="rect">
            <a:avLst/>
          </a:prstGeom>
          <a:noFill/>
        </p:spPr>
        <p:txBody>
          <a:bodyPr wrap="square" rtlCol="0">
            <a:spAutoFit/>
          </a:bodyPr>
          <a:lstStyle/>
          <a:p>
            <a:r>
              <a:rPr lang="en-US" sz="2000" dirty="0"/>
              <a:t>Variant calling terminology</a:t>
            </a:r>
          </a:p>
          <a:p>
            <a:endParaRPr lang="en-US" sz="2000" dirty="0"/>
          </a:p>
          <a:p>
            <a:pPr marL="342900" indent="-342900">
              <a:buFont typeface="Courier New" panose="02070309020205020404" pitchFamily="49" charset="0"/>
              <a:buChar char="o"/>
            </a:pPr>
            <a:r>
              <a:rPr lang="en-US" sz="2000" b="1" dirty="0"/>
              <a:t>Ploidy:</a:t>
            </a:r>
            <a:r>
              <a:rPr lang="en-US" sz="2000" dirty="0"/>
              <a:t> number of complete sets of chromosomes in a cell, corresponds to number of possible individual genetic variants per cell. The ploidy of procaryotes is 1.</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If we consider a collection of cells as a studied population (somatic mutations, prokaryotes), than the number of possible alleles is equal to </a:t>
            </a:r>
            <a:r>
              <a:rPr lang="en-US" sz="2000" b="1" dirty="0"/>
              <a:t>N X ploidy</a:t>
            </a:r>
            <a:r>
              <a:rPr lang="en-US" sz="2000" dirty="0"/>
              <a:t>, where N is a number of cells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Haplotype </a:t>
            </a:r>
            <a:r>
              <a:rPr lang="en-US" sz="2000" dirty="0"/>
              <a:t>is a group of alleles inherited together from the same parent, these alleles are located close together and rarely undergo recombination. These alleles are also called “phased variants”</a:t>
            </a:r>
          </a:p>
          <a:p>
            <a:pPr marL="342900" indent="-342900">
              <a:buFont typeface="Courier New" panose="02070309020205020404" pitchFamily="49" charset="0"/>
              <a:buChar char="o"/>
            </a:pPr>
            <a:endParaRPr lang="en-US" sz="2000" b="1" dirty="0"/>
          </a:p>
          <a:p>
            <a:pPr marL="342900" indent="-342900">
              <a:buFont typeface="Courier New" panose="02070309020205020404" pitchFamily="49" charset="0"/>
              <a:buChar char="o"/>
            </a:pPr>
            <a:r>
              <a:rPr lang="en-US" sz="2000" b="1" dirty="0"/>
              <a:t>Genotype </a:t>
            </a:r>
            <a:r>
              <a:rPr lang="en-US" sz="2000" dirty="0"/>
              <a:t>is a collection of all known alleles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Single nucleotide polymorphisms (SNPs)</a:t>
            </a:r>
            <a:r>
              <a:rPr lang="en-US" sz="2000" dirty="0"/>
              <a:t> are single nucleotide substitutions, that occur with the frequency of over 1% in the population</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Single nucleotide variant (SNVs) </a:t>
            </a:r>
            <a:r>
              <a:rPr lang="en-US" sz="2000" dirty="0"/>
              <a:t>are the same as </a:t>
            </a:r>
            <a:r>
              <a:rPr lang="en-US" sz="2000" b="1" dirty="0"/>
              <a:t>SNPs</a:t>
            </a:r>
            <a:r>
              <a:rPr lang="en-US" sz="2000" dirty="0"/>
              <a:t>, but with frequency below 1%</a:t>
            </a:r>
            <a:r>
              <a:rPr lang="en-US" sz="2000" b="1" dirty="0"/>
              <a:t> </a:t>
            </a:r>
            <a:r>
              <a:rPr lang="en-US" sz="2000" dirty="0"/>
              <a:t> </a:t>
            </a:r>
            <a:endParaRPr lang="en-US" sz="2000" b="1" dirty="0"/>
          </a:p>
          <a:p>
            <a:endParaRPr lang="en-US" sz="2000" b="1" dirty="0"/>
          </a:p>
          <a:p>
            <a:endParaRPr lang="en-US" sz="2000" dirty="0"/>
          </a:p>
          <a:p>
            <a:endParaRPr lang="en-US" sz="2000" dirty="0"/>
          </a:p>
        </p:txBody>
      </p:sp>
    </p:spTree>
    <p:extLst>
      <p:ext uri="{BB962C8B-B14F-4D97-AF65-F5344CB8AC3E}">
        <p14:creationId xmlns:p14="http://schemas.microsoft.com/office/powerpoint/2010/main" val="3957064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A2973D-DB50-0895-2725-6B461F8D0B1B}"/>
              </a:ext>
            </a:extLst>
          </p:cNvPr>
          <p:cNvSpPr txBox="1"/>
          <p:nvPr/>
        </p:nvSpPr>
        <p:spPr>
          <a:xfrm>
            <a:off x="5080000" y="102136"/>
            <a:ext cx="2072042" cy="461665"/>
          </a:xfrm>
          <a:prstGeom prst="rect">
            <a:avLst/>
          </a:prstGeom>
          <a:noFill/>
        </p:spPr>
        <p:txBody>
          <a:bodyPr wrap="none" rtlCol="0">
            <a:spAutoFit/>
          </a:bodyPr>
          <a:lstStyle/>
          <a:p>
            <a:r>
              <a:rPr lang="en-US" sz="2400" dirty="0"/>
              <a:t>Calling variants</a:t>
            </a:r>
          </a:p>
        </p:txBody>
      </p:sp>
      <p:sp>
        <p:nvSpPr>
          <p:cNvPr id="5" name="TextBox 4">
            <a:extLst>
              <a:ext uri="{FF2B5EF4-FFF2-40B4-BE49-F238E27FC236}">
                <a16:creationId xmlns:a16="http://schemas.microsoft.com/office/drawing/2014/main" id="{E5C65BD6-A577-2BF7-B178-5451747B9B80}"/>
              </a:ext>
            </a:extLst>
          </p:cNvPr>
          <p:cNvSpPr txBox="1"/>
          <p:nvPr/>
        </p:nvSpPr>
        <p:spPr>
          <a:xfrm>
            <a:off x="558800" y="856734"/>
            <a:ext cx="11074400" cy="4401205"/>
          </a:xfrm>
          <a:prstGeom prst="rect">
            <a:avLst/>
          </a:prstGeom>
          <a:noFill/>
        </p:spPr>
        <p:txBody>
          <a:bodyPr wrap="square">
            <a:spAutoFit/>
          </a:bodyPr>
          <a:lstStyle/>
          <a:p>
            <a:r>
              <a:rPr lang="en-US" sz="2000" dirty="0"/>
              <a:t>Calling variants with simulated reads using </a:t>
            </a:r>
            <a:r>
              <a:rPr lang="en-US" sz="2000" b="1" i="1" dirty="0" err="1"/>
              <a:t>Freebayes</a:t>
            </a:r>
            <a:endParaRPr lang="en-US" sz="2000" b="1" i="1" dirty="0"/>
          </a:p>
          <a:p>
            <a:endParaRPr lang="en-US" sz="2000" b="1" i="1" dirty="0"/>
          </a:p>
          <a:p>
            <a:r>
              <a:rPr lang="en-US" sz="2000" dirty="0"/>
              <a:t>Calculate Jaccard distance between </a:t>
            </a:r>
            <a:r>
              <a:rPr lang="en-US" sz="2000" dirty="0" err="1"/>
              <a:t>freebayes</a:t>
            </a:r>
            <a:r>
              <a:rPr lang="en-US" sz="2000" dirty="0"/>
              <a:t> calls and simulated mutations</a:t>
            </a:r>
          </a:p>
          <a:p>
            <a:endParaRPr lang="en-US" sz="2000" dirty="0"/>
          </a:p>
          <a:p>
            <a:r>
              <a:rPr lang="en-US" sz="2000" dirty="0"/>
              <a:t>Let’s extract variants from a specific region and save it to a separate file</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view -r NC_000962.3:20000-80000 freebayes.bwa.vcf.gz &gt; freebayes.sub.vcf</a:t>
            </a:r>
          </a:p>
          <a:p>
            <a:endParaRPr lang="en-US" sz="2000" dirty="0"/>
          </a:p>
          <a:p>
            <a:r>
              <a:rPr lang="en-US" sz="2000" dirty="0"/>
              <a:t>Now we need to extract variants from the same regions in simulated data set</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view -r NC_000962.3:20000-80000 output.mutations.vcf.gz &gt; simulated.sub.vcf</a:t>
            </a:r>
          </a:p>
          <a:p>
            <a:endParaRPr lang="en-US" sz="2000" dirty="0"/>
          </a:p>
          <a:p>
            <a:r>
              <a:rPr lang="en-US" sz="2000" dirty="0"/>
              <a:t>Use </a:t>
            </a:r>
            <a:r>
              <a:rPr lang="en-US" sz="2000" b="1" dirty="0" err="1"/>
              <a:t>bedtools</a:t>
            </a:r>
            <a:r>
              <a:rPr lang="en-US" sz="2000" b="1" dirty="0"/>
              <a:t> </a:t>
            </a:r>
            <a:r>
              <a:rPr lang="en-US" sz="2000" dirty="0"/>
              <a:t>to calculate Jaccard distance</a:t>
            </a:r>
          </a:p>
          <a:p>
            <a:r>
              <a:rPr lang="en-US" sz="2000" dirty="0">
                <a:solidFill>
                  <a:schemeClr val="accent1"/>
                </a:solidFill>
              </a:rPr>
              <a:t>$ </a:t>
            </a:r>
            <a:r>
              <a:rPr lang="en-US" sz="2000" dirty="0" err="1">
                <a:solidFill>
                  <a:schemeClr val="accent1"/>
                </a:solidFill>
              </a:rPr>
              <a:t>bedtools</a:t>
            </a:r>
            <a:r>
              <a:rPr lang="en-US" sz="2000" dirty="0">
                <a:solidFill>
                  <a:schemeClr val="accent1"/>
                </a:solidFill>
              </a:rPr>
              <a:t> </a:t>
            </a:r>
            <a:r>
              <a:rPr lang="en-US" sz="2000" dirty="0" err="1">
                <a:solidFill>
                  <a:schemeClr val="accent1"/>
                </a:solidFill>
              </a:rPr>
              <a:t>jaccard</a:t>
            </a:r>
            <a:r>
              <a:rPr lang="en-US" sz="2000" dirty="0">
                <a:solidFill>
                  <a:schemeClr val="accent1"/>
                </a:solidFill>
              </a:rPr>
              <a:t> -a freebayes.sub.vcf -b simulated.sub.vcf</a:t>
            </a:r>
          </a:p>
          <a:p>
            <a:endParaRPr lang="en-US" sz="2000" dirty="0"/>
          </a:p>
          <a:p>
            <a:endParaRPr lang="en-US" sz="2000" dirty="0">
              <a:solidFill>
                <a:schemeClr val="accent1"/>
              </a:solidFill>
            </a:endParaRPr>
          </a:p>
        </p:txBody>
      </p:sp>
    </p:spTree>
    <p:extLst>
      <p:ext uri="{BB962C8B-B14F-4D97-AF65-F5344CB8AC3E}">
        <p14:creationId xmlns:p14="http://schemas.microsoft.com/office/powerpoint/2010/main" val="3681375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86C7F-2351-3B37-DEAC-719B924A27D9}"/>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5" name="TextBox 4">
            <a:extLst>
              <a:ext uri="{FF2B5EF4-FFF2-40B4-BE49-F238E27FC236}">
                <a16:creationId xmlns:a16="http://schemas.microsoft.com/office/drawing/2014/main" id="{D016DCFA-FAB3-150B-7AC8-1C0A7B575AD8}"/>
              </a:ext>
            </a:extLst>
          </p:cNvPr>
          <p:cNvSpPr txBox="1"/>
          <p:nvPr/>
        </p:nvSpPr>
        <p:spPr>
          <a:xfrm>
            <a:off x="894080" y="833120"/>
            <a:ext cx="9326880" cy="5122941"/>
          </a:xfrm>
          <a:prstGeom prst="rect">
            <a:avLst/>
          </a:prstGeom>
          <a:noFill/>
        </p:spPr>
        <p:txBody>
          <a:bodyPr wrap="square" rtlCol="0">
            <a:spAutoFit/>
          </a:bodyPr>
          <a:lstStyle/>
          <a:p>
            <a:r>
              <a:rPr lang="en-US" sz="2000" dirty="0"/>
              <a:t>SNPs involve a single nucleotide and can be represented in a single way, i.e. </a:t>
            </a:r>
            <a:r>
              <a:rPr lang="en-US" sz="2000" b="1" dirty="0"/>
              <a:t>A </a:t>
            </a:r>
            <a:r>
              <a:rPr lang="en-US" sz="2000" b="1" dirty="0">
                <a:sym typeface="Wingdings" panose="05000000000000000000" pitchFamily="2" charset="2"/>
              </a:rPr>
              <a:t> T</a:t>
            </a:r>
          </a:p>
          <a:p>
            <a:endParaRPr lang="en-US" sz="2000" b="1" dirty="0">
              <a:sym typeface="Wingdings" panose="05000000000000000000" pitchFamily="2" charset="2"/>
            </a:endParaRPr>
          </a:p>
          <a:p>
            <a:r>
              <a:rPr lang="en-US" sz="2000" dirty="0"/>
              <a:t>Indels, multi-nucleotide polymorphisms, and other structural variants can be represented in different ways:</a:t>
            </a:r>
          </a:p>
          <a:p>
            <a:pPr marL="342900" indent="-342900">
              <a:lnSpc>
                <a:spcPct val="150000"/>
              </a:lnSpc>
              <a:buFont typeface="Arial" panose="020B0604020202020204" pitchFamily="34" charset="0"/>
              <a:buChar char="•"/>
            </a:pPr>
            <a:r>
              <a:rPr lang="en-US" sz="2000" dirty="0"/>
              <a:t>GAC </a:t>
            </a:r>
            <a:r>
              <a:rPr lang="en-US" sz="2000" dirty="0">
                <a:sym typeface="Wingdings" panose="05000000000000000000" pitchFamily="2" charset="2"/>
              </a:rPr>
              <a:t> AC</a:t>
            </a:r>
          </a:p>
          <a:p>
            <a:pPr marL="342900" indent="-342900">
              <a:lnSpc>
                <a:spcPct val="150000"/>
              </a:lnSpc>
              <a:buFont typeface="Arial" panose="020B0604020202020204" pitchFamily="34" charset="0"/>
              <a:buChar char="•"/>
            </a:pPr>
            <a:r>
              <a:rPr lang="en-US" sz="2000" dirty="0">
                <a:sym typeface="Wingdings" panose="05000000000000000000" pitchFamily="2" charset="2"/>
              </a:rPr>
              <a:t>TGAC  AC</a:t>
            </a:r>
          </a:p>
          <a:p>
            <a:pPr marL="342900" indent="-342900">
              <a:lnSpc>
                <a:spcPct val="150000"/>
              </a:lnSpc>
              <a:buFont typeface="Arial" panose="020B0604020202020204" pitchFamily="34" charset="0"/>
              <a:buChar char="•"/>
            </a:pPr>
            <a:r>
              <a:rPr lang="en-US" sz="2000" dirty="0">
                <a:sym typeface="Wingdings" panose="05000000000000000000" pitchFamily="2" charset="2"/>
              </a:rPr>
              <a:t>GACC  ACC</a:t>
            </a:r>
            <a:r>
              <a:rPr lang="en-US" sz="2000" dirty="0"/>
              <a:t> </a:t>
            </a:r>
          </a:p>
          <a:p>
            <a:pPr>
              <a:lnSpc>
                <a:spcPct val="150000"/>
              </a:lnSpc>
            </a:pPr>
            <a:endParaRPr lang="en-US" sz="2000" dirty="0"/>
          </a:p>
          <a:p>
            <a:pPr marL="342900" indent="-342900">
              <a:buFont typeface="Wingdings" panose="05000000000000000000" pitchFamily="2" charset="2"/>
              <a:buChar char="ü"/>
            </a:pPr>
            <a:r>
              <a:rPr lang="en-US" sz="2000" dirty="0"/>
              <a:t>Researchers realized that there is need to develop a unified representation of variants in order to facilitate comparison and integration of variant calls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The process of bringing the variants to unified representation is called “variant normalization”</a:t>
            </a:r>
          </a:p>
          <a:p>
            <a:pPr>
              <a:lnSpc>
                <a:spcPct val="150000"/>
              </a:lnSpc>
            </a:pPr>
            <a:endParaRPr lang="en-US" sz="2000" dirty="0"/>
          </a:p>
        </p:txBody>
      </p:sp>
    </p:spTree>
    <p:extLst>
      <p:ext uri="{BB962C8B-B14F-4D97-AF65-F5344CB8AC3E}">
        <p14:creationId xmlns:p14="http://schemas.microsoft.com/office/powerpoint/2010/main" val="2331465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E41FF-D3FA-412C-9C65-2148461665B7}"/>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5" name="TextBox 4">
            <a:extLst>
              <a:ext uri="{FF2B5EF4-FFF2-40B4-BE49-F238E27FC236}">
                <a16:creationId xmlns:a16="http://schemas.microsoft.com/office/drawing/2014/main" id="{3CF85409-0FB1-4442-B406-A281CD776F1D}"/>
              </a:ext>
            </a:extLst>
          </p:cNvPr>
          <p:cNvSpPr txBox="1"/>
          <p:nvPr/>
        </p:nvSpPr>
        <p:spPr>
          <a:xfrm>
            <a:off x="894080" y="833120"/>
            <a:ext cx="9326880" cy="1121846"/>
          </a:xfrm>
          <a:prstGeom prst="rect">
            <a:avLst/>
          </a:prstGeom>
          <a:noFill/>
        </p:spPr>
        <p:txBody>
          <a:bodyPr wrap="square" rtlCol="0">
            <a:spAutoFit/>
          </a:bodyPr>
          <a:lstStyle/>
          <a:p>
            <a:r>
              <a:rPr lang="en-US" sz="2000" dirty="0">
                <a:sym typeface="Wingdings" panose="05000000000000000000" pitchFamily="2" charset="2"/>
              </a:rPr>
              <a:t>Variant normalization was originally described in the following paper:</a:t>
            </a:r>
          </a:p>
          <a:p>
            <a:endParaRPr lang="en-US" sz="2000" b="1" dirty="0">
              <a:sym typeface="Wingdings" panose="05000000000000000000" pitchFamily="2" charset="2"/>
            </a:endParaRPr>
          </a:p>
          <a:p>
            <a:pPr>
              <a:lnSpc>
                <a:spcPct val="150000"/>
              </a:lnSpc>
            </a:pPr>
            <a:endParaRPr lang="en-US" sz="2000" dirty="0"/>
          </a:p>
        </p:txBody>
      </p:sp>
      <p:pic>
        <p:nvPicPr>
          <p:cNvPr id="7" name="Picture 6">
            <a:extLst>
              <a:ext uri="{FF2B5EF4-FFF2-40B4-BE49-F238E27FC236}">
                <a16:creationId xmlns:a16="http://schemas.microsoft.com/office/drawing/2014/main" id="{33D06237-5027-B04E-EC9C-0B65049E2F9A}"/>
              </a:ext>
            </a:extLst>
          </p:cNvPr>
          <p:cNvPicPr>
            <a:picLocks noChangeAspect="1"/>
          </p:cNvPicPr>
          <p:nvPr/>
        </p:nvPicPr>
        <p:blipFill>
          <a:blip r:embed="rId2"/>
          <a:stretch>
            <a:fillRect/>
          </a:stretch>
        </p:blipFill>
        <p:spPr>
          <a:xfrm>
            <a:off x="778366" y="1388963"/>
            <a:ext cx="7744321" cy="2522637"/>
          </a:xfrm>
          <a:prstGeom prst="rect">
            <a:avLst/>
          </a:prstGeom>
        </p:spPr>
      </p:pic>
      <p:sp>
        <p:nvSpPr>
          <p:cNvPr id="8" name="TextBox 7">
            <a:extLst>
              <a:ext uri="{FF2B5EF4-FFF2-40B4-BE49-F238E27FC236}">
                <a16:creationId xmlns:a16="http://schemas.microsoft.com/office/drawing/2014/main" id="{E708612C-DF19-2FA9-18CF-2BBD91E830DF}"/>
              </a:ext>
            </a:extLst>
          </p:cNvPr>
          <p:cNvSpPr txBox="1"/>
          <p:nvPr/>
        </p:nvSpPr>
        <p:spPr>
          <a:xfrm>
            <a:off x="1036321" y="4196080"/>
            <a:ext cx="10495280" cy="1754326"/>
          </a:xfrm>
          <a:prstGeom prst="rect">
            <a:avLst/>
          </a:prstGeom>
          <a:noFill/>
        </p:spPr>
        <p:txBody>
          <a:bodyPr wrap="square" rtlCol="0">
            <a:spAutoFit/>
          </a:bodyPr>
          <a:lstStyle/>
          <a:p>
            <a:r>
              <a:rPr lang="en-US" dirty="0"/>
              <a:t>Variant normalization has two conditions – the variant must be </a:t>
            </a:r>
            <a:r>
              <a:rPr lang="en-US" b="1" dirty="0"/>
              <a:t>parsimonious</a:t>
            </a:r>
            <a:r>
              <a:rPr lang="en-US" dirty="0"/>
              <a:t> and </a:t>
            </a:r>
            <a:r>
              <a:rPr lang="en-US" b="1" dirty="0"/>
              <a:t>left aligned</a:t>
            </a:r>
          </a:p>
          <a:p>
            <a:endParaRPr lang="en-US" b="1" dirty="0"/>
          </a:p>
          <a:p>
            <a:r>
              <a:rPr lang="en-US" b="1" dirty="0"/>
              <a:t>Parsimony </a:t>
            </a:r>
            <a:r>
              <a:rPr lang="en-US" dirty="0"/>
              <a:t>means representing a variant with as few nucleotides as possible without reducing the length of any allele to 0</a:t>
            </a:r>
          </a:p>
          <a:p>
            <a:endParaRPr lang="en-US" dirty="0"/>
          </a:p>
          <a:p>
            <a:r>
              <a:rPr lang="en-US" b="1" dirty="0"/>
              <a:t>Left alignment</a:t>
            </a:r>
            <a:r>
              <a:rPr lang="en-US" dirty="0"/>
              <a:t> means shifting the start position of that variant to the left until it is impossible to do so </a:t>
            </a:r>
          </a:p>
        </p:txBody>
      </p:sp>
    </p:spTree>
    <p:extLst>
      <p:ext uri="{BB962C8B-B14F-4D97-AF65-F5344CB8AC3E}">
        <p14:creationId xmlns:p14="http://schemas.microsoft.com/office/powerpoint/2010/main" val="337709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8CC47D-B031-4525-E565-63691E606119}"/>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5" name="TextBox 4">
            <a:extLst>
              <a:ext uri="{FF2B5EF4-FFF2-40B4-BE49-F238E27FC236}">
                <a16:creationId xmlns:a16="http://schemas.microsoft.com/office/drawing/2014/main" id="{6B937D92-B3AC-F20F-9B3D-862EC498D7B9}"/>
              </a:ext>
            </a:extLst>
          </p:cNvPr>
          <p:cNvSpPr txBox="1"/>
          <p:nvPr/>
        </p:nvSpPr>
        <p:spPr>
          <a:xfrm>
            <a:off x="894080" y="619760"/>
            <a:ext cx="10149840" cy="1860509"/>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ym typeface="Wingdings" panose="05000000000000000000" pitchFamily="2" charset="2"/>
              </a:rPr>
              <a:t>Visual explanation of parsimonious representation in the context of multi-nucleotide variant</a:t>
            </a:r>
          </a:p>
          <a:p>
            <a:pPr marL="171450" indent="-171450">
              <a:buFont typeface="Wingdings" panose="05000000000000000000" pitchFamily="2" charset="2"/>
              <a:buChar char="ü"/>
            </a:pPr>
            <a:endParaRPr lang="en-US" sz="800" dirty="0">
              <a:sym typeface="Wingdings" panose="05000000000000000000" pitchFamily="2" charset="2"/>
            </a:endParaRPr>
          </a:p>
          <a:p>
            <a:pPr marL="342900" indent="-342900">
              <a:buFont typeface="Wingdings" panose="05000000000000000000" pitchFamily="2" charset="2"/>
              <a:buChar char="ü"/>
            </a:pPr>
            <a:r>
              <a:rPr lang="en-US" sz="2000" dirty="0">
                <a:sym typeface="Wingdings" panose="05000000000000000000" pitchFamily="2" charset="2"/>
              </a:rPr>
              <a:t>The example is found here: </a:t>
            </a:r>
            <a:r>
              <a:rPr lang="en-US" sz="2000" dirty="0">
                <a:sym typeface="Wingdings" panose="05000000000000000000" pitchFamily="2" charset="2"/>
                <a:hlinkClick r:id="rId2"/>
              </a:rPr>
              <a:t>https://genome.sph.umich.edu/wiki/Variant_Normalization</a:t>
            </a:r>
            <a:endParaRPr lang="en-US" sz="2000" dirty="0">
              <a:sym typeface="Wingdings" panose="05000000000000000000" pitchFamily="2" charset="2"/>
            </a:endParaRPr>
          </a:p>
          <a:p>
            <a:endParaRPr lang="en-US" sz="2000" dirty="0">
              <a:sym typeface="Wingdings" panose="05000000000000000000" pitchFamily="2" charset="2"/>
            </a:endParaRPr>
          </a:p>
          <a:p>
            <a:endParaRPr lang="en-US" sz="2000" b="1" dirty="0">
              <a:sym typeface="Wingdings" panose="05000000000000000000" pitchFamily="2" charset="2"/>
            </a:endParaRPr>
          </a:p>
          <a:p>
            <a:pPr>
              <a:lnSpc>
                <a:spcPct val="150000"/>
              </a:lnSpc>
            </a:pPr>
            <a:endParaRPr lang="en-US" sz="2000" dirty="0"/>
          </a:p>
        </p:txBody>
      </p:sp>
      <p:pic>
        <p:nvPicPr>
          <p:cNvPr id="7" name="Picture 6">
            <a:extLst>
              <a:ext uri="{FF2B5EF4-FFF2-40B4-BE49-F238E27FC236}">
                <a16:creationId xmlns:a16="http://schemas.microsoft.com/office/drawing/2014/main" id="{CEADF946-F4A7-2547-05A1-7817C7CFEBF4}"/>
              </a:ext>
            </a:extLst>
          </p:cNvPr>
          <p:cNvPicPr>
            <a:picLocks noChangeAspect="1"/>
          </p:cNvPicPr>
          <p:nvPr/>
        </p:nvPicPr>
        <p:blipFill>
          <a:blip r:embed="rId3"/>
          <a:stretch>
            <a:fillRect/>
          </a:stretch>
        </p:blipFill>
        <p:spPr>
          <a:xfrm>
            <a:off x="985520" y="1703594"/>
            <a:ext cx="7355840" cy="4779892"/>
          </a:xfrm>
          <a:prstGeom prst="rect">
            <a:avLst/>
          </a:prstGeom>
        </p:spPr>
      </p:pic>
    </p:spTree>
    <p:extLst>
      <p:ext uri="{BB962C8B-B14F-4D97-AF65-F5344CB8AC3E}">
        <p14:creationId xmlns:p14="http://schemas.microsoft.com/office/powerpoint/2010/main" val="1089525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B105E3-C25D-45FC-BF72-7734974E9665}"/>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5" name="TextBox 4">
            <a:extLst>
              <a:ext uri="{FF2B5EF4-FFF2-40B4-BE49-F238E27FC236}">
                <a16:creationId xmlns:a16="http://schemas.microsoft.com/office/drawing/2014/main" id="{E032AE31-5EBB-699C-D9BF-D207E6CFF6C4}"/>
              </a:ext>
            </a:extLst>
          </p:cNvPr>
          <p:cNvSpPr txBox="1"/>
          <p:nvPr/>
        </p:nvSpPr>
        <p:spPr>
          <a:xfrm>
            <a:off x="894080" y="619760"/>
            <a:ext cx="10149840" cy="1860509"/>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ym typeface="Wingdings" panose="05000000000000000000" pitchFamily="2" charset="2"/>
              </a:rPr>
              <a:t>Visual explanation of parsimonious representation and left alignment in the context of a deletion</a:t>
            </a:r>
          </a:p>
          <a:p>
            <a:pPr marL="171450" indent="-171450">
              <a:buFont typeface="Wingdings" panose="05000000000000000000" pitchFamily="2" charset="2"/>
              <a:buChar char="ü"/>
            </a:pPr>
            <a:endParaRPr lang="en-US" sz="800" dirty="0">
              <a:sym typeface="Wingdings" panose="05000000000000000000" pitchFamily="2" charset="2"/>
            </a:endParaRPr>
          </a:p>
          <a:p>
            <a:endParaRPr lang="en-US" sz="2000" dirty="0">
              <a:sym typeface="Wingdings" panose="05000000000000000000" pitchFamily="2" charset="2"/>
            </a:endParaRPr>
          </a:p>
          <a:p>
            <a:endParaRPr lang="en-US" sz="2000" b="1" dirty="0">
              <a:sym typeface="Wingdings" panose="05000000000000000000" pitchFamily="2" charset="2"/>
            </a:endParaRPr>
          </a:p>
          <a:p>
            <a:pPr>
              <a:lnSpc>
                <a:spcPct val="150000"/>
              </a:lnSpc>
            </a:pPr>
            <a:endParaRPr lang="en-US" sz="2000" dirty="0"/>
          </a:p>
        </p:txBody>
      </p:sp>
      <p:pic>
        <p:nvPicPr>
          <p:cNvPr id="7" name="Picture 6">
            <a:extLst>
              <a:ext uri="{FF2B5EF4-FFF2-40B4-BE49-F238E27FC236}">
                <a16:creationId xmlns:a16="http://schemas.microsoft.com/office/drawing/2014/main" id="{9AAB6ECB-709B-CC93-B41C-9E160AF42802}"/>
              </a:ext>
            </a:extLst>
          </p:cNvPr>
          <p:cNvPicPr>
            <a:picLocks noChangeAspect="1"/>
          </p:cNvPicPr>
          <p:nvPr/>
        </p:nvPicPr>
        <p:blipFill>
          <a:blip r:embed="rId2"/>
          <a:stretch>
            <a:fillRect/>
          </a:stretch>
        </p:blipFill>
        <p:spPr>
          <a:xfrm>
            <a:off x="894079" y="1341121"/>
            <a:ext cx="7907985" cy="5212080"/>
          </a:xfrm>
          <a:prstGeom prst="rect">
            <a:avLst/>
          </a:prstGeom>
        </p:spPr>
      </p:pic>
    </p:spTree>
    <p:extLst>
      <p:ext uri="{BB962C8B-B14F-4D97-AF65-F5344CB8AC3E}">
        <p14:creationId xmlns:p14="http://schemas.microsoft.com/office/powerpoint/2010/main" val="3154582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C4FEF5-59F7-E283-18EA-73987CDF32B4}"/>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5" name="TextBox 4">
            <a:extLst>
              <a:ext uri="{FF2B5EF4-FFF2-40B4-BE49-F238E27FC236}">
                <a16:creationId xmlns:a16="http://schemas.microsoft.com/office/drawing/2014/main" id="{65753DC4-C1C6-EA39-D8A1-5040ABBA3FAB}"/>
              </a:ext>
            </a:extLst>
          </p:cNvPr>
          <p:cNvSpPr txBox="1"/>
          <p:nvPr/>
        </p:nvSpPr>
        <p:spPr>
          <a:xfrm>
            <a:off x="457200" y="690880"/>
            <a:ext cx="11084560" cy="5940088"/>
          </a:xfrm>
          <a:prstGeom prst="rect">
            <a:avLst/>
          </a:prstGeom>
          <a:noFill/>
        </p:spPr>
        <p:txBody>
          <a:bodyPr wrap="square" rtlCol="0">
            <a:spAutoFit/>
          </a:bodyPr>
          <a:lstStyle/>
          <a:p>
            <a:r>
              <a:rPr lang="en-US" sz="2000" dirty="0"/>
              <a:t>Normalization of variants with </a:t>
            </a:r>
            <a:r>
              <a:rPr lang="en-US" sz="2000" b="1" dirty="0" err="1"/>
              <a:t>bcftools</a:t>
            </a:r>
            <a:r>
              <a:rPr lang="en-US" sz="2000" b="1" dirty="0"/>
              <a:t> norm</a:t>
            </a:r>
          </a:p>
          <a:p>
            <a:endParaRPr lang="en-US" sz="2000" b="1" dirty="0"/>
          </a:p>
          <a:p>
            <a:r>
              <a:rPr lang="en-US" sz="2000" dirty="0"/>
              <a:t>Variant calls derived from different software must be normalized in order to compare and integrate them</a:t>
            </a:r>
          </a:p>
          <a:p>
            <a:endParaRPr lang="en-US" sz="2000" dirty="0"/>
          </a:p>
          <a:p>
            <a:r>
              <a:rPr lang="en-US" sz="2000" dirty="0"/>
              <a:t>Some variant callers, such as GATK already produces normalized variant calls</a:t>
            </a:r>
          </a:p>
          <a:p>
            <a:endParaRPr lang="en-US" sz="2000" dirty="0"/>
          </a:p>
          <a:p>
            <a:r>
              <a:rPr lang="en-US" sz="2000" dirty="0"/>
              <a:t>Consult a variant caller’s manual understand its behavior regarding variant normalization</a:t>
            </a:r>
          </a:p>
          <a:p>
            <a:endParaRPr lang="en-US" sz="2000" dirty="0"/>
          </a:p>
          <a:p>
            <a:r>
              <a:rPr lang="en-US" sz="2000" dirty="0"/>
              <a:t>Print </a:t>
            </a:r>
            <a:r>
              <a:rPr lang="en-US" sz="2000" b="1" dirty="0" err="1"/>
              <a:t>bcftools</a:t>
            </a:r>
            <a:r>
              <a:rPr lang="en-US" sz="2000" b="1" dirty="0"/>
              <a:t> norm</a:t>
            </a:r>
            <a:r>
              <a:rPr lang="en-US" sz="2000" dirty="0"/>
              <a:t> help and try to understand the options</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norm –h</a:t>
            </a:r>
          </a:p>
          <a:p>
            <a:endParaRPr lang="en-US" sz="2000" dirty="0">
              <a:solidFill>
                <a:schemeClr val="accent1"/>
              </a:solidFill>
            </a:endParaRPr>
          </a:p>
          <a:p>
            <a:r>
              <a:rPr lang="en-US" sz="2000" dirty="0"/>
              <a:t>Normalize </a:t>
            </a:r>
            <a:r>
              <a:rPr lang="en-US" sz="2000" dirty="0" err="1"/>
              <a:t>freebayes</a:t>
            </a:r>
            <a:r>
              <a:rPr lang="en-US" sz="2000" dirty="0"/>
              <a:t> calls</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norm -O v -f ../GENOMES/</a:t>
            </a:r>
            <a:r>
              <a:rPr lang="en-US" sz="2000" dirty="0" err="1">
                <a:solidFill>
                  <a:schemeClr val="accent1"/>
                </a:solidFill>
              </a:rPr>
              <a:t>M_tuber</a:t>
            </a:r>
            <a:r>
              <a:rPr lang="en-US" sz="2000" dirty="0">
                <a:solidFill>
                  <a:schemeClr val="accent1"/>
                </a:solidFill>
              </a:rPr>
              <a:t>/M_tuber_H37Rv.fasta -d all freebayes.sub.vcf -o freebayes.norm.vcf </a:t>
            </a:r>
            <a:r>
              <a:rPr lang="en-US" sz="2000" dirty="0"/>
              <a:t># -O v – output is an uncompressed VCF file; -d – removed duplicate variants (SNPs and indels)</a:t>
            </a: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norm -O v -f ../GENOMES/</a:t>
            </a:r>
            <a:r>
              <a:rPr lang="en-US" sz="2000" dirty="0" err="1">
                <a:solidFill>
                  <a:schemeClr val="accent1"/>
                </a:solidFill>
              </a:rPr>
              <a:t>M_tuber</a:t>
            </a:r>
            <a:r>
              <a:rPr lang="en-US" sz="2000" dirty="0">
                <a:solidFill>
                  <a:schemeClr val="accent1"/>
                </a:solidFill>
              </a:rPr>
              <a:t>/M_tuber_H37Rv.fasta -d all simulated.sub.vcf -o simulated.norm.vcf</a:t>
            </a:r>
          </a:p>
          <a:p>
            <a:endParaRPr lang="en-US" sz="2000" dirty="0">
              <a:solidFill>
                <a:schemeClr val="accent1"/>
              </a:solidFill>
            </a:endParaRPr>
          </a:p>
        </p:txBody>
      </p:sp>
    </p:spTree>
    <p:extLst>
      <p:ext uri="{BB962C8B-B14F-4D97-AF65-F5344CB8AC3E}">
        <p14:creationId xmlns:p14="http://schemas.microsoft.com/office/powerpoint/2010/main" val="1677981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6DC4D-08A3-5651-1676-580A7ACC7F96}"/>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5" name="TextBox 4">
            <a:extLst>
              <a:ext uri="{FF2B5EF4-FFF2-40B4-BE49-F238E27FC236}">
                <a16:creationId xmlns:a16="http://schemas.microsoft.com/office/drawing/2014/main" id="{038E66EC-229F-A7CB-8B2F-70604D5A66C6}"/>
              </a:ext>
            </a:extLst>
          </p:cNvPr>
          <p:cNvSpPr txBox="1"/>
          <p:nvPr/>
        </p:nvSpPr>
        <p:spPr>
          <a:xfrm>
            <a:off x="457200" y="812800"/>
            <a:ext cx="11084560" cy="5816977"/>
          </a:xfrm>
          <a:prstGeom prst="rect">
            <a:avLst/>
          </a:prstGeom>
          <a:noFill/>
        </p:spPr>
        <p:txBody>
          <a:bodyPr wrap="square" rtlCol="0">
            <a:spAutoFit/>
          </a:bodyPr>
          <a:lstStyle/>
          <a:p>
            <a:r>
              <a:rPr lang="en-US" sz="2000" dirty="0"/>
              <a:t>Normalization of variants with </a:t>
            </a:r>
            <a:r>
              <a:rPr lang="en-US" sz="2000" b="1" dirty="0" err="1"/>
              <a:t>bcftools</a:t>
            </a:r>
            <a:r>
              <a:rPr lang="en-US" sz="2000" b="1" dirty="0"/>
              <a:t> norm</a:t>
            </a:r>
          </a:p>
          <a:p>
            <a:endParaRPr lang="en-US" sz="2000" b="1" dirty="0"/>
          </a:p>
          <a:p>
            <a:r>
              <a:rPr lang="en-US" sz="2000" dirty="0"/>
              <a:t>Now we can do a proper comparison using normalized file</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freebayes.norm.vcf </a:t>
            </a:r>
            <a:r>
              <a:rPr lang="en-US" sz="2000" dirty="0"/>
              <a:t># </a:t>
            </a:r>
            <a:r>
              <a:rPr lang="en-US" sz="2000" dirty="0" err="1"/>
              <a:t>bgzip</a:t>
            </a:r>
            <a:r>
              <a:rPr lang="en-US" sz="2000" dirty="0"/>
              <a:t> both files</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simulated.norm.vcf</a:t>
            </a: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index freebayes.norm.vcf.gz </a:t>
            </a:r>
            <a:r>
              <a:rPr lang="en-US" sz="2000" dirty="0"/>
              <a:t># index zipped files with </a:t>
            </a:r>
            <a:r>
              <a:rPr lang="en-US" sz="2000" dirty="0" err="1"/>
              <a:t>bcftools</a:t>
            </a:r>
            <a:endParaRPr lang="en-US" sz="2000" b="1" dirty="0"/>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index simulated.norm.vcf.gz</a:t>
            </a: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a:t>
            </a:r>
            <a:r>
              <a:rPr lang="en-US" sz="2000" dirty="0" err="1">
                <a:solidFill>
                  <a:schemeClr val="accent1"/>
                </a:solidFill>
              </a:rPr>
              <a:t>isec</a:t>
            </a:r>
            <a:r>
              <a:rPr lang="en-US" sz="2000" dirty="0">
                <a:solidFill>
                  <a:schemeClr val="accent1"/>
                </a:solidFill>
              </a:rPr>
              <a:t>  -p </a:t>
            </a:r>
            <a:r>
              <a:rPr lang="en-US" sz="2000" dirty="0" err="1">
                <a:solidFill>
                  <a:schemeClr val="accent1"/>
                </a:solidFill>
              </a:rPr>
              <a:t>comp_norm</a:t>
            </a:r>
            <a:r>
              <a:rPr lang="en-US" sz="2000" dirty="0">
                <a:solidFill>
                  <a:schemeClr val="accent1"/>
                </a:solidFill>
              </a:rPr>
              <a:t> freebayes.norm.vcf.gz simulated.norm.vcf.gz </a:t>
            </a:r>
            <a:r>
              <a:rPr lang="en-US" sz="2000" dirty="0"/>
              <a:t># compare with </a:t>
            </a:r>
            <a:r>
              <a:rPr lang="en-US" sz="2000" dirty="0" err="1"/>
              <a:t>isec</a:t>
            </a:r>
            <a:endParaRPr lang="en-US" sz="2000" dirty="0"/>
          </a:p>
          <a:p>
            <a:endParaRPr lang="en-US" sz="2000" dirty="0">
              <a:solidFill>
                <a:schemeClr val="accent1"/>
              </a:solidFill>
            </a:endParaRPr>
          </a:p>
          <a:p>
            <a:endParaRPr lang="en-US" sz="2400" b="1" dirty="0">
              <a:latin typeface="Ariel"/>
            </a:endParaRPr>
          </a:p>
          <a:p>
            <a:r>
              <a:rPr lang="en-US" sz="2400" b="1" dirty="0">
                <a:latin typeface="Ariel"/>
              </a:rPr>
              <a:t>NOTE: I would recommend to always normalize VCF files making them comparable between projects</a:t>
            </a:r>
            <a:endParaRPr lang="en-US" sz="2000" b="1" dirty="0">
              <a:solidFill>
                <a:schemeClr val="accent1"/>
              </a:solidFill>
              <a:latin typeface="Ariel"/>
            </a:endParaRPr>
          </a:p>
          <a:p>
            <a:endParaRPr lang="en-US" sz="2000" b="1" dirty="0">
              <a:solidFill>
                <a:schemeClr val="accent1"/>
              </a:solidFill>
              <a:latin typeface="Ariel"/>
            </a:endParaRPr>
          </a:p>
          <a:p>
            <a:r>
              <a:rPr lang="en-US" sz="2000" u="sng" dirty="0">
                <a:latin typeface="Ariel"/>
              </a:rPr>
              <a:t>Additional reading about variant normalization:</a:t>
            </a:r>
            <a:r>
              <a:rPr lang="en-US" sz="2000" dirty="0">
                <a:latin typeface="Ariel"/>
              </a:rPr>
              <a:t> </a:t>
            </a:r>
            <a:r>
              <a:rPr lang="en-US" sz="2000" dirty="0">
                <a:latin typeface="Ariel"/>
                <a:hlinkClick r:id="rId2"/>
              </a:rPr>
              <a:t>http://www.cureffi.org/2014/04/24/converting-genetic-variants-to-their-minimal-representation/</a:t>
            </a:r>
            <a:endParaRPr lang="en-US" sz="2000" dirty="0">
              <a:latin typeface="Ariel"/>
            </a:endParaRPr>
          </a:p>
          <a:p>
            <a:endParaRPr lang="en-US" sz="2000" dirty="0"/>
          </a:p>
        </p:txBody>
      </p:sp>
    </p:spTree>
    <p:extLst>
      <p:ext uri="{BB962C8B-B14F-4D97-AF65-F5344CB8AC3E}">
        <p14:creationId xmlns:p14="http://schemas.microsoft.com/office/powerpoint/2010/main" val="1152055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7DEE06-B1CA-81B9-EA27-871D5BB074F6}"/>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5" name="TextBox 4">
            <a:extLst>
              <a:ext uri="{FF2B5EF4-FFF2-40B4-BE49-F238E27FC236}">
                <a16:creationId xmlns:a16="http://schemas.microsoft.com/office/drawing/2014/main" id="{F841AA64-97F0-82C7-C92A-1E3AB2669390}"/>
              </a:ext>
            </a:extLst>
          </p:cNvPr>
          <p:cNvSpPr txBox="1"/>
          <p:nvPr/>
        </p:nvSpPr>
        <p:spPr>
          <a:xfrm>
            <a:off x="457200" y="812800"/>
            <a:ext cx="11084560" cy="4401205"/>
          </a:xfrm>
          <a:prstGeom prst="rect">
            <a:avLst/>
          </a:prstGeom>
          <a:noFill/>
        </p:spPr>
        <p:txBody>
          <a:bodyPr wrap="square" rtlCol="0">
            <a:spAutoFit/>
          </a:bodyPr>
          <a:lstStyle/>
          <a:p>
            <a:r>
              <a:rPr lang="en-US" sz="2000" b="1" dirty="0"/>
              <a:t>Multi-sample variant calling</a:t>
            </a:r>
          </a:p>
          <a:p>
            <a:endParaRPr lang="en-US" sz="2000" b="1" dirty="0"/>
          </a:p>
          <a:p>
            <a:r>
              <a:rPr lang="en-US" sz="2000" dirty="0"/>
              <a:t>It is possible to call variants in multiple samples at the same time</a:t>
            </a:r>
          </a:p>
          <a:p>
            <a:endParaRPr lang="en-US" sz="2000" dirty="0"/>
          </a:p>
          <a:p>
            <a:r>
              <a:rPr lang="en-US" sz="2000" dirty="0"/>
              <a:t>There are two ways to call variants in more than one sample:</a:t>
            </a:r>
          </a:p>
          <a:p>
            <a:endParaRPr lang="en-US" sz="2000" dirty="0"/>
          </a:p>
          <a:p>
            <a:pPr marL="457200" indent="-457200">
              <a:buAutoNum type="arabicPeriod"/>
            </a:pPr>
            <a:r>
              <a:rPr lang="en-US" sz="2000" dirty="0"/>
              <a:t>Use multiple BAM as input into the variant caller</a:t>
            </a:r>
          </a:p>
          <a:p>
            <a:pPr marL="457200" indent="-457200">
              <a:buAutoNum type="arabicPeriod"/>
            </a:pPr>
            <a:endParaRPr lang="en-US" sz="2000" dirty="0"/>
          </a:p>
          <a:p>
            <a:pPr marL="457200" indent="-457200">
              <a:buAutoNum type="arabicPeriod"/>
            </a:pPr>
            <a:r>
              <a:rPr lang="en-US" sz="2000" dirty="0"/>
              <a:t>Call variants on individual BAM and then merge resulting VCF files into a single file (tool: </a:t>
            </a:r>
            <a:r>
              <a:rPr lang="en-US" sz="2000" b="1" dirty="0" err="1"/>
              <a:t>bcftools</a:t>
            </a:r>
            <a:r>
              <a:rPr lang="en-US" sz="2000" b="1" dirty="0"/>
              <a:t> merge</a:t>
            </a:r>
            <a:r>
              <a:rPr lang="en-US" sz="2000" dirty="0"/>
              <a:t>)</a:t>
            </a:r>
          </a:p>
          <a:p>
            <a:endParaRPr lang="en-US" sz="2000" dirty="0"/>
          </a:p>
          <a:p>
            <a:r>
              <a:rPr lang="en-US" sz="2000" dirty="0"/>
              <a:t>Likely it is better to create multi-sample files using method 1 if possible.</a:t>
            </a:r>
          </a:p>
          <a:p>
            <a:endParaRPr lang="en-US" sz="2000" dirty="0"/>
          </a:p>
          <a:p>
            <a:r>
              <a:rPr lang="en-US" sz="2000" dirty="0"/>
              <a:t>Merging VCF files may be problematic especially when different versions of the variant caller were used</a:t>
            </a:r>
          </a:p>
        </p:txBody>
      </p:sp>
    </p:spTree>
    <p:extLst>
      <p:ext uri="{BB962C8B-B14F-4D97-AF65-F5344CB8AC3E}">
        <p14:creationId xmlns:p14="http://schemas.microsoft.com/office/powerpoint/2010/main" val="3752586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2E585-903C-786E-261E-324FE62D00E0}"/>
              </a:ext>
            </a:extLst>
          </p:cNvPr>
          <p:cNvSpPr txBox="1"/>
          <p:nvPr/>
        </p:nvSpPr>
        <p:spPr>
          <a:xfrm>
            <a:off x="4561840" y="81280"/>
            <a:ext cx="2868927" cy="461665"/>
          </a:xfrm>
          <a:prstGeom prst="rect">
            <a:avLst/>
          </a:prstGeom>
          <a:noFill/>
        </p:spPr>
        <p:txBody>
          <a:bodyPr wrap="none" rtlCol="0">
            <a:spAutoFit/>
          </a:bodyPr>
          <a:lstStyle/>
          <a:p>
            <a:r>
              <a:rPr lang="en-US" sz="2400" dirty="0"/>
              <a:t>Variant normalization</a:t>
            </a:r>
          </a:p>
        </p:txBody>
      </p:sp>
      <p:sp>
        <p:nvSpPr>
          <p:cNvPr id="6" name="TextBox 5">
            <a:extLst>
              <a:ext uri="{FF2B5EF4-FFF2-40B4-BE49-F238E27FC236}">
                <a16:creationId xmlns:a16="http://schemas.microsoft.com/office/drawing/2014/main" id="{FC8EAB02-C0BA-7803-2B24-C74C83D38C11}"/>
              </a:ext>
            </a:extLst>
          </p:cNvPr>
          <p:cNvSpPr txBox="1"/>
          <p:nvPr/>
        </p:nvSpPr>
        <p:spPr>
          <a:xfrm>
            <a:off x="894080" y="775454"/>
            <a:ext cx="10292080" cy="4401205"/>
          </a:xfrm>
          <a:prstGeom prst="rect">
            <a:avLst/>
          </a:prstGeom>
          <a:noFill/>
        </p:spPr>
        <p:txBody>
          <a:bodyPr wrap="square">
            <a:spAutoFit/>
          </a:bodyPr>
          <a:lstStyle/>
          <a:p>
            <a:r>
              <a:rPr lang="en-US" sz="2000" b="1" dirty="0"/>
              <a:t>Multi-sample variant calling</a:t>
            </a:r>
          </a:p>
          <a:p>
            <a:endParaRPr lang="en-US" sz="2000" b="1" dirty="0"/>
          </a:p>
          <a:p>
            <a:r>
              <a:rPr lang="en-US" sz="2000" dirty="0"/>
              <a:t>Let’s create a multi-sample VCF file</a:t>
            </a:r>
          </a:p>
          <a:p>
            <a:endParaRPr lang="en-US" sz="2000" dirty="0"/>
          </a:p>
          <a:p>
            <a:r>
              <a:rPr lang="en-US" sz="2000" dirty="0"/>
              <a:t>First, we will generate 3 simulated read files with different coverage</a:t>
            </a:r>
          </a:p>
          <a:p>
            <a:endParaRPr lang="en-US" sz="2000" dirty="0"/>
          </a:p>
          <a:p>
            <a:r>
              <a:rPr lang="en-US" sz="2000" dirty="0"/>
              <a:t>Create a new directory </a:t>
            </a:r>
            <a:r>
              <a:rPr lang="en-US" sz="2000" b="1" dirty="0"/>
              <a:t>multi/ </a:t>
            </a:r>
            <a:r>
              <a:rPr lang="en-US" sz="2000" dirty="0"/>
              <a:t>in the</a:t>
            </a:r>
            <a:r>
              <a:rPr lang="en-US" sz="2000" b="1" dirty="0"/>
              <a:t> sandbox/ </a:t>
            </a:r>
            <a:r>
              <a:rPr lang="en-US" sz="2000" dirty="0"/>
              <a:t>folder and change into it</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multi</a:t>
            </a:r>
          </a:p>
          <a:p>
            <a:r>
              <a:rPr lang="en-US" sz="2000" dirty="0">
                <a:solidFill>
                  <a:schemeClr val="accent1"/>
                </a:solidFill>
              </a:rPr>
              <a:t>$ cd multi</a:t>
            </a:r>
          </a:p>
          <a:p>
            <a:endParaRPr lang="en-US" sz="2000" dirty="0">
              <a:solidFill>
                <a:schemeClr val="accent1"/>
              </a:solidFill>
            </a:endParaRPr>
          </a:p>
          <a:p>
            <a:r>
              <a:rPr lang="en-US" sz="2000" dirty="0"/>
              <a:t>Simulate 3 samples with different coverages and error rates, all reads will be single-end</a:t>
            </a:r>
          </a:p>
          <a:p>
            <a:endParaRPr lang="en-US" sz="2000" dirty="0"/>
          </a:p>
          <a:p>
            <a:endParaRPr lang="en-US" sz="2000" dirty="0">
              <a:solidFill>
                <a:schemeClr val="accent1"/>
              </a:solidFill>
            </a:endParaRPr>
          </a:p>
          <a:p>
            <a:endParaRPr lang="en-US" sz="2000" dirty="0">
              <a:solidFill>
                <a:schemeClr val="accent1"/>
              </a:solidFill>
            </a:endParaRPr>
          </a:p>
        </p:txBody>
      </p:sp>
      <p:graphicFrame>
        <p:nvGraphicFramePr>
          <p:cNvPr id="7" name="Table 7">
            <a:extLst>
              <a:ext uri="{FF2B5EF4-FFF2-40B4-BE49-F238E27FC236}">
                <a16:creationId xmlns:a16="http://schemas.microsoft.com/office/drawing/2014/main" id="{F91401D4-CDD3-EB8F-6F3D-05D8D6C2B666}"/>
              </a:ext>
            </a:extLst>
          </p:cNvPr>
          <p:cNvGraphicFramePr>
            <a:graphicFrameLocks noGrp="1"/>
          </p:cNvGraphicFramePr>
          <p:nvPr>
            <p:extLst>
              <p:ext uri="{D42A27DB-BD31-4B8C-83A1-F6EECF244321}">
                <p14:modId xmlns:p14="http://schemas.microsoft.com/office/powerpoint/2010/main" val="1753573200"/>
              </p:ext>
            </p:extLst>
          </p:nvPr>
        </p:nvGraphicFramePr>
        <p:xfrm>
          <a:off x="955040" y="4356946"/>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452652574"/>
                    </a:ext>
                  </a:extLst>
                </a:gridCol>
                <a:gridCol w="2709333">
                  <a:extLst>
                    <a:ext uri="{9D8B030D-6E8A-4147-A177-3AD203B41FA5}">
                      <a16:colId xmlns:a16="http://schemas.microsoft.com/office/drawing/2014/main" val="2125166289"/>
                    </a:ext>
                  </a:extLst>
                </a:gridCol>
                <a:gridCol w="2709333">
                  <a:extLst>
                    <a:ext uri="{9D8B030D-6E8A-4147-A177-3AD203B41FA5}">
                      <a16:colId xmlns:a16="http://schemas.microsoft.com/office/drawing/2014/main" val="660036172"/>
                    </a:ext>
                  </a:extLst>
                </a:gridCol>
              </a:tblGrid>
              <a:tr h="370840">
                <a:tc>
                  <a:txBody>
                    <a:bodyPr/>
                    <a:lstStyle/>
                    <a:p>
                      <a:r>
                        <a:rPr lang="en-US" dirty="0"/>
                        <a:t>Sample</a:t>
                      </a:r>
                    </a:p>
                  </a:txBody>
                  <a:tcPr/>
                </a:tc>
                <a:tc>
                  <a:txBody>
                    <a:bodyPr/>
                    <a:lstStyle/>
                    <a:p>
                      <a:r>
                        <a:rPr lang="en-US" dirty="0"/>
                        <a:t>Coverage</a:t>
                      </a:r>
                    </a:p>
                  </a:txBody>
                  <a:tcPr/>
                </a:tc>
                <a:tc>
                  <a:txBody>
                    <a:bodyPr/>
                    <a:lstStyle/>
                    <a:p>
                      <a:r>
                        <a:rPr lang="en-US" dirty="0"/>
                        <a:t>Error rate</a:t>
                      </a:r>
                    </a:p>
                  </a:txBody>
                  <a:tcPr/>
                </a:tc>
                <a:extLst>
                  <a:ext uri="{0D108BD9-81ED-4DB2-BD59-A6C34878D82A}">
                    <a16:rowId xmlns:a16="http://schemas.microsoft.com/office/drawing/2014/main" val="271661900"/>
                  </a:ext>
                </a:extLst>
              </a:tr>
              <a:tr h="370840">
                <a:tc>
                  <a:txBody>
                    <a:bodyPr/>
                    <a:lstStyle/>
                    <a:p>
                      <a:r>
                        <a:rPr lang="en-US" dirty="0"/>
                        <a:t>Sample_1</a:t>
                      </a:r>
                    </a:p>
                  </a:txBody>
                  <a:tcPr/>
                </a:tc>
                <a:tc>
                  <a:txBody>
                    <a:bodyPr/>
                    <a:lstStyle/>
                    <a:p>
                      <a:r>
                        <a:rPr lang="en-US" dirty="0"/>
                        <a:t>3</a:t>
                      </a:r>
                    </a:p>
                  </a:txBody>
                  <a:tcPr/>
                </a:tc>
                <a:tc>
                  <a:txBody>
                    <a:bodyPr/>
                    <a:lstStyle/>
                    <a:p>
                      <a:r>
                        <a:rPr lang="en-US" dirty="0"/>
                        <a:t>0.00001</a:t>
                      </a:r>
                    </a:p>
                  </a:txBody>
                  <a:tcPr/>
                </a:tc>
                <a:extLst>
                  <a:ext uri="{0D108BD9-81ED-4DB2-BD59-A6C34878D82A}">
                    <a16:rowId xmlns:a16="http://schemas.microsoft.com/office/drawing/2014/main" val="3176548566"/>
                  </a:ext>
                </a:extLst>
              </a:tr>
              <a:tr h="370840">
                <a:tc>
                  <a:txBody>
                    <a:bodyPr/>
                    <a:lstStyle/>
                    <a:p>
                      <a:r>
                        <a:rPr lang="en-US" dirty="0"/>
                        <a:t>Sample_2</a:t>
                      </a:r>
                    </a:p>
                  </a:txBody>
                  <a:tcPr/>
                </a:tc>
                <a:tc>
                  <a:txBody>
                    <a:bodyPr/>
                    <a:lstStyle/>
                    <a:p>
                      <a:r>
                        <a:rPr lang="en-US" dirty="0"/>
                        <a:t>10</a:t>
                      </a:r>
                    </a:p>
                  </a:txBody>
                  <a:tcPr/>
                </a:tc>
                <a:tc>
                  <a:txBody>
                    <a:bodyPr/>
                    <a:lstStyle/>
                    <a:p>
                      <a:r>
                        <a:rPr lang="en-US" dirty="0"/>
                        <a:t>0.0001</a:t>
                      </a:r>
                    </a:p>
                  </a:txBody>
                  <a:tcPr/>
                </a:tc>
                <a:extLst>
                  <a:ext uri="{0D108BD9-81ED-4DB2-BD59-A6C34878D82A}">
                    <a16:rowId xmlns:a16="http://schemas.microsoft.com/office/drawing/2014/main" val="2999052485"/>
                  </a:ext>
                </a:extLst>
              </a:tr>
              <a:tr h="370840">
                <a:tc>
                  <a:txBody>
                    <a:bodyPr/>
                    <a:lstStyle/>
                    <a:p>
                      <a:r>
                        <a:rPr lang="en-US" dirty="0"/>
                        <a:t>Sample_3</a:t>
                      </a:r>
                    </a:p>
                  </a:txBody>
                  <a:tcPr/>
                </a:tc>
                <a:tc>
                  <a:txBody>
                    <a:bodyPr/>
                    <a:lstStyle/>
                    <a:p>
                      <a:r>
                        <a:rPr lang="en-US" dirty="0"/>
                        <a:t>25</a:t>
                      </a:r>
                    </a:p>
                  </a:txBody>
                  <a:tcPr/>
                </a:tc>
                <a:tc>
                  <a:txBody>
                    <a:bodyPr/>
                    <a:lstStyle/>
                    <a:p>
                      <a:r>
                        <a:rPr lang="en-US" dirty="0"/>
                        <a:t>0.003</a:t>
                      </a:r>
                    </a:p>
                  </a:txBody>
                  <a:tcPr/>
                </a:tc>
                <a:extLst>
                  <a:ext uri="{0D108BD9-81ED-4DB2-BD59-A6C34878D82A}">
                    <a16:rowId xmlns:a16="http://schemas.microsoft.com/office/drawing/2014/main" val="2770735862"/>
                  </a:ext>
                </a:extLst>
              </a:tr>
            </a:tbl>
          </a:graphicData>
        </a:graphic>
      </p:graphicFrame>
    </p:spTree>
    <p:extLst>
      <p:ext uri="{BB962C8B-B14F-4D97-AF65-F5344CB8AC3E}">
        <p14:creationId xmlns:p14="http://schemas.microsoft.com/office/powerpoint/2010/main" val="4217273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09A34-15B6-897F-D9EB-A63DA6E9EF1C}"/>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
        <p:nvSpPr>
          <p:cNvPr id="5" name="TextBox 4">
            <a:extLst>
              <a:ext uri="{FF2B5EF4-FFF2-40B4-BE49-F238E27FC236}">
                <a16:creationId xmlns:a16="http://schemas.microsoft.com/office/drawing/2014/main" id="{D2251C58-50EF-67A2-40A7-3EC0C5A4BE62}"/>
              </a:ext>
            </a:extLst>
          </p:cNvPr>
          <p:cNvSpPr txBox="1"/>
          <p:nvPr/>
        </p:nvSpPr>
        <p:spPr>
          <a:xfrm>
            <a:off x="599440" y="734814"/>
            <a:ext cx="10678160" cy="5324535"/>
          </a:xfrm>
          <a:prstGeom prst="rect">
            <a:avLst/>
          </a:prstGeom>
          <a:noFill/>
        </p:spPr>
        <p:txBody>
          <a:bodyPr wrap="square">
            <a:spAutoFit/>
          </a:bodyPr>
          <a:lstStyle/>
          <a:p>
            <a:r>
              <a:rPr lang="en-US" sz="2000" b="1" dirty="0"/>
              <a:t>Multi-sample variant calling</a:t>
            </a:r>
          </a:p>
          <a:p>
            <a:endParaRPr lang="en-US" sz="2000" b="1" dirty="0"/>
          </a:p>
          <a:p>
            <a:r>
              <a:rPr lang="en-US" sz="2000" dirty="0"/>
              <a:t>Simulate 3 samples with </a:t>
            </a:r>
            <a:r>
              <a:rPr lang="en-US" sz="2000" b="1" dirty="0" err="1"/>
              <a:t>dwgsim</a:t>
            </a:r>
            <a:r>
              <a:rPr lang="en-US" sz="2000" b="1" dirty="0"/>
              <a:t> from M. tuberculosis </a:t>
            </a:r>
            <a:r>
              <a:rPr lang="en-US" sz="2000" dirty="0"/>
              <a:t>genomes, the reads will be single-end, 100 bp </a:t>
            </a:r>
            <a:r>
              <a:rPr lang="en-US" sz="2000" b="1" dirty="0"/>
              <a:t> </a:t>
            </a:r>
          </a:p>
          <a:p>
            <a:r>
              <a:rPr lang="en-US" sz="2000" dirty="0">
                <a:solidFill>
                  <a:schemeClr val="accent1"/>
                </a:solidFill>
              </a:rPr>
              <a:t>$ </a:t>
            </a:r>
            <a:r>
              <a:rPr lang="pt-BR" sz="2000" b="0" i="0" dirty="0">
                <a:solidFill>
                  <a:schemeClr val="accent1"/>
                </a:solidFill>
                <a:effectLst/>
                <a:latin typeface="-apple-system"/>
              </a:rPr>
              <a:t>dwgsim -H -C 3 -1 100 -2 0 -e </a:t>
            </a:r>
            <a:r>
              <a:rPr lang="en-US" sz="2000" dirty="0">
                <a:solidFill>
                  <a:schemeClr val="accent1"/>
                </a:solidFill>
              </a:rPr>
              <a:t>0.00001 </a:t>
            </a:r>
            <a:r>
              <a:rPr lang="pt-BR" sz="2000" dirty="0">
                <a:solidFill>
                  <a:schemeClr val="accent1"/>
                </a:solidFill>
              </a:rPr>
              <a:t>../GENOMES/M_tuber/M_tuber_H37Rv.fasta sample_1</a:t>
            </a:r>
            <a:r>
              <a:rPr lang="en-US" sz="2000" dirty="0">
                <a:solidFill>
                  <a:schemeClr val="accent1"/>
                </a:solidFill>
              </a:rPr>
              <a:t> </a:t>
            </a:r>
            <a:r>
              <a:rPr lang="pt-BR" sz="2000" dirty="0">
                <a:latin typeface="-apple-system"/>
              </a:rPr>
              <a:t># -H – simulate in haploid mode; -C 3 – mean coverage is 3; -1 100 – length of read 1 is 100 bp; -2 0 – length of read 2 is 0, the reads are single-end; </a:t>
            </a:r>
            <a:r>
              <a:rPr lang="pt-BR" sz="2000" b="0" i="0" dirty="0">
                <a:effectLst/>
                <a:latin typeface="-apple-system"/>
              </a:rPr>
              <a:t>-e </a:t>
            </a:r>
            <a:r>
              <a:rPr lang="en-US" sz="2000" dirty="0"/>
              <a:t>0.00001 – set the error rate</a:t>
            </a:r>
          </a:p>
          <a:p>
            <a:endParaRPr lang="en-US" sz="2000" dirty="0">
              <a:solidFill>
                <a:schemeClr val="accent1"/>
              </a:solidFill>
            </a:endParaRPr>
          </a:p>
          <a:p>
            <a:r>
              <a:rPr lang="en-US" sz="2000" dirty="0"/>
              <a:t>Sample 2 reads – error rate 0.0001 and with a mean coverage of 10</a:t>
            </a:r>
          </a:p>
          <a:p>
            <a:r>
              <a:rPr lang="en-US" sz="2000" dirty="0">
                <a:solidFill>
                  <a:schemeClr val="accent1"/>
                </a:solidFill>
              </a:rPr>
              <a:t>$ </a:t>
            </a:r>
            <a:r>
              <a:rPr lang="pt-BR" sz="2000" b="0" i="0" dirty="0">
                <a:solidFill>
                  <a:schemeClr val="accent1"/>
                </a:solidFill>
                <a:effectLst/>
                <a:latin typeface="-apple-system"/>
              </a:rPr>
              <a:t>dwgsim -H -C 10 -1 100 -2 0 -e </a:t>
            </a:r>
            <a:r>
              <a:rPr lang="en-US" sz="2000" dirty="0">
                <a:solidFill>
                  <a:schemeClr val="accent1"/>
                </a:solidFill>
              </a:rPr>
              <a:t>0.0001 </a:t>
            </a:r>
            <a:r>
              <a:rPr lang="pt-BR" sz="2000" dirty="0">
                <a:solidFill>
                  <a:schemeClr val="accent1"/>
                </a:solidFill>
              </a:rPr>
              <a:t>../GENOMES/M_tuber/M_tuber_H37Rv.fasta sample_2</a:t>
            </a:r>
          </a:p>
          <a:p>
            <a:endParaRPr lang="pt-BR" sz="2000" dirty="0">
              <a:solidFill>
                <a:schemeClr val="accent1"/>
              </a:solidFill>
            </a:endParaRPr>
          </a:p>
          <a:p>
            <a:r>
              <a:rPr lang="pt-BR" sz="2000" dirty="0"/>
              <a:t>Sample 3 – error rate </a:t>
            </a:r>
            <a:r>
              <a:rPr lang="en-US" sz="2000" dirty="0"/>
              <a:t>0.003; mean coverage - 25</a:t>
            </a:r>
          </a:p>
          <a:p>
            <a:r>
              <a:rPr lang="en-US" sz="2000" dirty="0">
                <a:solidFill>
                  <a:schemeClr val="accent1"/>
                </a:solidFill>
              </a:rPr>
              <a:t>$ </a:t>
            </a:r>
            <a:r>
              <a:rPr lang="pt-BR" sz="2000" b="0" i="0" dirty="0">
                <a:solidFill>
                  <a:schemeClr val="accent1"/>
                </a:solidFill>
                <a:effectLst/>
                <a:latin typeface="-apple-system"/>
              </a:rPr>
              <a:t>dwgsim -H -C 25 -1 100 -2 0 -e </a:t>
            </a:r>
            <a:r>
              <a:rPr lang="en-US" sz="2000" dirty="0">
                <a:solidFill>
                  <a:schemeClr val="accent1"/>
                </a:solidFill>
              </a:rPr>
              <a:t>0.003 </a:t>
            </a:r>
            <a:r>
              <a:rPr lang="pt-BR" sz="2000" dirty="0">
                <a:solidFill>
                  <a:schemeClr val="accent1"/>
                </a:solidFill>
              </a:rPr>
              <a:t>../GENOMES/M_tuber/M_tuber_H37Rv.fasta sample_3</a:t>
            </a:r>
          </a:p>
          <a:p>
            <a:r>
              <a:rPr lang="pt-BR" sz="2000" dirty="0">
                <a:solidFill>
                  <a:schemeClr val="accent1"/>
                </a:solidFill>
              </a:rPr>
              <a:t>$ ls -lh </a:t>
            </a:r>
          </a:p>
          <a:p>
            <a:endParaRPr lang="en-US" sz="2000" dirty="0">
              <a:solidFill>
                <a:schemeClr val="accent1"/>
              </a:solidFill>
            </a:endParaRPr>
          </a:p>
          <a:p>
            <a:r>
              <a:rPr lang="en-US" sz="2000" dirty="0"/>
              <a:t>Remove interleaved </a:t>
            </a:r>
            <a:r>
              <a:rPr lang="en-US" sz="2000" dirty="0" err="1"/>
              <a:t>fastq</a:t>
            </a:r>
            <a:r>
              <a:rPr lang="en-US" sz="2000" dirty="0"/>
              <a:t> files and read 2 files we don’t need</a:t>
            </a:r>
          </a:p>
          <a:p>
            <a:r>
              <a:rPr lang="en-US" sz="2000" dirty="0">
                <a:solidFill>
                  <a:schemeClr val="accent1"/>
                </a:solidFill>
              </a:rPr>
              <a:t>$ rm *</a:t>
            </a:r>
            <a:r>
              <a:rPr lang="en-US" sz="2000" dirty="0" err="1">
                <a:solidFill>
                  <a:schemeClr val="accent1"/>
                </a:solidFill>
              </a:rPr>
              <a:t>bfast</a:t>
            </a:r>
            <a:r>
              <a:rPr lang="en-US" sz="2000" dirty="0">
                <a:solidFill>
                  <a:schemeClr val="accent1"/>
                </a:solidFill>
              </a:rPr>
              <a:t>* *read2.*</a:t>
            </a:r>
          </a:p>
          <a:p>
            <a:r>
              <a:rPr lang="en-US" sz="2000" dirty="0">
                <a:solidFill>
                  <a:schemeClr val="accent1"/>
                </a:solidFill>
              </a:rPr>
              <a:t>$ ls -</a:t>
            </a:r>
            <a:r>
              <a:rPr lang="en-US" sz="2000" dirty="0" err="1">
                <a:solidFill>
                  <a:schemeClr val="accent1"/>
                </a:solidFill>
              </a:rPr>
              <a:t>lh</a:t>
            </a:r>
            <a:r>
              <a:rPr lang="en-US" sz="2000" dirty="0">
                <a:solidFill>
                  <a:schemeClr val="accent1"/>
                </a:solidFill>
              </a:rPr>
              <a:t> </a:t>
            </a:r>
          </a:p>
        </p:txBody>
      </p:sp>
    </p:spTree>
    <p:extLst>
      <p:ext uri="{BB962C8B-B14F-4D97-AF65-F5344CB8AC3E}">
        <p14:creationId xmlns:p14="http://schemas.microsoft.com/office/powerpoint/2010/main" val="10245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00AA3-F686-EF2B-F361-CC1863C2D127}"/>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B280487A-DCDA-4450-8A14-6933ABFB32A0}"/>
              </a:ext>
            </a:extLst>
          </p:cNvPr>
          <p:cNvSpPr txBox="1"/>
          <p:nvPr/>
        </p:nvSpPr>
        <p:spPr>
          <a:xfrm>
            <a:off x="690880" y="701040"/>
            <a:ext cx="10525760" cy="5016758"/>
          </a:xfrm>
          <a:prstGeom prst="rect">
            <a:avLst/>
          </a:prstGeom>
          <a:noFill/>
        </p:spPr>
        <p:txBody>
          <a:bodyPr wrap="square" rtlCol="0">
            <a:spAutoFit/>
          </a:bodyPr>
          <a:lstStyle/>
          <a:p>
            <a:r>
              <a:rPr lang="en-US" sz="2000" dirty="0"/>
              <a:t>Variant calling terminology</a:t>
            </a:r>
          </a:p>
          <a:p>
            <a:endParaRPr lang="en-US" sz="2000" dirty="0"/>
          </a:p>
          <a:p>
            <a:pPr marL="342900" indent="-342900">
              <a:buFont typeface="Courier New" panose="02070309020205020404" pitchFamily="49" charset="0"/>
              <a:buChar char="o"/>
            </a:pPr>
            <a:r>
              <a:rPr lang="en-US" sz="2000" dirty="0"/>
              <a:t>There is no clarity in SNP vs SNV definition and they are frequently used interchangeably</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Short insertions and deletions (Indels) </a:t>
            </a:r>
            <a:r>
              <a:rPr lang="en-US" sz="2000" dirty="0"/>
              <a:t>are insertions or deletions of relatively small stretches of nucleotides. One of the length threshold used is less than 1000 bp to call the insertion or deletion an indel</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Gross chromosomal rearrangements (GCRs) – </a:t>
            </a:r>
            <a:r>
              <a:rPr lang="en-US" sz="2000" dirty="0"/>
              <a:t>large deletions, insertions, amplifications or translocations (over 1000 bp)</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endParaRPr lang="en-US" sz="2000" dirty="0"/>
          </a:p>
          <a:p>
            <a:endParaRPr lang="en-US" sz="2000" b="1" dirty="0"/>
          </a:p>
          <a:p>
            <a:endParaRPr lang="en-US" sz="2000" dirty="0"/>
          </a:p>
          <a:p>
            <a:endParaRPr lang="en-US" sz="2000" dirty="0"/>
          </a:p>
        </p:txBody>
      </p:sp>
    </p:spTree>
    <p:extLst>
      <p:ext uri="{BB962C8B-B14F-4D97-AF65-F5344CB8AC3E}">
        <p14:creationId xmlns:p14="http://schemas.microsoft.com/office/powerpoint/2010/main" val="1877496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D2B71-ED1B-09C4-80AD-598FA3CE67D7}"/>
              </a:ext>
            </a:extLst>
          </p:cNvPr>
          <p:cNvSpPr txBox="1"/>
          <p:nvPr/>
        </p:nvSpPr>
        <p:spPr>
          <a:xfrm>
            <a:off x="599440" y="673854"/>
            <a:ext cx="11287760" cy="5940088"/>
          </a:xfrm>
          <a:prstGeom prst="rect">
            <a:avLst/>
          </a:prstGeom>
          <a:noFill/>
        </p:spPr>
        <p:txBody>
          <a:bodyPr wrap="square">
            <a:spAutoFit/>
          </a:bodyPr>
          <a:lstStyle/>
          <a:p>
            <a:r>
              <a:rPr lang="en-US" sz="2000" b="1" dirty="0"/>
              <a:t>Multi-sample variant calling</a:t>
            </a:r>
          </a:p>
          <a:p>
            <a:endParaRPr lang="en-US" sz="2000" dirty="0"/>
          </a:p>
          <a:p>
            <a:r>
              <a:rPr lang="en-US" sz="2000" dirty="0"/>
              <a:t>Map the reads bwa</a:t>
            </a:r>
          </a:p>
          <a:p>
            <a:r>
              <a:rPr lang="en-US" sz="2000" dirty="0">
                <a:solidFill>
                  <a:schemeClr val="accent1"/>
                </a:solidFill>
              </a:rPr>
              <a:t>$ bwa mem -t 2 -R '@RG\tID:sample_1\tSM:sample_1' ../GENOMES/</a:t>
            </a:r>
            <a:r>
              <a:rPr lang="en-US" sz="2000" dirty="0" err="1">
                <a:solidFill>
                  <a:schemeClr val="accent1"/>
                </a:solidFill>
              </a:rPr>
              <a:t>M_tuber</a:t>
            </a:r>
            <a:r>
              <a:rPr lang="en-US" sz="2000" dirty="0">
                <a:solidFill>
                  <a:schemeClr val="accent1"/>
                </a:solidFill>
              </a:rPr>
              <a:t>/</a:t>
            </a:r>
            <a:r>
              <a:rPr lang="en-US" sz="2000" dirty="0" err="1">
                <a:solidFill>
                  <a:schemeClr val="accent1"/>
                </a:solidFill>
              </a:rPr>
              <a:t>bwa_index</a:t>
            </a:r>
            <a:r>
              <a:rPr lang="en-US" sz="2000" dirty="0">
                <a:solidFill>
                  <a:schemeClr val="accent1"/>
                </a:solidFill>
              </a:rPr>
              <a:t>/M_tuber_H37Rv.fasta sample_1.bwa.read1.fastq.gz &gt; sample_1.sam</a:t>
            </a:r>
          </a:p>
          <a:p>
            <a:r>
              <a:rPr lang="en-US" sz="2000" dirty="0">
                <a:solidFill>
                  <a:schemeClr val="accent1"/>
                </a:solidFill>
              </a:rPr>
              <a:t>$ bwa mem -t 2 -R '@RG\tID:sample_2\tSM:sample_2' ../GENOMES/</a:t>
            </a:r>
            <a:r>
              <a:rPr lang="en-US" sz="2000" dirty="0" err="1">
                <a:solidFill>
                  <a:schemeClr val="accent1"/>
                </a:solidFill>
              </a:rPr>
              <a:t>M_tuber</a:t>
            </a:r>
            <a:r>
              <a:rPr lang="en-US" sz="2000" dirty="0">
                <a:solidFill>
                  <a:schemeClr val="accent1"/>
                </a:solidFill>
              </a:rPr>
              <a:t>/</a:t>
            </a:r>
            <a:r>
              <a:rPr lang="en-US" sz="2000" dirty="0" err="1">
                <a:solidFill>
                  <a:schemeClr val="accent1"/>
                </a:solidFill>
              </a:rPr>
              <a:t>bwa_index</a:t>
            </a:r>
            <a:r>
              <a:rPr lang="en-US" sz="2000" dirty="0">
                <a:solidFill>
                  <a:schemeClr val="accent1"/>
                </a:solidFill>
              </a:rPr>
              <a:t>/M_tuber_H37Rv.fasta sample_2.bwa.read1.fastq.gz &gt; sample_2.sam</a:t>
            </a:r>
          </a:p>
          <a:p>
            <a:r>
              <a:rPr lang="en-US" sz="2000" dirty="0">
                <a:solidFill>
                  <a:schemeClr val="accent1"/>
                </a:solidFill>
              </a:rPr>
              <a:t>$ bwa mem -t 2 -R '@RG\tID:sample_3\tSM:sample_3' ../GENOMES/</a:t>
            </a:r>
            <a:r>
              <a:rPr lang="en-US" sz="2000" dirty="0" err="1">
                <a:solidFill>
                  <a:schemeClr val="accent1"/>
                </a:solidFill>
              </a:rPr>
              <a:t>M_tuber</a:t>
            </a:r>
            <a:r>
              <a:rPr lang="en-US" sz="2000" dirty="0">
                <a:solidFill>
                  <a:schemeClr val="accent1"/>
                </a:solidFill>
              </a:rPr>
              <a:t>/</a:t>
            </a:r>
            <a:r>
              <a:rPr lang="en-US" sz="2000" dirty="0" err="1">
                <a:solidFill>
                  <a:schemeClr val="accent1"/>
                </a:solidFill>
              </a:rPr>
              <a:t>bwa_index</a:t>
            </a:r>
            <a:r>
              <a:rPr lang="en-US" sz="2000" dirty="0">
                <a:solidFill>
                  <a:schemeClr val="accent1"/>
                </a:solidFill>
              </a:rPr>
              <a:t>/M_tuber_H37Rv.fasta sample_3.bwa.read1.fastq.gz &gt; sample_3.sam</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view -H sample_1.sam | grep '@RG’</a:t>
            </a:r>
            <a:r>
              <a:rPr lang="en-US" sz="2000" dirty="0"/>
              <a:t> # check that read groups are present</a:t>
            </a:r>
          </a:p>
          <a:p>
            <a:endParaRPr lang="en-US" sz="2000" dirty="0"/>
          </a:p>
          <a:p>
            <a:r>
              <a:rPr lang="en-US" sz="2000" dirty="0"/>
              <a:t>Sort and index SAM files</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view -@ 2 -b sample_1.sam &gt; sample_1.bam</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view -@ 2 -b sample_2.sam &gt; sample_2.bam</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view -@ 2 -b sample_3.sam &gt; sample_3.bam</a:t>
            </a:r>
          </a:p>
          <a:p>
            <a:endParaRPr lang="en-US" sz="2000" dirty="0"/>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sort -@ 2 sample_1.bam -o sample_1.sorted.bam</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sort -@ 2 sample_2.bam -o sample_2.sorted.bam</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sort -@ 2 sample_3.bam -o sample_3.sorted.bam</a:t>
            </a:r>
          </a:p>
        </p:txBody>
      </p:sp>
      <p:sp>
        <p:nvSpPr>
          <p:cNvPr id="7" name="TextBox 6">
            <a:extLst>
              <a:ext uri="{FF2B5EF4-FFF2-40B4-BE49-F238E27FC236}">
                <a16:creationId xmlns:a16="http://schemas.microsoft.com/office/drawing/2014/main" id="{90410E1A-B2DB-1922-E65B-05221E36A4A8}"/>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Tree>
    <p:extLst>
      <p:ext uri="{BB962C8B-B14F-4D97-AF65-F5344CB8AC3E}">
        <p14:creationId xmlns:p14="http://schemas.microsoft.com/office/powerpoint/2010/main" val="22441471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EFADD2-8F4B-EF29-FB86-F0849F334536}"/>
              </a:ext>
            </a:extLst>
          </p:cNvPr>
          <p:cNvSpPr txBox="1"/>
          <p:nvPr/>
        </p:nvSpPr>
        <p:spPr>
          <a:xfrm>
            <a:off x="518160" y="612894"/>
            <a:ext cx="11125200" cy="5940088"/>
          </a:xfrm>
          <a:prstGeom prst="rect">
            <a:avLst/>
          </a:prstGeom>
          <a:noFill/>
        </p:spPr>
        <p:txBody>
          <a:bodyPr wrap="square">
            <a:spAutoFit/>
          </a:bodyPr>
          <a:lstStyle/>
          <a:p>
            <a:r>
              <a:rPr lang="en-US" sz="2000" b="1" dirty="0"/>
              <a:t>Multi-sample variant calling</a:t>
            </a:r>
          </a:p>
          <a:p>
            <a:endParaRPr lang="en-US" sz="2000" dirty="0">
              <a:solidFill>
                <a:schemeClr val="accent1"/>
              </a:solidFill>
            </a:endParaRPr>
          </a:p>
          <a:p>
            <a:r>
              <a:rPr lang="en-US" sz="2000" dirty="0"/>
              <a:t>Sort and index SAM files [continued]</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index sample_1.sorted.bam</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index sample_2.sorted.bam</a:t>
            </a:r>
          </a:p>
          <a:p>
            <a:r>
              <a:rPr lang="en-US" sz="2000" dirty="0">
                <a:solidFill>
                  <a:schemeClr val="accent1"/>
                </a:solidFill>
              </a:rPr>
              <a:t>$ </a:t>
            </a:r>
            <a:r>
              <a:rPr lang="en-US" sz="2000" dirty="0" err="1">
                <a:solidFill>
                  <a:schemeClr val="accent1"/>
                </a:solidFill>
              </a:rPr>
              <a:t>samtools</a:t>
            </a:r>
            <a:r>
              <a:rPr lang="en-US" sz="2000" dirty="0">
                <a:solidFill>
                  <a:schemeClr val="accent1"/>
                </a:solidFill>
              </a:rPr>
              <a:t> index sample_3.sorted.bam</a:t>
            </a:r>
          </a:p>
          <a:p>
            <a:r>
              <a:rPr lang="en-US" sz="2000" dirty="0">
                <a:solidFill>
                  <a:schemeClr val="accent1"/>
                </a:solidFill>
              </a:rPr>
              <a:t>$ ls -</a:t>
            </a:r>
            <a:r>
              <a:rPr lang="en-US" sz="2000" dirty="0" err="1">
                <a:solidFill>
                  <a:schemeClr val="accent1"/>
                </a:solidFill>
              </a:rPr>
              <a:t>lh</a:t>
            </a:r>
            <a:r>
              <a:rPr lang="en-US" sz="2000" dirty="0">
                <a:solidFill>
                  <a:schemeClr val="accent1"/>
                </a:solidFill>
              </a:rPr>
              <a:t> # check the results</a:t>
            </a:r>
          </a:p>
          <a:p>
            <a:endParaRPr lang="en-US" sz="2000" dirty="0">
              <a:solidFill>
                <a:schemeClr val="accent1"/>
              </a:solidFill>
            </a:endParaRPr>
          </a:p>
          <a:p>
            <a:r>
              <a:rPr lang="en-US" sz="2000" dirty="0"/>
              <a:t>Remove SAM files, they take up space and contain the same information as BAM</a:t>
            </a:r>
          </a:p>
          <a:p>
            <a:r>
              <a:rPr lang="en-US" sz="2000" dirty="0">
                <a:solidFill>
                  <a:schemeClr val="accent1"/>
                </a:solidFill>
              </a:rPr>
              <a:t>$ rm *.</a:t>
            </a:r>
            <a:r>
              <a:rPr lang="en-US" sz="2000" dirty="0" err="1">
                <a:solidFill>
                  <a:schemeClr val="accent1"/>
                </a:solidFill>
              </a:rPr>
              <a:t>sam</a:t>
            </a:r>
            <a:endParaRPr lang="en-US" sz="2000" dirty="0">
              <a:solidFill>
                <a:schemeClr val="accent1"/>
              </a:solidFill>
            </a:endParaRPr>
          </a:p>
          <a:p>
            <a:endParaRPr lang="en-US" sz="2000" dirty="0">
              <a:solidFill>
                <a:schemeClr val="accent1"/>
              </a:solidFill>
            </a:endParaRPr>
          </a:p>
          <a:p>
            <a:r>
              <a:rPr lang="en-US" sz="2000" dirty="0"/>
              <a:t>Remove unsorted BAM files</a:t>
            </a:r>
          </a:p>
          <a:p>
            <a:r>
              <a:rPr lang="en-US" sz="2000" dirty="0">
                <a:solidFill>
                  <a:schemeClr val="accent1"/>
                </a:solidFill>
              </a:rPr>
              <a:t>$ ls sample_[[:digit:]].bam </a:t>
            </a:r>
            <a:r>
              <a:rPr lang="en-US" sz="2000" dirty="0"/>
              <a:t># test </a:t>
            </a:r>
            <a:r>
              <a:rPr lang="en-US" sz="2000" i="1" dirty="0"/>
              <a:t>regex </a:t>
            </a:r>
            <a:r>
              <a:rPr lang="en-US" sz="2000" dirty="0"/>
              <a:t>pattern first</a:t>
            </a:r>
          </a:p>
          <a:p>
            <a:r>
              <a:rPr lang="en-US" sz="2000" dirty="0">
                <a:solidFill>
                  <a:schemeClr val="accent1"/>
                </a:solidFill>
              </a:rPr>
              <a:t>$ rm sample_[[:digit:]].bam </a:t>
            </a:r>
            <a:r>
              <a:rPr lang="en-US" sz="2000" dirty="0"/>
              <a:t># remove unsorted bam files according to the pattern match</a:t>
            </a:r>
          </a:p>
          <a:p>
            <a:endParaRPr lang="en-US" sz="2000" dirty="0"/>
          </a:p>
          <a:p>
            <a:r>
              <a:rPr lang="en-US" sz="2000" dirty="0"/>
              <a:t>Check the quality of the alignments using </a:t>
            </a:r>
            <a:r>
              <a:rPr lang="en-US" sz="2000" b="1" dirty="0" err="1"/>
              <a:t>bamqc</a:t>
            </a:r>
            <a:r>
              <a:rPr lang="en-US" sz="2000" b="1" dirty="0"/>
              <a:t> </a:t>
            </a:r>
            <a:r>
              <a:rPr lang="en-US" sz="2000" b="1" dirty="0" err="1"/>
              <a:t>qualimap</a:t>
            </a:r>
            <a:endParaRPr lang="en-US" sz="2000" b="1" dirty="0"/>
          </a:p>
          <a:p>
            <a:r>
              <a:rPr lang="en-US" sz="2000" dirty="0">
                <a:solidFill>
                  <a:schemeClr val="accent1"/>
                </a:solidFill>
              </a:rPr>
              <a:t>$ </a:t>
            </a:r>
            <a:r>
              <a:rPr lang="en-US" sz="2000" dirty="0" err="1">
                <a:solidFill>
                  <a:schemeClr val="accent1"/>
                </a:solidFill>
              </a:rPr>
              <a:t>bamqc</a:t>
            </a:r>
            <a:r>
              <a:rPr lang="en-US" sz="2000" dirty="0">
                <a:solidFill>
                  <a:schemeClr val="accent1"/>
                </a:solidFill>
              </a:rPr>
              <a:t> </a:t>
            </a:r>
            <a:r>
              <a:rPr lang="en-US" sz="2000" dirty="0" err="1">
                <a:solidFill>
                  <a:schemeClr val="accent1"/>
                </a:solidFill>
              </a:rPr>
              <a:t>qualimap</a:t>
            </a:r>
            <a:r>
              <a:rPr lang="en-US" sz="2000" dirty="0">
                <a:solidFill>
                  <a:schemeClr val="accent1"/>
                </a:solidFill>
              </a:rPr>
              <a:t> </a:t>
            </a:r>
            <a:r>
              <a:rPr lang="en-US" sz="2000" dirty="0" err="1">
                <a:solidFill>
                  <a:schemeClr val="accent1"/>
                </a:solidFill>
              </a:rPr>
              <a:t>bamqc</a:t>
            </a:r>
            <a:r>
              <a:rPr lang="en-US" sz="2000" dirty="0">
                <a:solidFill>
                  <a:schemeClr val="accent1"/>
                </a:solidFill>
              </a:rPr>
              <a:t> -</a:t>
            </a:r>
            <a:r>
              <a:rPr lang="en-US" sz="2000" dirty="0" err="1">
                <a:solidFill>
                  <a:schemeClr val="accent1"/>
                </a:solidFill>
              </a:rPr>
              <a:t>nt</a:t>
            </a:r>
            <a:r>
              <a:rPr lang="en-US" sz="2000" dirty="0">
                <a:solidFill>
                  <a:schemeClr val="accent1"/>
                </a:solidFill>
              </a:rPr>
              <a:t> 2 -bam sample_1.sorted.bam -</a:t>
            </a:r>
            <a:r>
              <a:rPr lang="en-US" sz="2000" dirty="0" err="1">
                <a:solidFill>
                  <a:schemeClr val="accent1"/>
                </a:solidFill>
              </a:rPr>
              <a:t>outdir</a:t>
            </a:r>
            <a:r>
              <a:rPr lang="en-US" sz="2000" dirty="0">
                <a:solidFill>
                  <a:schemeClr val="accent1"/>
                </a:solidFill>
              </a:rPr>
              <a:t> sample_1_qualimap -</a:t>
            </a:r>
            <a:r>
              <a:rPr lang="en-US" sz="2000" dirty="0" err="1">
                <a:solidFill>
                  <a:schemeClr val="accent1"/>
                </a:solidFill>
              </a:rPr>
              <a:t>outfile</a:t>
            </a:r>
            <a:r>
              <a:rPr lang="en-US" sz="2000" dirty="0">
                <a:solidFill>
                  <a:schemeClr val="accent1"/>
                </a:solidFill>
              </a:rPr>
              <a:t> sample_1_qualimap.html -</a:t>
            </a:r>
            <a:r>
              <a:rPr lang="en-US" sz="2000" dirty="0" err="1">
                <a:solidFill>
                  <a:schemeClr val="accent1"/>
                </a:solidFill>
              </a:rPr>
              <a:t>gff</a:t>
            </a:r>
            <a:r>
              <a:rPr lang="en-US" sz="2000" dirty="0">
                <a:solidFill>
                  <a:schemeClr val="accent1"/>
                </a:solidFill>
              </a:rPr>
              <a:t> ../GENOMES/</a:t>
            </a:r>
            <a:r>
              <a:rPr lang="en-US" sz="2000" dirty="0" err="1">
                <a:solidFill>
                  <a:schemeClr val="accent1"/>
                </a:solidFill>
              </a:rPr>
              <a:t>M_tuber</a:t>
            </a:r>
            <a:r>
              <a:rPr lang="en-US" sz="2000" dirty="0">
                <a:solidFill>
                  <a:schemeClr val="accent1"/>
                </a:solidFill>
              </a:rPr>
              <a:t>/annotation/GCF_000195955.2_ASM19595v2_genomic.gff # -</a:t>
            </a:r>
            <a:r>
              <a:rPr lang="en-US" sz="2000" dirty="0" err="1">
                <a:solidFill>
                  <a:schemeClr val="accent1"/>
                </a:solidFill>
              </a:rPr>
              <a:t>nt</a:t>
            </a:r>
            <a:r>
              <a:rPr lang="en-US" sz="2000" dirty="0">
                <a:solidFill>
                  <a:schemeClr val="accent1"/>
                </a:solidFill>
              </a:rPr>
              <a:t> &lt;NUM_THREADS&gt;</a:t>
            </a:r>
          </a:p>
        </p:txBody>
      </p:sp>
      <p:sp>
        <p:nvSpPr>
          <p:cNvPr id="7" name="TextBox 6">
            <a:extLst>
              <a:ext uri="{FF2B5EF4-FFF2-40B4-BE49-F238E27FC236}">
                <a16:creationId xmlns:a16="http://schemas.microsoft.com/office/drawing/2014/main" id="{2A03BDE0-8E0C-E605-3B06-FDDE86BE4C32}"/>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Tree>
    <p:extLst>
      <p:ext uri="{BB962C8B-B14F-4D97-AF65-F5344CB8AC3E}">
        <p14:creationId xmlns:p14="http://schemas.microsoft.com/office/powerpoint/2010/main" val="1681393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F32F-98D1-CADE-F23A-25E39589A785}"/>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
        <p:nvSpPr>
          <p:cNvPr id="5" name="TextBox 4">
            <a:extLst>
              <a:ext uri="{FF2B5EF4-FFF2-40B4-BE49-F238E27FC236}">
                <a16:creationId xmlns:a16="http://schemas.microsoft.com/office/drawing/2014/main" id="{CFEEF745-13D8-D100-9E27-D76BC885330E}"/>
              </a:ext>
            </a:extLst>
          </p:cNvPr>
          <p:cNvSpPr txBox="1"/>
          <p:nvPr/>
        </p:nvSpPr>
        <p:spPr>
          <a:xfrm>
            <a:off x="518160" y="1039614"/>
            <a:ext cx="11125200" cy="4708981"/>
          </a:xfrm>
          <a:prstGeom prst="rect">
            <a:avLst/>
          </a:prstGeom>
          <a:noFill/>
        </p:spPr>
        <p:txBody>
          <a:bodyPr wrap="square">
            <a:spAutoFit/>
          </a:bodyPr>
          <a:lstStyle/>
          <a:p>
            <a:r>
              <a:rPr lang="en-US" sz="2000" b="1" dirty="0"/>
              <a:t>Multi-sample variant calling</a:t>
            </a:r>
          </a:p>
          <a:p>
            <a:endParaRPr lang="en-US" sz="2000" dirty="0">
              <a:solidFill>
                <a:schemeClr val="accent1"/>
              </a:solidFill>
            </a:endParaRPr>
          </a:p>
          <a:p>
            <a:r>
              <a:rPr lang="en-US" sz="2000" dirty="0"/>
              <a:t>Check the quality of the alignments using </a:t>
            </a:r>
            <a:r>
              <a:rPr lang="en-US" sz="2000" b="1" i="1" dirty="0" err="1"/>
              <a:t>qualimap</a:t>
            </a:r>
            <a:r>
              <a:rPr lang="en-US" sz="2000" b="1" i="1" dirty="0"/>
              <a:t> </a:t>
            </a:r>
            <a:r>
              <a:rPr lang="en-US" sz="2000" b="1" i="1" dirty="0" err="1"/>
              <a:t>bamqc</a:t>
            </a:r>
            <a:r>
              <a:rPr lang="en-US" sz="2000" dirty="0"/>
              <a:t> </a:t>
            </a:r>
          </a:p>
          <a:p>
            <a:r>
              <a:rPr lang="en-US" sz="2000" dirty="0">
                <a:solidFill>
                  <a:schemeClr val="accent1"/>
                </a:solidFill>
              </a:rPr>
              <a:t>$ </a:t>
            </a:r>
            <a:r>
              <a:rPr lang="en-US" sz="2000" dirty="0" err="1">
                <a:solidFill>
                  <a:schemeClr val="accent1"/>
                </a:solidFill>
              </a:rPr>
              <a:t>qualimap</a:t>
            </a:r>
            <a:r>
              <a:rPr lang="en-US" sz="2000" dirty="0">
                <a:solidFill>
                  <a:schemeClr val="accent1"/>
                </a:solidFill>
              </a:rPr>
              <a:t> </a:t>
            </a:r>
            <a:r>
              <a:rPr lang="en-US" sz="2000" dirty="0" err="1">
                <a:solidFill>
                  <a:schemeClr val="accent1"/>
                </a:solidFill>
              </a:rPr>
              <a:t>bamqc</a:t>
            </a:r>
            <a:r>
              <a:rPr lang="en-US" sz="2000" dirty="0">
                <a:solidFill>
                  <a:schemeClr val="accent1"/>
                </a:solidFill>
              </a:rPr>
              <a:t> -</a:t>
            </a:r>
            <a:r>
              <a:rPr lang="en-US" sz="2000" dirty="0" err="1">
                <a:solidFill>
                  <a:schemeClr val="accent1"/>
                </a:solidFill>
              </a:rPr>
              <a:t>nt</a:t>
            </a:r>
            <a:r>
              <a:rPr lang="en-US" sz="2000" dirty="0">
                <a:solidFill>
                  <a:schemeClr val="accent1"/>
                </a:solidFill>
              </a:rPr>
              <a:t> 2 -bam sample_2.sorted.bam -</a:t>
            </a:r>
            <a:r>
              <a:rPr lang="en-US" sz="2000" dirty="0" err="1">
                <a:solidFill>
                  <a:schemeClr val="accent1"/>
                </a:solidFill>
              </a:rPr>
              <a:t>outdir</a:t>
            </a:r>
            <a:r>
              <a:rPr lang="en-US" sz="2000" dirty="0">
                <a:solidFill>
                  <a:schemeClr val="accent1"/>
                </a:solidFill>
              </a:rPr>
              <a:t> sample_2_qualimap -</a:t>
            </a:r>
            <a:r>
              <a:rPr lang="en-US" sz="2000" dirty="0" err="1">
                <a:solidFill>
                  <a:schemeClr val="accent1"/>
                </a:solidFill>
              </a:rPr>
              <a:t>outfile</a:t>
            </a:r>
            <a:r>
              <a:rPr lang="en-US" sz="2000" dirty="0">
                <a:solidFill>
                  <a:schemeClr val="accent1"/>
                </a:solidFill>
              </a:rPr>
              <a:t> sample_2_qualimap.html -</a:t>
            </a:r>
            <a:r>
              <a:rPr lang="en-US" sz="2000" dirty="0" err="1">
                <a:solidFill>
                  <a:schemeClr val="accent1"/>
                </a:solidFill>
              </a:rPr>
              <a:t>gff</a:t>
            </a:r>
            <a:r>
              <a:rPr lang="en-US" sz="2000" dirty="0">
                <a:solidFill>
                  <a:schemeClr val="accent1"/>
                </a:solidFill>
              </a:rPr>
              <a:t> ../GENOMES/</a:t>
            </a:r>
            <a:r>
              <a:rPr lang="en-US" sz="2000" dirty="0" err="1">
                <a:solidFill>
                  <a:schemeClr val="accent1"/>
                </a:solidFill>
              </a:rPr>
              <a:t>M_tuber</a:t>
            </a:r>
            <a:r>
              <a:rPr lang="en-US" sz="2000" dirty="0">
                <a:solidFill>
                  <a:schemeClr val="accent1"/>
                </a:solidFill>
              </a:rPr>
              <a:t>/annotation/GCF_000195955.2_ASM19595v2_genomic.gff # -</a:t>
            </a:r>
            <a:r>
              <a:rPr lang="en-US" sz="2000" dirty="0" err="1">
                <a:solidFill>
                  <a:schemeClr val="accent1"/>
                </a:solidFill>
              </a:rPr>
              <a:t>nt</a:t>
            </a:r>
            <a:r>
              <a:rPr lang="en-US" sz="2000" dirty="0">
                <a:solidFill>
                  <a:schemeClr val="accent1"/>
                </a:solidFill>
              </a:rPr>
              <a:t> &lt;NUM_THREADS&gt;</a:t>
            </a: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qualimap</a:t>
            </a:r>
            <a:r>
              <a:rPr lang="en-US" sz="2000" dirty="0">
                <a:solidFill>
                  <a:schemeClr val="accent1"/>
                </a:solidFill>
              </a:rPr>
              <a:t> </a:t>
            </a:r>
            <a:r>
              <a:rPr lang="en-US" sz="2000" dirty="0" err="1">
                <a:solidFill>
                  <a:schemeClr val="accent1"/>
                </a:solidFill>
              </a:rPr>
              <a:t>bamqc</a:t>
            </a:r>
            <a:r>
              <a:rPr lang="en-US" sz="2000" dirty="0">
                <a:solidFill>
                  <a:schemeClr val="accent1"/>
                </a:solidFill>
              </a:rPr>
              <a:t> -</a:t>
            </a:r>
            <a:r>
              <a:rPr lang="en-US" sz="2000" dirty="0" err="1">
                <a:solidFill>
                  <a:schemeClr val="accent1"/>
                </a:solidFill>
              </a:rPr>
              <a:t>nt</a:t>
            </a:r>
            <a:r>
              <a:rPr lang="en-US" sz="2000" dirty="0">
                <a:solidFill>
                  <a:schemeClr val="accent1"/>
                </a:solidFill>
              </a:rPr>
              <a:t> 2 -bam sample_3.sorted.bam -</a:t>
            </a:r>
            <a:r>
              <a:rPr lang="en-US" sz="2000" dirty="0" err="1">
                <a:solidFill>
                  <a:schemeClr val="accent1"/>
                </a:solidFill>
              </a:rPr>
              <a:t>outdir</a:t>
            </a:r>
            <a:r>
              <a:rPr lang="en-US" sz="2000" dirty="0">
                <a:solidFill>
                  <a:schemeClr val="accent1"/>
                </a:solidFill>
              </a:rPr>
              <a:t> sample_3_qualimap -</a:t>
            </a:r>
            <a:r>
              <a:rPr lang="en-US" sz="2000" dirty="0" err="1">
                <a:solidFill>
                  <a:schemeClr val="accent1"/>
                </a:solidFill>
              </a:rPr>
              <a:t>outfile</a:t>
            </a:r>
            <a:r>
              <a:rPr lang="en-US" sz="2000" dirty="0">
                <a:solidFill>
                  <a:schemeClr val="accent1"/>
                </a:solidFill>
              </a:rPr>
              <a:t> sample_3_qualimap.html -</a:t>
            </a:r>
            <a:r>
              <a:rPr lang="en-US" sz="2000" dirty="0" err="1">
                <a:solidFill>
                  <a:schemeClr val="accent1"/>
                </a:solidFill>
              </a:rPr>
              <a:t>gff</a:t>
            </a:r>
            <a:r>
              <a:rPr lang="en-US" sz="2000" dirty="0">
                <a:solidFill>
                  <a:schemeClr val="accent1"/>
                </a:solidFill>
              </a:rPr>
              <a:t> ../GENOMES/</a:t>
            </a:r>
            <a:r>
              <a:rPr lang="en-US" sz="2000" dirty="0" err="1">
                <a:solidFill>
                  <a:schemeClr val="accent1"/>
                </a:solidFill>
              </a:rPr>
              <a:t>M_tuber</a:t>
            </a:r>
            <a:r>
              <a:rPr lang="en-US" sz="2000" dirty="0">
                <a:solidFill>
                  <a:schemeClr val="accent1"/>
                </a:solidFill>
              </a:rPr>
              <a:t>/annotation/GCF_000195955.2_ASM19595v2_genomic.gff </a:t>
            </a:r>
          </a:p>
          <a:p>
            <a:endParaRPr lang="en-US" sz="2000" dirty="0">
              <a:solidFill>
                <a:schemeClr val="accent1"/>
              </a:solidFill>
            </a:endParaRPr>
          </a:p>
          <a:p>
            <a:r>
              <a:rPr lang="en-US" sz="2000" dirty="0"/>
              <a:t>Integrate quality control data into a single report using </a:t>
            </a:r>
            <a:r>
              <a:rPr lang="en-US" sz="2000" b="1" i="1" dirty="0" err="1"/>
              <a:t>mutiqc</a:t>
            </a:r>
            <a:endParaRPr lang="en-US" sz="2000" b="1" i="1" dirty="0"/>
          </a:p>
          <a:p>
            <a:r>
              <a:rPr lang="en-US" sz="2000" dirty="0">
                <a:solidFill>
                  <a:schemeClr val="accent1"/>
                </a:solidFill>
              </a:rPr>
              <a:t>$ </a:t>
            </a:r>
            <a:r>
              <a:rPr lang="en-US" sz="2000" dirty="0" err="1">
                <a:solidFill>
                  <a:schemeClr val="accent1"/>
                </a:solidFill>
              </a:rPr>
              <a:t>multiqc</a:t>
            </a:r>
            <a:r>
              <a:rPr lang="en-US" sz="2000" dirty="0">
                <a:solidFill>
                  <a:schemeClr val="accent1"/>
                </a:solidFill>
              </a:rPr>
              <a:t> .</a:t>
            </a:r>
          </a:p>
          <a:p>
            <a:endParaRPr lang="en-US" sz="2000" dirty="0">
              <a:solidFill>
                <a:schemeClr val="accent1"/>
              </a:solidFill>
            </a:endParaRPr>
          </a:p>
          <a:p>
            <a:endParaRPr lang="en-US" sz="2000" dirty="0"/>
          </a:p>
        </p:txBody>
      </p:sp>
    </p:spTree>
    <p:extLst>
      <p:ext uri="{BB962C8B-B14F-4D97-AF65-F5344CB8AC3E}">
        <p14:creationId xmlns:p14="http://schemas.microsoft.com/office/powerpoint/2010/main" val="2969253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F5713D-8A2C-7A5E-9263-1D0AB9B5A157}"/>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
        <p:nvSpPr>
          <p:cNvPr id="5" name="TextBox 4">
            <a:extLst>
              <a:ext uri="{FF2B5EF4-FFF2-40B4-BE49-F238E27FC236}">
                <a16:creationId xmlns:a16="http://schemas.microsoft.com/office/drawing/2014/main" id="{A14DD7E7-139B-9AB4-7626-A39732108719}"/>
              </a:ext>
            </a:extLst>
          </p:cNvPr>
          <p:cNvSpPr txBox="1"/>
          <p:nvPr/>
        </p:nvSpPr>
        <p:spPr>
          <a:xfrm>
            <a:off x="518160" y="1039614"/>
            <a:ext cx="11125200" cy="5016758"/>
          </a:xfrm>
          <a:prstGeom prst="rect">
            <a:avLst/>
          </a:prstGeom>
          <a:noFill/>
        </p:spPr>
        <p:txBody>
          <a:bodyPr wrap="square">
            <a:spAutoFit/>
          </a:bodyPr>
          <a:lstStyle/>
          <a:p>
            <a:r>
              <a:rPr lang="en-US" sz="2000" b="1" dirty="0"/>
              <a:t>Multi-sample variant calling</a:t>
            </a:r>
          </a:p>
          <a:p>
            <a:endParaRPr lang="en-US" sz="2000" dirty="0">
              <a:solidFill>
                <a:schemeClr val="accent1"/>
              </a:solidFill>
            </a:endParaRPr>
          </a:p>
          <a:p>
            <a:r>
              <a:rPr lang="en-US" sz="2000" dirty="0"/>
              <a:t>Call the variants according to the recommendations in </a:t>
            </a:r>
            <a:r>
              <a:rPr lang="en-US" sz="2000" b="1" i="1" dirty="0" err="1"/>
              <a:t>freebayes</a:t>
            </a:r>
            <a:r>
              <a:rPr lang="en-US" sz="2000" dirty="0"/>
              <a:t> manual</a:t>
            </a:r>
          </a:p>
          <a:p>
            <a:endParaRPr lang="en-US" sz="2000" dirty="0"/>
          </a:p>
          <a:p>
            <a:pPr marL="342900" indent="-342900">
              <a:buFont typeface="Arial" panose="020B0604020202020204" pitchFamily="34" charset="0"/>
              <a:buChar char="•"/>
            </a:pPr>
            <a:r>
              <a:rPr lang="en-US" sz="2000" dirty="0"/>
              <a:t>Add </a:t>
            </a:r>
            <a:r>
              <a:rPr lang="en-US" sz="2000" b="1" dirty="0" err="1"/>
              <a:t>readgroups</a:t>
            </a:r>
            <a:r>
              <a:rPr lang="en-US" sz="2000" dirty="0"/>
              <a:t> to bam files with </a:t>
            </a:r>
            <a:r>
              <a:rPr lang="en-US" sz="2000" b="1" i="1" dirty="0" err="1"/>
              <a:t>bamaddrg</a:t>
            </a:r>
            <a:r>
              <a:rPr lang="en-US" sz="2000" b="1" i="1" dirty="0"/>
              <a:t> </a:t>
            </a:r>
            <a:r>
              <a:rPr lang="en-US" sz="2000" dirty="0"/>
              <a:t>(our alignments already have read groups added by </a:t>
            </a:r>
            <a:r>
              <a:rPr lang="en-US" sz="2000" b="1" i="1" dirty="0"/>
              <a:t>bwa</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Mark duplicates with </a:t>
            </a:r>
            <a:r>
              <a:rPr lang="en-US" sz="2000" b="1" i="1" dirty="0" err="1"/>
              <a:t>sambamba</a:t>
            </a:r>
            <a:r>
              <a:rPr lang="en-US" sz="2000" b="1" i="1" dirty="0"/>
              <a:t> </a:t>
            </a:r>
            <a:r>
              <a:rPr lang="en-US" sz="2000" b="1" i="1" dirty="0" err="1"/>
              <a:t>markdups</a:t>
            </a:r>
            <a:endParaRPr lang="en-US" sz="2000" b="1" i="1"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Run </a:t>
            </a:r>
            <a:r>
              <a:rPr lang="en-US" sz="2000" b="1" i="1" dirty="0" err="1"/>
              <a:t>freebayes</a:t>
            </a:r>
            <a:r>
              <a:rPr lang="en-US" sz="2000" b="1" i="1" dirty="0"/>
              <a:t> </a:t>
            </a:r>
            <a:r>
              <a:rPr lang="en-US" sz="2000" dirty="0"/>
              <a:t>on alignment files and a multi-sample VCF, usually defaults should work, but you will need to adjust </a:t>
            </a:r>
            <a:r>
              <a:rPr lang="en-US" sz="2000" b="1" dirty="0"/>
              <a:t>--ploidy</a:t>
            </a:r>
            <a:r>
              <a:rPr lang="en-US" sz="2000" dirty="0"/>
              <a:t> and </a:t>
            </a:r>
            <a:r>
              <a:rPr lang="en-US" sz="2000" b="1" i="0" dirty="0">
                <a:solidFill>
                  <a:srgbClr val="1F2328"/>
                </a:solidFill>
                <a:effectLst/>
                <a:latin typeface="ui-monospace"/>
              </a:rPr>
              <a:t>--min-alternate-fraction</a:t>
            </a:r>
            <a:r>
              <a:rPr lang="en-US" sz="2000" b="0" i="0" dirty="0">
                <a:solidFill>
                  <a:srgbClr val="1F2328"/>
                </a:solidFill>
                <a:effectLst/>
                <a:latin typeface="ui-monospace"/>
              </a:rPr>
              <a:t> for your analysis case</a:t>
            </a:r>
            <a:endParaRPr lang="en-US" sz="2000"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Filter the outputs based on variant quality and/or read depth or observation count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Interpret the variants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Possibly, repeat filtering based on variant interpretation </a:t>
            </a:r>
            <a:r>
              <a:rPr lang="en-US" sz="2000" b="1" dirty="0"/>
              <a:t> </a:t>
            </a:r>
            <a:endParaRPr lang="en-US" sz="2000" b="1" i="1" dirty="0"/>
          </a:p>
        </p:txBody>
      </p:sp>
    </p:spTree>
    <p:extLst>
      <p:ext uri="{BB962C8B-B14F-4D97-AF65-F5344CB8AC3E}">
        <p14:creationId xmlns:p14="http://schemas.microsoft.com/office/powerpoint/2010/main" val="2824150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6A83EE-CCCF-7387-AFEF-EDD45E54389B}"/>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
        <p:nvSpPr>
          <p:cNvPr id="5" name="TextBox 4">
            <a:extLst>
              <a:ext uri="{FF2B5EF4-FFF2-40B4-BE49-F238E27FC236}">
                <a16:creationId xmlns:a16="http://schemas.microsoft.com/office/drawing/2014/main" id="{158BA2A2-BDB0-D465-85A2-CAFF4A80EF2F}"/>
              </a:ext>
            </a:extLst>
          </p:cNvPr>
          <p:cNvSpPr txBox="1"/>
          <p:nvPr/>
        </p:nvSpPr>
        <p:spPr>
          <a:xfrm>
            <a:off x="477520" y="724654"/>
            <a:ext cx="11308080" cy="5632311"/>
          </a:xfrm>
          <a:prstGeom prst="rect">
            <a:avLst/>
          </a:prstGeom>
          <a:noFill/>
        </p:spPr>
        <p:txBody>
          <a:bodyPr wrap="square">
            <a:spAutoFit/>
          </a:bodyPr>
          <a:lstStyle/>
          <a:p>
            <a:r>
              <a:rPr lang="en-US" sz="2000" b="1" dirty="0"/>
              <a:t>Multi-sample variant calling</a:t>
            </a:r>
          </a:p>
          <a:p>
            <a:endParaRPr lang="en-US" sz="2000" dirty="0">
              <a:solidFill>
                <a:schemeClr val="accent1"/>
              </a:solidFill>
            </a:endParaRPr>
          </a:p>
          <a:p>
            <a:r>
              <a:rPr lang="en-US" sz="2000" dirty="0"/>
              <a:t>The read groups are already present in our </a:t>
            </a:r>
            <a:r>
              <a:rPr lang="en-US" sz="2000" b="1" dirty="0"/>
              <a:t>bam file</a:t>
            </a:r>
            <a:r>
              <a:rPr lang="en-US" sz="2000" dirty="0"/>
              <a:t> and we can skip directly to marking the duplicates</a:t>
            </a:r>
          </a:p>
          <a:p>
            <a:endParaRPr lang="en-US" sz="2000" dirty="0"/>
          </a:p>
          <a:p>
            <a:r>
              <a:rPr lang="en-US" sz="2000" dirty="0"/>
              <a:t>Mark duplicates using </a:t>
            </a:r>
            <a:r>
              <a:rPr lang="en-US" sz="2000" b="1" i="1" dirty="0" err="1"/>
              <a:t>sambamba</a:t>
            </a:r>
            <a:r>
              <a:rPr lang="en-US" sz="2000" b="1" i="1" dirty="0"/>
              <a:t> </a:t>
            </a:r>
            <a:r>
              <a:rPr lang="en-US" sz="2000" b="1" i="1" dirty="0" err="1"/>
              <a:t>markdup</a:t>
            </a:r>
            <a:r>
              <a:rPr lang="en-US" sz="2000" b="1" i="1" dirty="0"/>
              <a:t> </a:t>
            </a:r>
            <a:endParaRPr lang="en-US" sz="2000" dirty="0"/>
          </a:p>
          <a:p>
            <a:r>
              <a:rPr lang="en-US" sz="2000" dirty="0">
                <a:solidFill>
                  <a:schemeClr val="accent1"/>
                </a:solidFill>
              </a:rPr>
              <a:t>$ </a:t>
            </a:r>
            <a:r>
              <a:rPr lang="en-US" sz="2000" dirty="0" err="1">
                <a:solidFill>
                  <a:schemeClr val="accent1"/>
                </a:solidFill>
              </a:rPr>
              <a:t>sambamba</a:t>
            </a:r>
            <a:r>
              <a:rPr lang="en-US" sz="2000" dirty="0">
                <a:solidFill>
                  <a:schemeClr val="accent1"/>
                </a:solidFill>
              </a:rPr>
              <a:t> </a:t>
            </a:r>
            <a:r>
              <a:rPr lang="en-US" sz="2000" dirty="0" err="1">
                <a:solidFill>
                  <a:schemeClr val="accent1"/>
                </a:solidFill>
              </a:rPr>
              <a:t>markdup</a:t>
            </a:r>
            <a:r>
              <a:rPr lang="en-US" sz="2000" dirty="0">
                <a:solidFill>
                  <a:schemeClr val="accent1"/>
                </a:solidFill>
              </a:rPr>
              <a:t> -h</a:t>
            </a:r>
            <a:r>
              <a:rPr lang="en-US" sz="2000" dirty="0"/>
              <a:t> # Check the help file</a:t>
            </a:r>
          </a:p>
          <a:p>
            <a:r>
              <a:rPr lang="en-US" sz="2000" dirty="0">
                <a:solidFill>
                  <a:schemeClr val="accent1"/>
                </a:solidFill>
              </a:rPr>
              <a:t>$ </a:t>
            </a:r>
            <a:r>
              <a:rPr lang="en-US" sz="2000" dirty="0" err="1">
                <a:solidFill>
                  <a:schemeClr val="accent1"/>
                </a:solidFill>
              </a:rPr>
              <a:t>sambamba</a:t>
            </a:r>
            <a:r>
              <a:rPr lang="en-US" sz="2000" dirty="0">
                <a:solidFill>
                  <a:schemeClr val="accent1"/>
                </a:solidFill>
              </a:rPr>
              <a:t> </a:t>
            </a:r>
            <a:r>
              <a:rPr lang="en-US" sz="2000" dirty="0" err="1">
                <a:solidFill>
                  <a:schemeClr val="accent1"/>
                </a:solidFill>
              </a:rPr>
              <a:t>markdup</a:t>
            </a:r>
            <a:r>
              <a:rPr lang="en-US" sz="2000" dirty="0">
                <a:solidFill>
                  <a:schemeClr val="accent1"/>
                </a:solidFill>
              </a:rPr>
              <a:t> -t 2 sample_1.sorted.bam sample_1.sorted.dedup.bam</a:t>
            </a:r>
            <a:r>
              <a:rPr lang="en-US" sz="2000" dirty="0"/>
              <a:t> # -t 2 – use 2 threads</a:t>
            </a:r>
          </a:p>
          <a:p>
            <a:r>
              <a:rPr lang="en-US" sz="2000" dirty="0">
                <a:solidFill>
                  <a:schemeClr val="accent1"/>
                </a:solidFill>
              </a:rPr>
              <a:t>$ </a:t>
            </a:r>
            <a:r>
              <a:rPr lang="en-US" sz="2000" dirty="0" err="1">
                <a:solidFill>
                  <a:schemeClr val="accent1"/>
                </a:solidFill>
              </a:rPr>
              <a:t>sambamba</a:t>
            </a:r>
            <a:r>
              <a:rPr lang="en-US" sz="2000" dirty="0">
                <a:solidFill>
                  <a:schemeClr val="accent1"/>
                </a:solidFill>
              </a:rPr>
              <a:t> </a:t>
            </a:r>
            <a:r>
              <a:rPr lang="en-US" sz="2000" dirty="0" err="1">
                <a:solidFill>
                  <a:schemeClr val="accent1"/>
                </a:solidFill>
              </a:rPr>
              <a:t>markdup</a:t>
            </a:r>
            <a:r>
              <a:rPr lang="en-US" sz="2000" dirty="0">
                <a:solidFill>
                  <a:schemeClr val="accent1"/>
                </a:solidFill>
              </a:rPr>
              <a:t> -t 2 sample_2.sorted.bam sample_2.sorted.dedup.bam</a:t>
            </a:r>
          </a:p>
          <a:p>
            <a:r>
              <a:rPr lang="en-US" sz="2000" dirty="0">
                <a:solidFill>
                  <a:schemeClr val="accent1"/>
                </a:solidFill>
              </a:rPr>
              <a:t>$ </a:t>
            </a:r>
            <a:r>
              <a:rPr lang="en-US" sz="2000" dirty="0" err="1">
                <a:solidFill>
                  <a:schemeClr val="accent1"/>
                </a:solidFill>
              </a:rPr>
              <a:t>sambamba</a:t>
            </a:r>
            <a:r>
              <a:rPr lang="en-US" sz="2000" dirty="0">
                <a:solidFill>
                  <a:schemeClr val="accent1"/>
                </a:solidFill>
              </a:rPr>
              <a:t> </a:t>
            </a:r>
            <a:r>
              <a:rPr lang="en-US" sz="2000" dirty="0" err="1">
                <a:solidFill>
                  <a:schemeClr val="accent1"/>
                </a:solidFill>
              </a:rPr>
              <a:t>markdup</a:t>
            </a:r>
            <a:r>
              <a:rPr lang="en-US" sz="2000" dirty="0">
                <a:solidFill>
                  <a:schemeClr val="accent1"/>
                </a:solidFill>
              </a:rPr>
              <a:t> -t 2 sample_3.sorted.bam sample_3.sorted.dedup.bam</a:t>
            </a:r>
          </a:p>
          <a:p>
            <a:endParaRPr lang="en-US" sz="2000" dirty="0">
              <a:solidFill>
                <a:schemeClr val="accent1"/>
              </a:solidFill>
            </a:endParaRPr>
          </a:p>
          <a:p>
            <a:r>
              <a:rPr lang="en-US" sz="2000" dirty="0"/>
              <a:t>Call variants with </a:t>
            </a:r>
            <a:r>
              <a:rPr lang="en-US" sz="2000" b="1" i="1" dirty="0" err="1"/>
              <a:t>freebayes</a:t>
            </a:r>
            <a:r>
              <a:rPr lang="en-US" sz="2000" b="1" i="1" dirty="0"/>
              <a:t> using </a:t>
            </a:r>
            <a:r>
              <a:rPr lang="en-US" sz="2000" dirty="0"/>
              <a:t>deduplicated files</a:t>
            </a:r>
          </a:p>
          <a:p>
            <a:r>
              <a:rPr lang="en-US" sz="2000" dirty="0">
                <a:solidFill>
                  <a:schemeClr val="accent1"/>
                </a:solidFill>
              </a:rPr>
              <a:t>$ </a:t>
            </a:r>
            <a:r>
              <a:rPr lang="en-US" sz="2000" dirty="0" err="1">
                <a:solidFill>
                  <a:schemeClr val="accent1"/>
                </a:solidFill>
              </a:rPr>
              <a:t>freebayes</a:t>
            </a:r>
            <a:r>
              <a:rPr lang="en-US" sz="2000" dirty="0">
                <a:solidFill>
                  <a:schemeClr val="accent1"/>
                </a:solidFill>
              </a:rPr>
              <a:t> -f ../GENOMES/</a:t>
            </a:r>
            <a:r>
              <a:rPr lang="en-US" sz="2000" dirty="0" err="1">
                <a:solidFill>
                  <a:schemeClr val="accent1"/>
                </a:solidFill>
              </a:rPr>
              <a:t>M_tuber</a:t>
            </a:r>
            <a:r>
              <a:rPr lang="en-US" sz="2000" dirty="0">
                <a:solidFill>
                  <a:schemeClr val="accent1"/>
                </a:solidFill>
              </a:rPr>
              <a:t>/M_tuber_H37Rv.fasta --ploidy 1 --min-alternate-fraction 0 sample_1.sorted.dedup.bam sample_2.sorted.dedup.bam sample_3.sorted.dedup.bam &gt; multi.vcf</a:t>
            </a:r>
            <a:r>
              <a:rPr lang="en-US" sz="2000" dirty="0"/>
              <a:t> # --ploidy 1 - set ploidy to 1; --min-alternate-fraction 0 – minimum frequency of the alternative allele is set to 0</a:t>
            </a:r>
          </a:p>
          <a:p>
            <a:endParaRPr lang="en-US" sz="2000" dirty="0"/>
          </a:p>
          <a:p>
            <a:r>
              <a:rPr lang="en-US" sz="2000" dirty="0"/>
              <a:t>Examine VCF statistics</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multi.vcf | less</a:t>
            </a:r>
            <a:endParaRPr lang="en-US" sz="2000" dirty="0"/>
          </a:p>
          <a:p>
            <a:endParaRPr lang="en-US" sz="2000" dirty="0"/>
          </a:p>
        </p:txBody>
      </p:sp>
    </p:spTree>
    <p:extLst>
      <p:ext uri="{BB962C8B-B14F-4D97-AF65-F5344CB8AC3E}">
        <p14:creationId xmlns:p14="http://schemas.microsoft.com/office/powerpoint/2010/main" val="2780784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1832DB-F0CB-6696-389E-48EF4563EE80}"/>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
        <p:nvSpPr>
          <p:cNvPr id="5" name="TextBox 4">
            <a:extLst>
              <a:ext uri="{FF2B5EF4-FFF2-40B4-BE49-F238E27FC236}">
                <a16:creationId xmlns:a16="http://schemas.microsoft.com/office/drawing/2014/main" id="{BF6F91B8-D3EF-AF4A-B970-3C2895618FA5}"/>
              </a:ext>
            </a:extLst>
          </p:cNvPr>
          <p:cNvSpPr txBox="1"/>
          <p:nvPr/>
        </p:nvSpPr>
        <p:spPr>
          <a:xfrm>
            <a:off x="477520" y="724654"/>
            <a:ext cx="11308080" cy="5632311"/>
          </a:xfrm>
          <a:prstGeom prst="rect">
            <a:avLst/>
          </a:prstGeom>
          <a:noFill/>
        </p:spPr>
        <p:txBody>
          <a:bodyPr wrap="square">
            <a:spAutoFit/>
          </a:bodyPr>
          <a:lstStyle/>
          <a:p>
            <a:r>
              <a:rPr lang="en-US" sz="2000" b="1" dirty="0"/>
              <a:t>Multi-sample variant calling</a:t>
            </a:r>
          </a:p>
          <a:p>
            <a:endParaRPr lang="en-US" sz="2000" dirty="0">
              <a:solidFill>
                <a:schemeClr val="accent1"/>
              </a:solidFill>
            </a:endParaRPr>
          </a:p>
          <a:p>
            <a:r>
              <a:rPr lang="en-US" sz="2000" dirty="0"/>
              <a:t>Normalize the variants in the </a:t>
            </a:r>
            <a:r>
              <a:rPr lang="en-US" sz="2000" dirty="0" err="1"/>
              <a:t>vcf</a:t>
            </a:r>
            <a:r>
              <a:rPr lang="en-US" sz="2000" dirty="0"/>
              <a:t> files we had produced</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norm -O v -f ../GENOMES/</a:t>
            </a:r>
            <a:r>
              <a:rPr lang="en-US" sz="2000" dirty="0" err="1">
                <a:solidFill>
                  <a:schemeClr val="accent1"/>
                </a:solidFill>
              </a:rPr>
              <a:t>M_tuber</a:t>
            </a:r>
            <a:r>
              <a:rPr lang="en-US" sz="2000" dirty="0">
                <a:solidFill>
                  <a:schemeClr val="accent1"/>
                </a:solidFill>
              </a:rPr>
              <a:t>/M_tuber_H37Rv.fasta -d all multi.vcf -o multi.norm.vcf</a:t>
            </a:r>
          </a:p>
          <a:p>
            <a:endParaRPr lang="en-US" sz="2000" dirty="0"/>
          </a:p>
          <a:p>
            <a:r>
              <a:rPr lang="en-US" sz="2000" dirty="0"/>
              <a:t>Normalize simulated variants</a:t>
            </a:r>
          </a:p>
          <a:p>
            <a:r>
              <a:rPr lang="en-US" sz="2000" dirty="0">
                <a:solidFill>
                  <a:schemeClr val="accent1"/>
                </a:solidFill>
              </a:rPr>
              <a:t>$</a:t>
            </a:r>
            <a:r>
              <a:rPr lang="en-US" sz="2000" dirty="0"/>
              <a:t> </a:t>
            </a:r>
            <a:r>
              <a:rPr lang="en-US" sz="2000" dirty="0" err="1">
                <a:solidFill>
                  <a:schemeClr val="accent1"/>
                </a:solidFill>
              </a:rPr>
              <a:t>bcftools</a:t>
            </a:r>
            <a:r>
              <a:rPr lang="en-US" sz="2000" dirty="0">
                <a:solidFill>
                  <a:schemeClr val="accent1"/>
                </a:solidFill>
              </a:rPr>
              <a:t> norm -O v -f ../GENOMES/</a:t>
            </a:r>
            <a:r>
              <a:rPr lang="en-US" sz="2000" dirty="0" err="1">
                <a:solidFill>
                  <a:schemeClr val="accent1"/>
                </a:solidFill>
              </a:rPr>
              <a:t>M_tuber</a:t>
            </a:r>
            <a:r>
              <a:rPr lang="en-US" sz="2000" dirty="0">
                <a:solidFill>
                  <a:schemeClr val="accent1"/>
                </a:solidFill>
              </a:rPr>
              <a:t>/M_tuber_H37Rv.fasta -d all sample_1.mutations.vcf -o sample_1.mutations.norm.vcf</a:t>
            </a:r>
          </a:p>
          <a:p>
            <a:r>
              <a:rPr lang="en-US" sz="2000" dirty="0">
                <a:solidFill>
                  <a:schemeClr val="accent1"/>
                </a:solidFill>
              </a:rPr>
              <a:t>$</a:t>
            </a:r>
            <a:r>
              <a:rPr lang="en-US" sz="2000" dirty="0"/>
              <a:t> </a:t>
            </a:r>
            <a:r>
              <a:rPr lang="en-US" sz="2000" dirty="0" err="1">
                <a:solidFill>
                  <a:schemeClr val="accent1"/>
                </a:solidFill>
              </a:rPr>
              <a:t>bcftools</a:t>
            </a:r>
            <a:r>
              <a:rPr lang="en-US" sz="2000" dirty="0">
                <a:solidFill>
                  <a:schemeClr val="accent1"/>
                </a:solidFill>
              </a:rPr>
              <a:t> norm -O v -f ../GENOMES/</a:t>
            </a:r>
            <a:r>
              <a:rPr lang="en-US" sz="2000" dirty="0" err="1">
                <a:solidFill>
                  <a:schemeClr val="accent1"/>
                </a:solidFill>
              </a:rPr>
              <a:t>M_tuber</a:t>
            </a:r>
            <a:r>
              <a:rPr lang="en-US" sz="2000" dirty="0">
                <a:solidFill>
                  <a:schemeClr val="accent1"/>
                </a:solidFill>
              </a:rPr>
              <a:t>/M_tuber_H37Rv.fasta -d all sample_2.mutations.vcf -o sample_2.mutations.norm.vcf</a:t>
            </a:r>
          </a:p>
          <a:p>
            <a:r>
              <a:rPr lang="en-US" sz="2000" dirty="0">
                <a:solidFill>
                  <a:schemeClr val="accent1"/>
                </a:solidFill>
              </a:rPr>
              <a:t>$</a:t>
            </a:r>
            <a:r>
              <a:rPr lang="en-US" sz="2000" dirty="0"/>
              <a:t> </a:t>
            </a:r>
            <a:r>
              <a:rPr lang="en-US" sz="2000" dirty="0" err="1">
                <a:solidFill>
                  <a:schemeClr val="accent1"/>
                </a:solidFill>
              </a:rPr>
              <a:t>bcftools</a:t>
            </a:r>
            <a:r>
              <a:rPr lang="en-US" sz="2000" dirty="0">
                <a:solidFill>
                  <a:schemeClr val="accent1"/>
                </a:solidFill>
              </a:rPr>
              <a:t> norm -O v -f ../GENOMES/</a:t>
            </a:r>
            <a:r>
              <a:rPr lang="en-US" sz="2000" dirty="0" err="1">
                <a:solidFill>
                  <a:schemeClr val="accent1"/>
                </a:solidFill>
              </a:rPr>
              <a:t>M_tuber</a:t>
            </a:r>
            <a:r>
              <a:rPr lang="en-US" sz="2000" dirty="0">
                <a:solidFill>
                  <a:schemeClr val="accent1"/>
                </a:solidFill>
              </a:rPr>
              <a:t>/M_tuber_H37Rv.fasta -d all sample_3.mutations.vcf -o sample_3.mutations.norm.vcf</a:t>
            </a:r>
          </a:p>
          <a:p>
            <a:endParaRPr lang="en-US" sz="2000" dirty="0">
              <a:solidFill>
                <a:schemeClr val="accent1"/>
              </a:solidFill>
            </a:endParaRPr>
          </a:p>
          <a:p>
            <a:r>
              <a:rPr lang="en-US" sz="2000" dirty="0" err="1"/>
              <a:t>Bgzip</a:t>
            </a:r>
            <a:r>
              <a:rPr lang="en-US" sz="2000" dirty="0"/>
              <a:t> normalized files</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multi.norm.vcf</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sample_1.mutations.norm.vcf</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sample_2.mutations.norm.vcf</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sample_3.mutations.norm.vcf</a:t>
            </a:r>
          </a:p>
        </p:txBody>
      </p:sp>
    </p:spTree>
    <p:extLst>
      <p:ext uri="{BB962C8B-B14F-4D97-AF65-F5344CB8AC3E}">
        <p14:creationId xmlns:p14="http://schemas.microsoft.com/office/powerpoint/2010/main" val="3745191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C962E-E189-32A7-CBEF-8A633C3FAD3E}"/>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
        <p:nvSpPr>
          <p:cNvPr id="5" name="TextBox 4">
            <a:extLst>
              <a:ext uri="{FF2B5EF4-FFF2-40B4-BE49-F238E27FC236}">
                <a16:creationId xmlns:a16="http://schemas.microsoft.com/office/drawing/2014/main" id="{1F038419-DB61-FD65-B61A-CB6872D52A9C}"/>
              </a:ext>
            </a:extLst>
          </p:cNvPr>
          <p:cNvSpPr txBox="1"/>
          <p:nvPr/>
        </p:nvSpPr>
        <p:spPr>
          <a:xfrm>
            <a:off x="477520" y="602734"/>
            <a:ext cx="11308080" cy="6555641"/>
          </a:xfrm>
          <a:prstGeom prst="rect">
            <a:avLst/>
          </a:prstGeom>
          <a:noFill/>
        </p:spPr>
        <p:txBody>
          <a:bodyPr wrap="square">
            <a:spAutoFit/>
          </a:bodyPr>
          <a:lstStyle/>
          <a:p>
            <a:r>
              <a:rPr lang="en-US" sz="2000" b="1" dirty="0"/>
              <a:t>Multi-sample variant calling</a:t>
            </a:r>
          </a:p>
          <a:p>
            <a:endParaRPr lang="en-US" sz="2000" dirty="0">
              <a:solidFill>
                <a:schemeClr val="accent1"/>
              </a:solidFill>
            </a:endParaRPr>
          </a:p>
          <a:p>
            <a:r>
              <a:rPr lang="en-US" sz="2000" dirty="0"/>
              <a:t>Index </a:t>
            </a:r>
            <a:r>
              <a:rPr lang="en-US" sz="2000" dirty="0" err="1"/>
              <a:t>bgzipped</a:t>
            </a:r>
            <a:r>
              <a:rPr lang="en-US" sz="2000" dirty="0"/>
              <a:t> files with </a:t>
            </a:r>
            <a:r>
              <a:rPr lang="en-US" sz="2000" dirty="0" err="1"/>
              <a:t>tabix</a:t>
            </a:r>
            <a:endParaRPr lang="en-US" sz="2000" dirty="0"/>
          </a:p>
          <a:p>
            <a:r>
              <a:rPr lang="en-US" sz="2000" dirty="0">
                <a:solidFill>
                  <a:schemeClr val="accent1"/>
                </a:solidFill>
              </a:rPr>
              <a:t>$ </a:t>
            </a:r>
            <a:r>
              <a:rPr lang="en-US" sz="2000" dirty="0" err="1">
                <a:solidFill>
                  <a:schemeClr val="accent1"/>
                </a:solidFill>
              </a:rPr>
              <a:t>tabix</a:t>
            </a:r>
            <a:r>
              <a:rPr lang="en-US" sz="2000" dirty="0">
                <a:solidFill>
                  <a:schemeClr val="accent1"/>
                </a:solidFill>
              </a:rPr>
              <a:t> multi.norm.vcf.gz</a:t>
            </a:r>
          </a:p>
          <a:p>
            <a:r>
              <a:rPr lang="en-US" sz="2000" dirty="0">
                <a:solidFill>
                  <a:schemeClr val="accent1"/>
                </a:solidFill>
              </a:rPr>
              <a:t>$ </a:t>
            </a:r>
            <a:r>
              <a:rPr lang="en-US" sz="2000" dirty="0" err="1">
                <a:solidFill>
                  <a:schemeClr val="accent1"/>
                </a:solidFill>
              </a:rPr>
              <a:t>tabix</a:t>
            </a:r>
            <a:r>
              <a:rPr lang="en-US" sz="2000" dirty="0">
                <a:solidFill>
                  <a:schemeClr val="accent1"/>
                </a:solidFill>
              </a:rPr>
              <a:t> sample_1.mutations.norm.vcf.gz</a:t>
            </a:r>
          </a:p>
          <a:p>
            <a:r>
              <a:rPr lang="en-US" sz="2000" dirty="0">
                <a:solidFill>
                  <a:schemeClr val="accent1"/>
                </a:solidFill>
              </a:rPr>
              <a:t>$ </a:t>
            </a:r>
            <a:r>
              <a:rPr lang="en-US" sz="2000" dirty="0" err="1">
                <a:solidFill>
                  <a:schemeClr val="accent1"/>
                </a:solidFill>
              </a:rPr>
              <a:t>tabix</a:t>
            </a:r>
            <a:r>
              <a:rPr lang="en-US" sz="2000" dirty="0">
                <a:solidFill>
                  <a:schemeClr val="accent1"/>
                </a:solidFill>
              </a:rPr>
              <a:t> sample_2.mutations.norm.vcf.gz</a:t>
            </a:r>
          </a:p>
          <a:p>
            <a:r>
              <a:rPr lang="en-US" sz="2000" dirty="0">
                <a:solidFill>
                  <a:schemeClr val="accent1"/>
                </a:solidFill>
              </a:rPr>
              <a:t>$ </a:t>
            </a:r>
            <a:r>
              <a:rPr lang="en-US" sz="2000" dirty="0" err="1">
                <a:solidFill>
                  <a:schemeClr val="accent1"/>
                </a:solidFill>
              </a:rPr>
              <a:t>tabix</a:t>
            </a:r>
            <a:r>
              <a:rPr lang="en-US" sz="2000" dirty="0">
                <a:solidFill>
                  <a:schemeClr val="accent1"/>
                </a:solidFill>
              </a:rPr>
              <a:t> sample_3.mutations.norm.vcf.gz</a:t>
            </a:r>
          </a:p>
          <a:p>
            <a:endParaRPr lang="en-US" sz="2000" dirty="0">
              <a:solidFill>
                <a:schemeClr val="accent1"/>
              </a:solidFill>
            </a:endParaRPr>
          </a:p>
          <a:p>
            <a:r>
              <a:rPr lang="en-US" sz="2000" dirty="0"/>
              <a:t>Once VCF files are indexed with </a:t>
            </a:r>
            <a:r>
              <a:rPr lang="en-US" sz="2000" dirty="0" err="1"/>
              <a:t>tabix</a:t>
            </a:r>
            <a:r>
              <a:rPr lang="en-US" sz="2000" dirty="0"/>
              <a:t> we can compare them using </a:t>
            </a:r>
            <a:r>
              <a:rPr lang="en-US" sz="2000" b="1" dirty="0" err="1"/>
              <a:t>vcf</a:t>
            </a:r>
            <a:r>
              <a:rPr lang="en-US" sz="2000" b="1" dirty="0"/>
              <a:t>-compare</a:t>
            </a:r>
            <a:r>
              <a:rPr lang="en-US" sz="2000" dirty="0"/>
              <a:t> from </a:t>
            </a:r>
            <a:r>
              <a:rPr lang="en-US" sz="2000" dirty="0" err="1"/>
              <a:t>vcftools</a:t>
            </a:r>
            <a:r>
              <a:rPr lang="en-US" sz="2000" dirty="0">
                <a:solidFill>
                  <a:schemeClr val="accent1"/>
                </a:solidFill>
              </a:rPr>
              <a:t> </a:t>
            </a:r>
          </a:p>
          <a:p>
            <a:r>
              <a:rPr lang="en-US" sz="2000" dirty="0">
                <a:solidFill>
                  <a:schemeClr val="accent1"/>
                </a:solidFill>
              </a:rPr>
              <a:t>$ </a:t>
            </a:r>
            <a:r>
              <a:rPr lang="en-US" sz="2000" dirty="0" err="1">
                <a:solidFill>
                  <a:schemeClr val="accent1"/>
                </a:solidFill>
              </a:rPr>
              <a:t>vcf</a:t>
            </a:r>
            <a:r>
              <a:rPr lang="en-US" sz="2000" dirty="0">
                <a:solidFill>
                  <a:schemeClr val="accent1"/>
                </a:solidFill>
              </a:rPr>
              <a:t>-compare -s sample_1  multi.norm.vcf.gz sample_1.mutations.norm.vcf.gz </a:t>
            </a:r>
            <a:r>
              <a:rPr lang="en-US" sz="2000" dirty="0"/>
              <a:t># -s &lt;</a:t>
            </a:r>
            <a:r>
              <a:rPr lang="en-US" sz="2000" dirty="0" err="1"/>
              <a:t>sample_name</a:t>
            </a:r>
            <a:r>
              <a:rPr lang="en-US" sz="2000" dirty="0"/>
              <a:t>&gt; will select variants from the sample</a:t>
            </a:r>
          </a:p>
          <a:p>
            <a:r>
              <a:rPr lang="en-US" sz="2000" dirty="0">
                <a:solidFill>
                  <a:schemeClr val="accent1"/>
                </a:solidFill>
              </a:rPr>
              <a:t>$ </a:t>
            </a:r>
            <a:r>
              <a:rPr lang="en-US" sz="2000" dirty="0" err="1">
                <a:solidFill>
                  <a:schemeClr val="accent1"/>
                </a:solidFill>
              </a:rPr>
              <a:t>vcf</a:t>
            </a:r>
            <a:r>
              <a:rPr lang="en-US" sz="2000" dirty="0">
                <a:solidFill>
                  <a:schemeClr val="accent1"/>
                </a:solidFill>
              </a:rPr>
              <a:t>-compare -s sample_2  multi.norm.vcf.gz sample_2.mutations.norm.vcf.gz</a:t>
            </a:r>
          </a:p>
          <a:p>
            <a:r>
              <a:rPr lang="en-US" sz="2000" dirty="0">
                <a:solidFill>
                  <a:schemeClr val="accent1"/>
                </a:solidFill>
              </a:rPr>
              <a:t>$ </a:t>
            </a:r>
            <a:r>
              <a:rPr lang="en-US" sz="2000" dirty="0" err="1">
                <a:solidFill>
                  <a:schemeClr val="accent1"/>
                </a:solidFill>
              </a:rPr>
              <a:t>vcf</a:t>
            </a:r>
            <a:r>
              <a:rPr lang="en-US" sz="2000" dirty="0">
                <a:solidFill>
                  <a:schemeClr val="accent1"/>
                </a:solidFill>
              </a:rPr>
              <a:t>-compare -s sample_3 multi.norm.vcf.gz sample_3.mutations.norm.vcf.gz</a:t>
            </a:r>
          </a:p>
          <a:p>
            <a:endParaRPr lang="en-US" sz="2000" dirty="0">
              <a:solidFill>
                <a:schemeClr val="accent1"/>
              </a:solidFill>
            </a:endParaRPr>
          </a:p>
          <a:p>
            <a:r>
              <a:rPr lang="en-US" sz="2000" dirty="0"/>
              <a:t>Record the numbers of </a:t>
            </a:r>
            <a:r>
              <a:rPr lang="en-US" sz="2000" b="1" dirty="0"/>
              <a:t>True positives (TP)</a:t>
            </a:r>
            <a:r>
              <a:rPr lang="en-US" sz="2000" dirty="0"/>
              <a:t>, </a:t>
            </a:r>
            <a:r>
              <a:rPr lang="en-US" sz="2000" b="1" dirty="0"/>
              <a:t>False positives (FP)</a:t>
            </a:r>
            <a:r>
              <a:rPr lang="en-US" sz="2000" dirty="0"/>
              <a:t>,  and </a:t>
            </a:r>
            <a:r>
              <a:rPr lang="en-US" sz="2000" b="1" dirty="0"/>
              <a:t>False negatives (FN) </a:t>
            </a:r>
            <a:r>
              <a:rPr lang="en-US" sz="2000" dirty="0"/>
              <a:t>for these comparisons.</a:t>
            </a:r>
          </a:p>
          <a:p>
            <a:endParaRPr lang="en-US" sz="2000" dirty="0"/>
          </a:p>
          <a:p>
            <a:r>
              <a:rPr lang="en-US" sz="2000" dirty="0"/>
              <a:t>How much of an effect increasing coverage from 3 to 25 has on the results?</a:t>
            </a:r>
          </a:p>
          <a:p>
            <a:endParaRPr lang="en-US" sz="2000" dirty="0">
              <a:solidFill>
                <a:schemeClr val="accent1"/>
              </a:solidFill>
            </a:endParaRPr>
          </a:p>
          <a:p>
            <a:endParaRPr lang="en-US" sz="2000" dirty="0">
              <a:solidFill>
                <a:schemeClr val="accent1"/>
              </a:solidFill>
            </a:endParaRPr>
          </a:p>
          <a:p>
            <a:endParaRPr lang="en-US" sz="2000" dirty="0">
              <a:solidFill>
                <a:schemeClr val="accent1"/>
              </a:solidFill>
            </a:endParaRPr>
          </a:p>
        </p:txBody>
      </p:sp>
    </p:spTree>
    <p:extLst>
      <p:ext uri="{BB962C8B-B14F-4D97-AF65-F5344CB8AC3E}">
        <p14:creationId xmlns:p14="http://schemas.microsoft.com/office/powerpoint/2010/main" val="12318992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7A87D1-442E-8BBE-6F78-56C23394BE5F}"/>
              </a:ext>
            </a:extLst>
          </p:cNvPr>
          <p:cNvSpPr txBox="1"/>
          <p:nvPr/>
        </p:nvSpPr>
        <p:spPr>
          <a:xfrm>
            <a:off x="4561840" y="81280"/>
            <a:ext cx="2890856" cy="461665"/>
          </a:xfrm>
          <a:prstGeom prst="rect">
            <a:avLst/>
          </a:prstGeom>
          <a:noFill/>
        </p:spPr>
        <p:txBody>
          <a:bodyPr wrap="none" rtlCol="0">
            <a:spAutoFit/>
          </a:bodyPr>
          <a:lstStyle/>
          <a:p>
            <a:r>
              <a:rPr lang="en-US" sz="2400" dirty="0"/>
              <a:t>Multi-sample analysis</a:t>
            </a:r>
          </a:p>
        </p:txBody>
      </p:sp>
      <p:sp>
        <p:nvSpPr>
          <p:cNvPr id="5" name="TextBox 4">
            <a:extLst>
              <a:ext uri="{FF2B5EF4-FFF2-40B4-BE49-F238E27FC236}">
                <a16:creationId xmlns:a16="http://schemas.microsoft.com/office/drawing/2014/main" id="{488FD82C-6AAE-1BB4-43EE-77E4E7D07E06}"/>
              </a:ext>
            </a:extLst>
          </p:cNvPr>
          <p:cNvSpPr txBox="1"/>
          <p:nvPr/>
        </p:nvSpPr>
        <p:spPr>
          <a:xfrm>
            <a:off x="477520" y="602734"/>
            <a:ext cx="11308080" cy="5632311"/>
          </a:xfrm>
          <a:prstGeom prst="rect">
            <a:avLst/>
          </a:prstGeom>
          <a:noFill/>
        </p:spPr>
        <p:txBody>
          <a:bodyPr wrap="square">
            <a:spAutoFit/>
          </a:bodyPr>
          <a:lstStyle/>
          <a:p>
            <a:r>
              <a:rPr lang="en-US" sz="2000" b="1" dirty="0"/>
              <a:t>Multi-sample variant calling</a:t>
            </a:r>
          </a:p>
          <a:p>
            <a:endParaRPr lang="en-US" sz="2000" dirty="0">
              <a:solidFill>
                <a:schemeClr val="accent1"/>
              </a:solidFill>
            </a:endParaRPr>
          </a:p>
          <a:p>
            <a:r>
              <a:rPr lang="en-US" sz="2000" dirty="0"/>
              <a:t>Benchmarks to evaluate variant calling workflows</a:t>
            </a:r>
          </a:p>
          <a:p>
            <a:endParaRPr lang="en-US" sz="2000" dirty="0"/>
          </a:p>
          <a:p>
            <a:r>
              <a:rPr lang="en-US" sz="2000" dirty="0"/>
              <a:t>Precision – ratio of correctly called variants to all variants detected</a:t>
            </a:r>
          </a:p>
          <a:p>
            <a:r>
              <a:rPr lang="en-US" sz="2000" b="1" dirty="0"/>
              <a:t>Precision = TP / (TP + FP)</a:t>
            </a:r>
            <a:r>
              <a:rPr lang="en-US" sz="2000" dirty="0">
                <a:solidFill>
                  <a:schemeClr val="accent1"/>
                </a:solidFill>
              </a:rPr>
              <a:t> </a:t>
            </a:r>
          </a:p>
          <a:p>
            <a:endParaRPr lang="en-US" sz="2000" dirty="0">
              <a:solidFill>
                <a:schemeClr val="accent1"/>
              </a:solidFill>
            </a:endParaRPr>
          </a:p>
          <a:p>
            <a:r>
              <a:rPr lang="en-US" sz="2000" dirty="0"/>
              <a:t>Sensitivity (Recall) – ratio of correctly called variants to all variants in “ground truth” dataset</a:t>
            </a:r>
          </a:p>
          <a:p>
            <a:r>
              <a:rPr lang="en-US" sz="2000" b="1" dirty="0"/>
              <a:t>Sensitivity = TP / (TP + FN)</a:t>
            </a:r>
          </a:p>
          <a:p>
            <a:endParaRPr lang="en-US" sz="2000" dirty="0">
              <a:solidFill>
                <a:schemeClr val="accent1"/>
              </a:solidFill>
            </a:endParaRPr>
          </a:p>
          <a:p>
            <a:r>
              <a:rPr lang="en-US" sz="2000" dirty="0"/>
              <a:t>F1 score (F1 measure)</a:t>
            </a:r>
          </a:p>
          <a:p>
            <a:r>
              <a:rPr lang="en-US" sz="2000" dirty="0"/>
              <a:t>F1 score – harmonious means of precision and sensitivity</a:t>
            </a:r>
          </a:p>
          <a:p>
            <a:r>
              <a:rPr lang="en-US" sz="2000" b="1" dirty="0"/>
              <a:t>F1 Score = 2 * (Sensitivity * Precision) / (Sensitivity + Precision) </a:t>
            </a:r>
          </a:p>
          <a:p>
            <a:endParaRPr lang="en-US" sz="2000" b="1" dirty="0"/>
          </a:p>
          <a:p>
            <a:r>
              <a:rPr lang="en-US" sz="2000" dirty="0"/>
              <a:t>F1 score ranges between 0 and 1 , with 0 being the worst possible score and 1 is the best meaning that the all events were predicted correctly. </a:t>
            </a:r>
          </a:p>
          <a:p>
            <a:r>
              <a:rPr lang="en-US" sz="2000" dirty="0"/>
              <a:t>Rules of thumb for F1 scores </a:t>
            </a:r>
            <a:r>
              <a:rPr lang="en-US" sz="2000" b="1" dirty="0"/>
              <a:t>&gt; 0.9</a:t>
            </a:r>
            <a:r>
              <a:rPr lang="en-US" sz="2000" dirty="0"/>
              <a:t> – excellent; </a:t>
            </a:r>
            <a:r>
              <a:rPr lang="en-US" sz="2000" b="1" dirty="0"/>
              <a:t>0.8 – 0.9</a:t>
            </a:r>
            <a:r>
              <a:rPr lang="en-US" sz="2000" dirty="0"/>
              <a:t> – good; </a:t>
            </a:r>
            <a:r>
              <a:rPr lang="en-US" sz="2000" b="1" dirty="0"/>
              <a:t>0.5 – 0.8</a:t>
            </a:r>
            <a:r>
              <a:rPr lang="en-US" sz="2000" dirty="0"/>
              <a:t> – OK; </a:t>
            </a:r>
            <a:r>
              <a:rPr lang="en-US" sz="2000" b="1" dirty="0"/>
              <a:t>&lt; 0.5</a:t>
            </a:r>
            <a:r>
              <a:rPr lang="en-US" sz="2000" dirty="0"/>
              <a:t> - poor  </a:t>
            </a:r>
          </a:p>
          <a:p>
            <a:endParaRPr lang="en-US" sz="2000" dirty="0"/>
          </a:p>
        </p:txBody>
      </p:sp>
    </p:spTree>
    <p:extLst>
      <p:ext uri="{BB962C8B-B14F-4D97-AF65-F5344CB8AC3E}">
        <p14:creationId xmlns:p14="http://schemas.microsoft.com/office/powerpoint/2010/main" val="2527928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D703B4-5F7D-7613-CAA2-A3B6986B77D9}"/>
              </a:ext>
            </a:extLst>
          </p:cNvPr>
          <p:cNvSpPr txBox="1"/>
          <p:nvPr/>
        </p:nvSpPr>
        <p:spPr>
          <a:xfrm>
            <a:off x="5080000" y="102136"/>
            <a:ext cx="2262671" cy="461665"/>
          </a:xfrm>
          <a:prstGeom prst="rect">
            <a:avLst/>
          </a:prstGeom>
          <a:noFill/>
        </p:spPr>
        <p:txBody>
          <a:bodyPr wrap="none" rtlCol="0">
            <a:spAutoFit/>
          </a:bodyPr>
          <a:lstStyle/>
          <a:p>
            <a:r>
              <a:rPr lang="en-US" sz="2400" dirty="0"/>
              <a:t>Filtering variants</a:t>
            </a:r>
          </a:p>
        </p:txBody>
      </p:sp>
      <p:sp>
        <p:nvSpPr>
          <p:cNvPr id="5" name="TextBox 4">
            <a:extLst>
              <a:ext uri="{FF2B5EF4-FFF2-40B4-BE49-F238E27FC236}">
                <a16:creationId xmlns:a16="http://schemas.microsoft.com/office/drawing/2014/main" id="{AE4E7AE6-7350-A625-950A-5B955E533EEF}"/>
              </a:ext>
            </a:extLst>
          </p:cNvPr>
          <p:cNvSpPr txBox="1"/>
          <p:nvPr/>
        </p:nvSpPr>
        <p:spPr>
          <a:xfrm>
            <a:off x="558800" y="755134"/>
            <a:ext cx="11074400" cy="6709529"/>
          </a:xfrm>
          <a:prstGeom prst="rect">
            <a:avLst/>
          </a:prstGeom>
          <a:noFill/>
        </p:spPr>
        <p:txBody>
          <a:bodyPr wrap="square">
            <a:spAutoFit/>
          </a:bodyPr>
          <a:lstStyle/>
          <a:p>
            <a:pPr marL="342900" indent="-342900">
              <a:buFont typeface="Wingdings" panose="05000000000000000000" pitchFamily="2" charset="2"/>
              <a:buChar char="ü"/>
            </a:pPr>
            <a:r>
              <a:rPr lang="en-US" sz="2000" dirty="0"/>
              <a:t>After a caller software is used to detect variants, we always need to filter in order to exclude low quality calls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Filtering criteria differ depending on the properties of the dataset, but frequently it includes selecting the variant calls based on variant quality and reads depth</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Please, do not try to filter variants using </a:t>
            </a:r>
            <a:r>
              <a:rPr lang="en-US" sz="2000" i="1" dirty="0"/>
              <a:t>ad hoc</a:t>
            </a:r>
            <a:r>
              <a:rPr lang="en-US" sz="2000" dirty="0"/>
              <a:t> scripts and commands, use specialized software</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Popular and well-established filtering software includes:</a:t>
            </a:r>
          </a:p>
          <a:p>
            <a:endParaRPr lang="en-US" sz="2000" b="1" dirty="0"/>
          </a:p>
          <a:p>
            <a:pPr marL="342900" indent="-342900">
              <a:lnSpc>
                <a:spcPct val="150000"/>
              </a:lnSpc>
              <a:buFont typeface="Arial" panose="020B0604020202020204" pitchFamily="34" charset="0"/>
              <a:buChar char="•"/>
            </a:pPr>
            <a:r>
              <a:rPr lang="en-US" sz="2000" b="1" dirty="0" err="1"/>
              <a:t>bcftools</a:t>
            </a:r>
            <a:r>
              <a:rPr lang="en-US" sz="2000" b="1" dirty="0"/>
              <a:t> - </a:t>
            </a:r>
            <a:r>
              <a:rPr lang="en-US" sz="2000" dirty="0">
                <a:hlinkClick r:id="rId2"/>
              </a:rPr>
              <a:t>https://samtools.github.io/bcftools/bcftools.html</a:t>
            </a:r>
            <a:endParaRPr lang="en-US" sz="2000" dirty="0"/>
          </a:p>
          <a:p>
            <a:pPr marL="342900" indent="-342900">
              <a:lnSpc>
                <a:spcPct val="150000"/>
              </a:lnSpc>
              <a:buFont typeface="Arial" panose="020B0604020202020204" pitchFamily="34" charset="0"/>
              <a:buChar char="•"/>
            </a:pPr>
            <a:r>
              <a:rPr lang="en-US" sz="2000" b="1" dirty="0" err="1"/>
              <a:t>vcftools</a:t>
            </a:r>
            <a:r>
              <a:rPr lang="en-US" sz="2000" b="1" dirty="0"/>
              <a:t> - </a:t>
            </a:r>
            <a:r>
              <a:rPr lang="en-US" sz="2000" dirty="0">
                <a:hlinkClick r:id="rId3"/>
              </a:rPr>
              <a:t>https://vcftools.sourceforge.net/man_latest.html</a:t>
            </a:r>
            <a:endParaRPr lang="en-US" sz="2000" dirty="0"/>
          </a:p>
          <a:p>
            <a:pPr marL="342900" indent="-342900">
              <a:lnSpc>
                <a:spcPct val="150000"/>
              </a:lnSpc>
              <a:buFont typeface="Arial" panose="020B0604020202020204" pitchFamily="34" charset="0"/>
              <a:buChar char="•"/>
            </a:pPr>
            <a:r>
              <a:rPr lang="en-US" sz="2000" b="1" dirty="0" err="1"/>
              <a:t>SnpSift</a:t>
            </a:r>
            <a:r>
              <a:rPr lang="en-US" sz="2000" b="1" dirty="0"/>
              <a:t> - </a:t>
            </a:r>
            <a:r>
              <a:rPr lang="en-US" sz="2000" dirty="0">
                <a:hlinkClick r:id="rId4"/>
              </a:rPr>
              <a:t>https://pcingola.github.io/SnpEff/ss_introduction/</a:t>
            </a:r>
            <a:endParaRPr lang="en-US" sz="2000" dirty="0"/>
          </a:p>
          <a:p>
            <a:pPr marL="342900" indent="-342900">
              <a:lnSpc>
                <a:spcPct val="150000"/>
              </a:lnSpc>
              <a:buFont typeface="Arial" panose="020B0604020202020204" pitchFamily="34" charset="0"/>
              <a:buChar char="•"/>
            </a:pPr>
            <a:r>
              <a:rPr lang="en-US" sz="2000" b="1" dirty="0" err="1"/>
              <a:t>rtg</a:t>
            </a:r>
            <a:r>
              <a:rPr lang="en-US" sz="2000" b="1" dirty="0"/>
              <a:t> tools</a:t>
            </a:r>
            <a:r>
              <a:rPr lang="en-US" sz="2000" dirty="0"/>
              <a:t> - </a:t>
            </a:r>
            <a:r>
              <a:rPr lang="en-US" sz="2000" dirty="0">
                <a:hlinkClick r:id="rId5"/>
              </a:rPr>
              <a:t>https://github.com/RealTimeGenomics/rtg-tools</a:t>
            </a:r>
            <a:endParaRPr lang="en-US" sz="2000" dirty="0"/>
          </a:p>
          <a:p>
            <a:pPr marL="342900" indent="-342900">
              <a:lnSpc>
                <a:spcPct val="150000"/>
              </a:lnSpc>
              <a:buFont typeface="Arial" panose="020B0604020202020204" pitchFamily="34" charset="0"/>
              <a:buChar char="•"/>
            </a:pPr>
            <a:r>
              <a:rPr lang="en-US" sz="2000" b="1" dirty="0" err="1"/>
              <a:t>vcflib</a:t>
            </a:r>
            <a:r>
              <a:rPr lang="en-US" sz="2000" dirty="0"/>
              <a:t> - </a:t>
            </a:r>
            <a:r>
              <a:rPr lang="en-US" sz="2000" dirty="0">
                <a:hlinkClick r:id="rId6"/>
              </a:rPr>
              <a:t>https://github.com/vcflib/vcflib</a:t>
            </a:r>
            <a:r>
              <a:rPr lang="en-US" sz="2000" dirty="0"/>
              <a:t> </a:t>
            </a:r>
          </a:p>
          <a:p>
            <a:pPr marL="342900" indent="-342900">
              <a:lnSpc>
                <a:spcPct val="150000"/>
              </a:lnSpc>
              <a:buFont typeface="Arial" panose="020B0604020202020204" pitchFamily="34" charset="0"/>
              <a:buChar char="•"/>
            </a:pPr>
            <a:endParaRPr lang="en-US" sz="2000" dirty="0"/>
          </a:p>
          <a:p>
            <a:pPr>
              <a:lnSpc>
                <a:spcPct val="150000"/>
              </a:lnSpc>
            </a:pPr>
            <a:endParaRPr lang="en-US" sz="2000" dirty="0"/>
          </a:p>
          <a:p>
            <a:endParaRPr lang="en-US" sz="2000" dirty="0">
              <a:solidFill>
                <a:schemeClr val="accent1"/>
              </a:solidFill>
            </a:endParaRPr>
          </a:p>
        </p:txBody>
      </p:sp>
    </p:spTree>
    <p:extLst>
      <p:ext uri="{BB962C8B-B14F-4D97-AF65-F5344CB8AC3E}">
        <p14:creationId xmlns:p14="http://schemas.microsoft.com/office/powerpoint/2010/main" val="362778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17A169-9172-459A-4D99-DF7C93425568}"/>
              </a:ext>
            </a:extLst>
          </p:cNvPr>
          <p:cNvSpPr txBox="1"/>
          <p:nvPr/>
        </p:nvSpPr>
        <p:spPr>
          <a:xfrm>
            <a:off x="5049520" y="91976"/>
            <a:ext cx="2262671" cy="461665"/>
          </a:xfrm>
          <a:prstGeom prst="rect">
            <a:avLst/>
          </a:prstGeom>
          <a:noFill/>
        </p:spPr>
        <p:txBody>
          <a:bodyPr wrap="none" rtlCol="0">
            <a:spAutoFit/>
          </a:bodyPr>
          <a:lstStyle/>
          <a:p>
            <a:r>
              <a:rPr lang="en-US" sz="2400" dirty="0"/>
              <a:t>Filtering variants</a:t>
            </a:r>
          </a:p>
        </p:txBody>
      </p:sp>
      <p:sp>
        <p:nvSpPr>
          <p:cNvPr id="2" name="TextBox 1">
            <a:extLst>
              <a:ext uri="{FF2B5EF4-FFF2-40B4-BE49-F238E27FC236}">
                <a16:creationId xmlns:a16="http://schemas.microsoft.com/office/drawing/2014/main" id="{E4D7FC16-2915-F967-73B6-F3C512A7D54A}"/>
              </a:ext>
            </a:extLst>
          </p:cNvPr>
          <p:cNvSpPr txBox="1"/>
          <p:nvPr/>
        </p:nvSpPr>
        <p:spPr>
          <a:xfrm>
            <a:off x="558800" y="755134"/>
            <a:ext cx="11074400" cy="6863417"/>
          </a:xfrm>
          <a:prstGeom prst="rect">
            <a:avLst/>
          </a:prstGeom>
          <a:noFill/>
        </p:spPr>
        <p:txBody>
          <a:bodyPr wrap="square">
            <a:spAutoFit/>
          </a:bodyPr>
          <a:lstStyle/>
          <a:p>
            <a:r>
              <a:rPr lang="en-US" sz="2000" dirty="0"/>
              <a:t>Practice variant filtering using </a:t>
            </a:r>
            <a:r>
              <a:rPr lang="en-US" sz="2000" b="1" i="1" dirty="0" err="1"/>
              <a:t>vcftools</a:t>
            </a:r>
            <a:endParaRPr lang="en-US" sz="2000" b="1" i="1" dirty="0"/>
          </a:p>
          <a:p>
            <a:endParaRPr lang="en-US" sz="2000" b="1" dirty="0"/>
          </a:p>
          <a:p>
            <a:r>
              <a:rPr lang="en-US" sz="2000" dirty="0"/>
              <a:t>Read </a:t>
            </a:r>
            <a:r>
              <a:rPr lang="en-US" sz="2000" b="1" i="1" dirty="0" err="1"/>
              <a:t>vcftools</a:t>
            </a:r>
            <a:r>
              <a:rPr lang="en-US" sz="2000" dirty="0"/>
              <a:t> manual to understand its options and capabilities:</a:t>
            </a:r>
          </a:p>
          <a:p>
            <a:r>
              <a:rPr lang="en-US" sz="2000" dirty="0">
                <a:hlinkClick r:id="rId2"/>
              </a:rPr>
              <a:t>https://vcftools.sourceforge.net/man_latest.html</a:t>
            </a:r>
            <a:endParaRPr lang="en-US" sz="2000" dirty="0"/>
          </a:p>
          <a:p>
            <a:endParaRPr lang="en-US" sz="2000" dirty="0"/>
          </a:p>
          <a:p>
            <a:r>
              <a:rPr lang="en-US" sz="2000" dirty="0"/>
              <a:t>We will extract and filter sample_3 from multi VCF file, this file has a mean coverage of 25</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view -s sample_3 -O v multi.norm.vcf.gz &gt; sample_3.norm.vcf</a:t>
            </a:r>
          </a:p>
          <a:p>
            <a:endParaRPr lang="en-US" sz="2000" dirty="0">
              <a:solidFill>
                <a:schemeClr val="accent1"/>
              </a:solidFill>
            </a:endParaRPr>
          </a:p>
          <a:p>
            <a:r>
              <a:rPr lang="en-US" sz="2000" dirty="0"/>
              <a:t>Did we extract a right sample? Sample_3 is supposed to have a mean coverage close to 25</a:t>
            </a:r>
            <a:r>
              <a:rPr lang="en-US" sz="2000" dirty="0">
                <a:solidFill>
                  <a:schemeClr val="accent1"/>
                </a:solidFill>
              </a:rPr>
              <a:t> </a:t>
            </a:r>
          </a:p>
          <a:p>
            <a:r>
              <a:rPr lang="en-US" sz="2000" dirty="0" err="1">
                <a:solidFill>
                  <a:schemeClr val="accent1"/>
                </a:solidFill>
              </a:rPr>
              <a:t>vcftools</a:t>
            </a:r>
            <a:r>
              <a:rPr lang="en-US" sz="2000" dirty="0">
                <a:solidFill>
                  <a:schemeClr val="accent1"/>
                </a:solidFill>
              </a:rPr>
              <a:t> --</a:t>
            </a:r>
            <a:r>
              <a:rPr lang="en-US" sz="2000" dirty="0" err="1">
                <a:solidFill>
                  <a:schemeClr val="accent1"/>
                </a:solidFill>
              </a:rPr>
              <a:t>vcf</a:t>
            </a:r>
            <a:r>
              <a:rPr lang="en-US" sz="2000" dirty="0">
                <a:solidFill>
                  <a:schemeClr val="accent1"/>
                </a:solidFill>
              </a:rPr>
              <a:t> sample_3.norm.vcf --depth &amp;&amp; cat </a:t>
            </a:r>
            <a:r>
              <a:rPr lang="en-US" sz="2000" dirty="0" err="1">
                <a:solidFill>
                  <a:schemeClr val="accent1"/>
                </a:solidFill>
              </a:rPr>
              <a:t>out.idepth</a:t>
            </a:r>
            <a:r>
              <a:rPr lang="en-US" sz="2000" dirty="0">
                <a:solidFill>
                  <a:schemeClr val="accent1"/>
                </a:solidFill>
              </a:rPr>
              <a:t> </a:t>
            </a:r>
            <a:r>
              <a:rPr lang="en-US" sz="2000" dirty="0"/>
              <a:t># the first part of the command will create a file with </a:t>
            </a:r>
            <a:r>
              <a:rPr lang="en-US" sz="2000" b="1" dirty="0"/>
              <a:t>.</a:t>
            </a:r>
            <a:r>
              <a:rPr lang="en-US" sz="2000" b="1" dirty="0" err="1"/>
              <a:t>idepth</a:t>
            </a:r>
            <a:r>
              <a:rPr lang="en-US" sz="2000" dirty="0"/>
              <a:t> extension, and the second part after ‘&amp;&amp;’ will open it</a:t>
            </a: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vcftools</a:t>
            </a:r>
            <a:r>
              <a:rPr lang="en-US" sz="2000" dirty="0">
                <a:solidFill>
                  <a:schemeClr val="accent1"/>
                </a:solidFill>
              </a:rPr>
              <a:t> --</a:t>
            </a:r>
            <a:r>
              <a:rPr lang="en-US" sz="2000" dirty="0" err="1">
                <a:solidFill>
                  <a:schemeClr val="accent1"/>
                </a:solidFill>
              </a:rPr>
              <a:t>vcf</a:t>
            </a:r>
            <a:r>
              <a:rPr lang="en-US" sz="2000" dirty="0">
                <a:solidFill>
                  <a:schemeClr val="accent1"/>
                </a:solidFill>
              </a:rPr>
              <a:t> sample_3.norm.vcf --</a:t>
            </a:r>
            <a:r>
              <a:rPr lang="en-US" sz="2000" dirty="0" err="1">
                <a:solidFill>
                  <a:schemeClr val="accent1"/>
                </a:solidFill>
              </a:rPr>
              <a:t>minQ</a:t>
            </a:r>
            <a:r>
              <a:rPr lang="en-US" sz="2000" dirty="0">
                <a:solidFill>
                  <a:schemeClr val="accent1"/>
                </a:solidFill>
              </a:rPr>
              <a:t> 30 --recode --recode-INFO-all --out sample_3.Q30 </a:t>
            </a:r>
            <a:r>
              <a:rPr lang="en-US" sz="2000" dirty="0"/>
              <a:t># --</a:t>
            </a:r>
            <a:r>
              <a:rPr lang="en-US" sz="2000" dirty="0" err="1"/>
              <a:t>gzvcf</a:t>
            </a:r>
            <a:r>
              <a:rPr lang="en-US" sz="2000" dirty="0"/>
              <a:t> – the input file was compressed; --</a:t>
            </a:r>
            <a:r>
              <a:rPr lang="en-US" sz="2000" dirty="0" err="1"/>
              <a:t>minQ</a:t>
            </a:r>
            <a:r>
              <a:rPr lang="en-US" sz="2000" dirty="0"/>
              <a:t> 30 – keep variants with quality over 30; --recode – will create a new filtered VCF file and a log file with “recode” suffix; --recode-INFO-all – keep INFO fields from the original file, they are removed by default</a:t>
            </a:r>
          </a:p>
          <a:p>
            <a:endParaRPr lang="en-US" sz="2000" dirty="0"/>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stats sample_3.Q30.recode.vcf | less </a:t>
            </a:r>
            <a:r>
              <a:rPr lang="en-US" sz="2000" dirty="0"/>
              <a:t># check the resulting file</a:t>
            </a:r>
          </a:p>
          <a:p>
            <a:endParaRPr lang="en-US" sz="2000" dirty="0"/>
          </a:p>
          <a:p>
            <a:endParaRPr lang="en-US" sz="2000" dirty="0"/>
          </a:p>
          <a:p>
            <a:endParaRPr lang="en-US" sz="2000" dirty="0"/>
          </a:p>
          <a:p>
            <a:endParaRPr lang="en-US" sz="2000" dirty="0">
              <a:solidFill>
                <a:schemeClr val="accent1"/>
              </a:solidFill>
            </a:endParaRPr>
          </a:p>
        </p:txBody>
      </p:sp>
    </p:spTree>
    <p:extLst>
      <p:ext uri="{BB962C8B-B14F-4D97-AF65-F5344CB8AC3E}">
        <p14:creationId xmlns:p14="http://schemas.microsoft.com/office/powerpoint/2010/main" val="186167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A076BC-7465-E1B4-40C6-E1CFB8C72979}"/>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395348A8-4A46-AB2C-6D00-874FE7FE3568}"/>
              </a:ext>
            </a:extLst>
          </p:cNvPr>
          <p:cNvSpPr txBox="1"/>
          <p:nvPr/>
        </p:nvSpPr>
        <p:spPr>
          <a:xfrm>
            <a:off x="690880" y="701040"/>
            <a:ext cx="10525760" cy="3170099"/>
          </a:xfrm>
          <a:prstGeom prst="rect">
            <a:avLst/>
          </a:prstGeom>
          <a:noFill/>
        </p:spPr>
        <p:txBody>
          <a:bodyPr wrap="square" rtlCol="0">
            <a:spAutoFit/>
          </a:bodyPr>
          <a:lstStyle/>
          <a:p>
            <a:r>
              <a:rPr lang="en-US" sz="2000" dirty="0"/>
              <a:t>Classification of single nucleotide substitutions</a:t>
            </a:r>
          </a:p>
          <a:p>
            <a:endParaRPr lang="en-US" sz="2000" dirty="0"/>
          </a:p>
          <a:p>
            <a:endParaRPr lang="en-US" sz="2000" dirty="0"/>
          </a:p>
          <a:p>
            <a:endParaRPr lang="en-US" sz="2000" dirty="0"/>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endParaRPr lang="en-US" sz="2000" dirty="0"/>
          </a:p>
          <a:p>
            <a:endParaRPr lang="en-US" sz="2000" b="1" dirty="0"/>
          </a:p>
          <a:p>
            <a:endParaRPr lang="en-US" sz="2000" dirty="0"/>
          </a:p>
          <a:p>
            <a:endParaRPr lang="en-US" sz="2000" dirty="0"/>
          </a:p>
        </p:txBody>
      </p:sp>
      <p:sp>
        <p:nvSpPr>
          <p:cNvPr id="6" name="Rectangle: Rounded Corners 5">
            <a:extLst>
              <a:ext uri="{FF2B5EF4-FFF2-40B4-BE49-F238E27FC236}">
                <a16:creationId xmlns:a16="http://schemas.microsoft.com/office/drawing/2014/main" id="{F09C78F3-AD93-AE53-5BA3-21991DC1A206}"/>
              </a:ext>
            </a:extLst>
          </p:cNvPr>
          <p:cNvSpPr/>
          <p:nvPr/>
        </p:nvSpPr>
        <p:spPr>
          <a:xfrm>
            <a:off x="2824480" y="1367145"/>
            <a:ext cx="3454400" cy="738664"/>
          </a:xfrm>
          <a:prstGeom prst="round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SNP</a:t>
            </a:r>
          </a:p>
        </p:txBody>
      </p:sp>
      <p:cxnSp>
        <p:nvCxnSpPr>
          <p:cNvPr id="8" name="Straight Connector 7">
            <a:extLst>
              <a:ext uri="{FF2B5EF4-FFF2-40B4-BE49-F238E27FC236}">
                <a16:creationId xmlns:a16="http://schemas.microsoft.com/office/drawing/2014/main" id="{9D50CDF3-ECC6-7F16-12CC-A8055984320D}"/>
              </a:ext>
            </a:extLst>
          </p:cNvPr>
          <p:cNvCxnSpPr/>
          <p:nvPr/>
        </p:nvCxnSpPr>
        <p:spPr>
          <a:xfrm flipH="1">
            <a:off x="3098800" y="2100104"/>
            <a:ext cx="447040" cy="907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AC195F-60E8-EC55-A98D-9A4B6BEB4101}"/>
              </a:ext>
            </a:extLst>
          </p:cNvPr>
          <p:cNvCxnSpPr>
            <a:cxnSpLocks/>
          </p:cNvCxnSpPr>
          <p:nvPr/>
        </p:nvCxnSpPr>
        <p:spPr>
          <a:xfrm flipH="1" flipV="1">
            <a:off x="5720080" y="2100104"/>
            <a:ext cx="447040" cy="907256"/>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4B972D22-BB26-E1F4-0C38-6436E0264073}"/>
              </a:ext>
            </a:extLst>
          </p:cNvPr>
          <p:cNvSpPr/>
          <p:nvPr/>
        </p:nvSpPr>
        <p:spPr>
          <a:xfrm>
            <a:off x="1381760" y="3013065"/>
            <a:ext cx="2458720" cy="738664"/>
          </a:xfrm>
          <a:prstGeom prst="round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Non-coding</a:t>
            </a:r>
          </a:p>
        </p:txBody>
      </p:sp>
      <p:sp>
        <p:nvSpPr>
          <p:cNvPr id="12" name="Rectangle: Rounded Corners 11">
            <a:extLst>
              <a:ext uri="{FF2B5EF4-FFF2-40B4-BE49-F238E27FC236}">
                <a16:creationId xmlns:a16="http://schemas.microsoft.com/office/drawing/2014/main" id="{577AB5F5-AA02-40FE-9A8A-A66EEC098CBB}"/>
              </a:ext>
            </a:extLst>
          </p:cNvPr>
          <p:cNvSpPr/>
          <p:nvPr/>
        </p:nvSpPr>
        <p:spPr>
          <a:xfrm>
            <a:off x="5262880" y="3013065"/>
            <a:ext cx="2672080" cy="738664"/>
          </a:xfrm>
          <a:prstGeom prst="round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Coding</a:t>
            </a:r>
          </a:p>
        </p:txBody>
      </p:sp>
      <p:sp>
        <p:nvSpPr>
          <p:cNvPr id="13" name="Rectangle: Rounded Corners 12">
            <a:extLst>
              <a:ext uri="{FF2B5EF4-FFF2-40B4-BE49-F238E27FC236}">
                <a16:creationId xmlns:a16="http://schemas.microsoft.com/office/drawing/2014/main" id="{65BE7777-9361-2DE9-3FA2-F157E2AD0716}"/>
              </a:ext>
            </a:extLst>
          </p:cNvPr>
          <p:cNvSpPr/>
          <p:nvPr/>
        </p:nvSpPr>
        <p:spPr>
          <a:xfrm>
            <a:off x="3616960" y="4394825"/>
            <a:ext cx="2458720" cy="738664"/>
          </a:xfrm>
          <a:prstGeom prst="round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Synonymous</a:t>
            </a:r>
          </a:p>
        </p:txBody>
      </p:sp>
      <p:cxnSp>
        <p:nvCxnSpPr>
          <p:cNvPr id="14" name="Straight Connector 13">
            <a:extLst>
              <a:ext uri="{FF2B5EF4-FFF2-40B4-BE49-F238E27FC236}">
                <a16:creationId xmlns:a16="http://schemas.microsoft.com/office/drawing/2014/main" id="{E5C74CBB-AF87-1C55-A6CA-814069D47109}"/>
              </a:ext>
            </a:extLst>
          </p:cNvPr>
          <p:cNvCxnSpPr>
            <a:cxnSpLocks/>
          </p:cNvCxnSpPr>
          <p:nvPr/>
        </p:nvCxnSpPr>
        <p:spPr>
          <a:xfrm flipH="1">
            <a:off x="5262880" y="3751729"/>
            <a:ext cx="223520" cy="666105"/>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C267F4C-46E9-3B7B-5ADC-F10157E9AC40}"/>
              </a:ext>
            </a:extLst>
          </p:cNvPr>
          <p:cNvSpPr/>
          <p:nvPr/>
        </p:nvSpPr>
        <p:spPr>
          <a:xfrm>
            <a:off x="6949440" y="4394825"/>
            <a:ext cx="2885440" cy="738664"/>
          </a:xfrm>
          <a:prstGeom prst="round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Non-synonymous</a:t>
            </a:r>
          </a:p>
        </p:txBody>
      </p:sp>
      <p:cxnSp>
        <p:nvCxnSpPr>
          <p:cNvPr id="18" name="Straight Connector 17">
            <a:extLst>
              <a:ext uri="{FF2B5EF4-FFF2-40B4-BE49-F238E27FC236}">
                <a16:creationId xmlns:a16="http://schemas.microsoft.com/office/drawing/2014/main" id="{DE430C42-DAF2-BC92-D6C7-1E0E0EDA3CE2}"/>
              </a:ext>
            </a:extLst>
          </p:cNvPr>
          <p:cNvCxnSpPr>
            <a:cxnSpLocks/>
          </p:cNvCxnSpPr>
          <p:nvPr/>
        </p:nvCxnSpPr>
        <p:spPr>
          <a:xfrm flipH="1" flipV="1">
            <a:off x="7162800" y="3735864"/>
            <a:ext cx="223520" cy="65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44D790-5B11-D380-4B4A-8876F3F5F493}"/>
              </a:ext>
            </a:extLst>
          </p:cNvPr>
          <p:cNvCxnSpPr>
            <a:cxnSpLocks/>
          </p:cNvCxnSpPr>
          <p:nvPr/>
        </p:nvCxnSpPr>
        <p:spPr>
          <a:xfrm flipH="1">
            <a:off x="7325360" y="5113169"/>
            <a:ext cx="223520" cy="666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BBB6C5-339E-A3C5-C411-0152B9411927}"/>
              </a:ext>
            </a:extLst>
          </p:cNvPr>
          <p:cNvCxnSpPr>
            <a:cxnSpLocks/>
          </p:cNvCxnSpPr>
          <p:nvPr/>
        </p:nvCxnSpPr>
        <p:spPr>
          <a:xfrm flipH="1" flipV="1">
            <a:off x="9154160" y="5117624"/>
            <a:ext cx="223520" cy="658961"/>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21034E9F-C4EA-1C3C-575D-FBDDC29F86AA}"/>
              </a:ext>
            </a:extLst>
          </p:cNvPr>
          <p:cNvSpPr/>
          <p:nvPr/>
        </p:nvSpPr>
        <p:spPr>
          <a:xfrm>
            <a:off x="4988560" y="5766425"/>
            <a:ext cx="2458720" cy="738664"/>
          </a:xfrm>
          <a:prstGeom prst="round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Missense</a:t>
            </a:r>
          </a:p>
        </p:txBody>
      </p:sp>
      <p:sp>
        <p:nvSpPr>
          <p:cNvPr id="23" name="Rectangle: Rounded Corners 22">
            <a:extLst>
              <a:ext uri="{FF2B5EF4-FFF2-40B4-BE49-F238E27FC236}">
                <a16:creationId xmlns:a16="http://schemas.microsoft.com/office/drawing/2014/main" id="{6B41F0A5-0031-0F03-8E7C-2C45136E048B}"/>
              </a:ext>
            </a:extLst>
          </p:cNvPr>
          <p:cNvSpPr/>
          <p:nvPr/>
        </p:nvSpPr>
        <p:spPr>
          <a:xfrm>
            <a:off x="9255760" y="5776585"/>
            <a:ext cx="2458720" cy="738664"/>
          </a:xfrm>
          <a:prstGeom prst="roundRect">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Non-sense</a:t>
            </a:r>
          </a:p>
        </p:txBody>
      </p:sp>
    </p:spTree>
    <p:extLst>
      <p:ext uri="{BB962C8B-B14F-4D97-AF65-F5344CB8AC3E}">
        <p14:creationId xmlns:p14="http://schemas.microsoft.com/office/powerpoint/2010/main" val="289626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EC90C-649C-C5D9-E49B-CF22DC17B340}"/>
              </a:ext>
            </a:extLst>
          </p:cNvPr>
          <p:cNvSpPr txBox="1"/>
          <p:nvPr/>
        </p:nvSpPr>
        <p:spPr>
          <a:xfrm>
            <a:off x="5049520" y="91976"/>
            <a:ext cx="2262671" cy="461665"/>
          </a:xfrm>
          <a:prstGeom prst="rect">
            <a:avLst/>
          </a:prstGeom>
          <a:noFill/>
        </p:spPr>
        <p:txBody>
          <a:bodyPr wrap="none" rtlCol="0">
            <a:spAutoFit/>
          </a:bodyPr>
          <a:lstStyle/>
          <a:p>
            <a:r>
              <a:rPr lang="en-US" sz="2400" dirty="0"/>
              <a:t>Filtering variants</a:t>
            </a:r>
          </a:p>
        </p:txBody>
      </p:sp>
      <p:sp>
        <p:nvSpPr>
          <p:cNvPr id="5" name="TextBox 4">
            <a:extLst>
              <a:ext uri="{FF2B5EF4-FFF2-40B4-BE49-F238E27FC236}">
                <a16:creationId xmlns:a16="http://schemas.microsoft.com/office/drawing/2014/main" id="{9DA71214-02FB-8352-CD5A-013D98C2FFB4}"/>
              </a:ext>
            </a:extLst>
          </p:cNvPr>
          <p:cNvSpPr txBox="1"/>
          <p:nvPr/>
        </p:nvSpPr>
        <p:spPr>
          <a:xfrm>
            <a:off x="487680" y="866894"/>
            <a:ext cx="11074400" cy="4708981"/>
          </a:xfrm>
          <a:prstGeom prst="rect">
            <a:avLst/>
          </a:prstGeom>
          <a:noFill/>
        </p:spPr>
        <p:txBody>
          <a:bodyPr wrap="square">
            <a:spAutoFit/>
          </a:bodyPr>
          <a:lstStyle/>
          <a:p>
            <a:r>
              <a:rPr lang="en-US" sz="2000" dirty="0"/>
              <a:t>Practice variant filtering using </a:t>
            </a:r>
            <a:r>
              <a:rPr lang="en-US" sz="2000" b="1" i="1" dirty="0" err="1"/>
              <a:t>vcftools</a:t>
            </a:r>
            <a:endParaRPr lang="en-US" sz="2000" b="1" i="1" dirty="0"/>
          </a:p>
          <a:p>
            <a:endParaRPr lang="en-US" sz="2000" b="1" dirty="0"/>
          </a:p>
          <a:p>
            <a:r>
              <a:rPr lang="en-US" sz="2000" dirty="0"/>
              <a:t>Compare filtered file to the “ground truth” data set</a:t>
            </a:r>
          </a:p>
          <a:p>
            <a:r>
              <a:rPr lang="en-US" sz="2000" dirty="0" err="1">
                <a:solidFill>
                  <a:schemeClr val="accent1"/>
                </a:solidFill>
              </a:rPr>
              <a:t>vcf</a:t>
            </a:r>
            <a:r>
              <a:rPr lang="en-US" sz="2000" dirty="0">
                <a:solidFill>
                  <a:schemeClr val="accent1"/>
                </a:solidFill>
              </a:rPr>
              <a:t>-compare -s sample_3 multi.norm.vcf.gz sample_3.mutations.norm.vcf.gz </a:t>
            </a:r>
            <a:r>
              <a:rPr lang="en-US" sz="2000" dirty="0"/>
              <a:t># Compare original VCF file first</a:t>
            </a:r>
          </a:p>
          <a:p>
            <a:endParaRPr lang="en-US" sz="2000" dirty="0">
              <a:solidFill>
                <a:schemeClr val="accent1"/>
              </a:solidFill>
            </a:endParaRPr>
          </a:p>
          <a:p>
            <a:r>
              <a:rPr lang="en-US" sz="2000" dirty="0">
                <a:solidFill>
                  <a:schemeClr val="accent1"/>
                </a:solidFill>
              </a:rPr>
              <a:t>$ </a:t>
            </a:r>
            <a:r>
              <a:rPr lang="en-US" sz="2000" dirty="0" err="1">
                <a:solidFill>
                  <a:schemeClr val="accent1"/>
                </a:solidFill>
              </a:rPr>
              <a:t>bgzip</a:t>
            </a:r>
            <a:r>
              <a:rPr lang="en-US" sz="2000" dirty="0">
                <a:solidFill>
                  <a:schemeClr val="accent1"/>
                </a:solidFill>
              </a:rPr>
              <a:t> sample_3.Q30.recode.vcf</a:t>
            </a:r>
          </a:p>
          <a:p>
            <a:r>
              <a:rPr lang="en-US" sz="2000" dirty="0">
                <a:solidFill>
                  <a:schemeClr val="accent1"/>
                </a:solidFill>
              </a:rPr>
              <a:t>$ </a:t>
            </a:r>
            <a:r>
              <a:rPr lang="en-US" sz="2000" dirty="0" err="1">
                <a:solidFill>
                  <a:schemeClr val="accent1"/>
                </a:solidFill>
              </a:rPr>
              <a:t>tabix</a:t>
            </a:r>
            <a:r>
              <a:rPr lang="en-US" sz="2000" dirty="0">
                <a:solidFill>
                  <a:schemeClr val="accent1"/>
                </a:solidFill>
              </a:rPr>
              <a:t> sample_3.Q30.recode.vcf.gz</a:t>
            </a:r>
          </a:p>
          <a:p>
            <a:r>
              <a:rPr lang="en-US" sz="2000" dirty="0">
                <a:solidFill>
                  <a:schemeClr val="accent1"/>
                </a:solidFill>
              </a:rPr>
              <a:t>$ </a:t>
            </a:r>
            <a:r>
              <a:rPr lang="en-US" sz="2000" dirty="0" err="1">
                <a:solidFill>
                  <a:schemeClr val="accent1"/>
                </a:solidFill>
              </a:rPr>
              <a:t>vcf</a:t>
            </a:r>
            <a:r>
              <a:rPr lang="en-US" sz="2000" dirty="0">
                <a:solidFill>
                  <a:schemeClr val="accent1"/>
                </a:solidFill>
              </a:rPr>
              <a:t>-compare sample_3.Q30.recode.vcf.gz sample_3.mutations.norm.vcf.gz</a:t>
            </a:r>
          </a:p>
          <a:p>
            <a:endParaRPr lang="en-US" sz="2000" dirty="0">
              <a:solidFill>
                <a:schemeClr val="accent1"/>
              </a:solidFill>
            </a:endParaRPr>
          </a:p>
          <a:p>
            <a:r>
              <a:rPr lang="en-US" sz="2000" dirty="0"/>
              <a:t>Filtering based on quality &gt; 30 improved the results, now are detecting 98% of true variants, however we are still generating about 60% of false positives</a:t>
            </a:r>
          </a:p>
          <a:p>
            <a:endParaRPr lang="en-US" sz="2000" dirty="0"/>
          </a:p>
          <a:p>
            <a:endParaRPr lang="en-US" sz="2000" dirty="0">
              <a:solidFill>
                <a:schemeClr val="accent1"/>
              </a:solidFill>
            </a:endParaRPr>
          </a:p>
          <a:p>
            <a:endParaRPr lang="en-US" sz="2000" dirty="0">
              <a:solidFill>
                <a:schemeClr val="accent1"/>
              </a:solidFill>
            </a:endParaRPr>
          </a:p>
        </p:txBody>
      </p:sp>
    </p:spTree>
    <p:extLst>
      <p:ext uri="{BB962C8B-B14F-4D97-AF65-F5344CB8AC3E}">
        <p14:creationId xmlns:p14="http://schemas.microsoft.com/office/powerpoint/2010/main" val="17850379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74CF28-B192-FDFD-235D-498D3640B7C6}"/>
              </a:ext>
            </a:extLst>
          </p:cNvPr>
          <p:cNvSpPr txBox="1"/>
          <p:nvPr/>
        </p:nvSpPr>
        <p:spPr>
          <a:xfrm>
            <a:off x="5049520" y="91976"/>
            <a:ext cx="2262671" cy="461665"/>
          </a:xfrm>
          <a:prstGeom prst="rect">
            <a:avLst/>
          </a:prstGeom>
          <a:noFill/>
        </p:spPr>
        <p:txBody>
          <a:bodyPr wrap="none" rtlCol="0">
            <a:spAutoFit/>
          </a:bodyPr>
          <a:lstStyle/>
          <a:p>
            <a:r>
              <a:rPr lang="en-US" sz="2400" dirty="0"/>
              <a:t>Filtering variants</a:t>
            </a:r>
          </a:p>
        </p:txBody>
      </p:sp>
      <p:sp>
        <p:nvSpPr>
          <p:cNvPr id="5" name="TextBox 4">
            <a:extLst>
              <a:ext uri="{FF2B5EF4-FFF2-40B4-BE49-F238E27FC236}">
                <a16:creationId xmlns:a16="http://schemas.microsoft.com/office/drawing/2014/main" id="{AC1F7E07-07AA-0C9A-A765-54FE3435E59C}"/>
              </a:ext>
            </a:extLst>
          </p:cNvPr>
          <p:cNvSpPr txBox="1"/>
          <p:nvPr/>
        </p:nvSpPr>
        <p:spPr>
          <a:xfrm>
            <a:off x="487680" y="653534"/>
            <a:ext cx="11074400" cy="6555641"/>
          </a:xfrm>
          <a:prstGeom prst="rect">
            <a:avLst/>
          </a:prstGeom>
          <a:noFill/>
        </p:spPr>
        <p:txBody>
          <a:bodyPr wrap="square">
            <a:spAutoFit/>
          </a:bodyPr>
          <a:lstStyle/>
          <a:p>
            <a:r>
              <a:rPr lang="en-US" sz="2000" dirty="0"/>
              <a:t>Practice variant filtering using </a:t>
            </a:r>
            <a:r>
              <a:rPr lang="en-US" sz="2000" b="1" i="1" dirty="0" err="1"/>
              <a:t>vcftools</a:t>
            </a:r>
            <a:endParaRPr lang="en-US" sz="2000" b="1" i="1" dirty="0"/>
          </a:p>
          <a:p>
            <a:endParaRPr lang="en-US" sz="2000" b="1" dirty="0"/>
          </a:p>
          <a:p>
            <a:r>
              <a:rPr lang="en-US" sz="2000" dirty="0"/>
              <a:t>Let’s calculate an F-score:</a:t>
            </a:r>
          </a:p>
          <a:p>
            <a:r>
              <a:rPr lang="en-US" sz="2000" b="1" dirty="0"/>
              <a:t>Precision = TP / (TP + FP)</a:t>
            </a:r>
          </a:p>
          <a:p>
            <a:endParaRPr lang="en-US" sz="2000" b="1" dirty="0"/>
          </a:p>
          <a:p>
            <a:r>
              <a:rPr lang="en-US" sz="2000" b="1" dirty="0"/>
              <a:t>Sensitivity = TP / (TP + FN)</a:t>
            </a:r>
          </a:p>
          <a:p>
            <a:endParaRPr lang="en-US" sz="2000" b="1" dirty="0"/>
          </a:p>
          <a:p>
            <a:r>
              <a:rPr lang="en-US" sz="2000" b="1" dirty="0"/>
              <a:t>F1 Score = 2 * (Sensitivity * Precision) / (Sensitivity + Precision)</a:t>
            </a:r>
          </a:p>
          <a:p>
            <a:endParaRPr lang="en-US" sz="2000" b="1" dirty="0"/>
          </a:p>
          <a:p>
            <a:r>
              <a:rPr lang="en-US" sz="2000" dirty="0"/>
              <a:t>We should get F1 ~ </a:t>
            </a:r>
            <a:r>
              <a:rPr lang="en-US" sz="2000" b="1" dirty="0"/>
              <a:t>0.56</a:t>
            </a:r>
            <a:r>
              <a:rPr lang="en-US" sz="2000" dirty="0"/>
              <a:t>, that’s not bad, but not good enough!</a:t>
            </a:r>
          </a:p>
          <a:p>
            <a:endParaRPr lang="en-US" sz="2000" dirty="0"/>
          </a:p>
          <a:p>
            <a:r>
              <a:rPr lang="en-US" sz="2000" dirty="0"/>
              <a:t>Let’s try to improve a filter by read depth to the filtering parameters</a:t>
            </a:r>
          </a:p>
          <a:p>
            <a:endParaRPr lang="en-US" sz="2000" dirty="0"/>
          </a:p>
          <a:p>
            <a:r>
              <a:rPr lang="en-US" sz="2000" dirty="0"/>
              <a:t>First let’s visualize true positives and false positives using IGV in attempt to understand what separates them</a:t>
            </a:r>
          </a:p>
          <a:p>
            <a:endParaRPr lang="en-US" sz="2000" dirty="0"/>
          </a:p>
          <a:p>
            <a:r>
              <a:rPr lang="en-US" sz="2000" dirty="0"/>
              <a:t>Use </a:t>
            </a:r>
            <a:r>
              <a:rPr lang="en-US" sz="2000" b="1" i="1" dirty="0" err="1"/>
              <a:t>bcftools</a:t>
            </a:r>
            <a:r>
              <a:rPr lang="en-US" sz="2000" b="1" i="1" dirty="0"/>
              <a:t> </a:t>
            </a:r>
            <a:r>
              <a:rPr lang="en-US" sz="2000" b="1" i="1" dirty="0" err="1"/>
              <a:t>isec</a:t>
            </a:r>
            <a:r>
              <a:rPr lang="en-US" sz="2000" b="1" i="1" dirty="0"/>
              <a:t> </a:t>
            </a:r>
            <a:r>
              <a:rPr lang="en-US" sz="2000" dirty="0"/>
              <a:t>to create separate files for true and false positives</a:t>
            </a:r>
          </a:p>
          <a:p>
            <a:endParaRPr lang="en-US" sz="2000" dirty="0"/>
          </a:p>
          <a:p>
            <a:endParaRPr lang="en-US" sz="2000" b="1" i="1" dirty="0"/>
          </a:p>
          <a:p>
            <a:endParaRPr lang="en-US" sz="2000" dirty="0">
              <a:solidFill>
                <a:schemeClr val="accent1"/>
              </a:solidFill>
            </a:endParaRPr>
          </a:p>
          <a:p>
            <a:endParaRPr lang="en-US" sz="2000" dirty="0">
              <a:solidFill>
                <a:schemeClr val="accent1"/>
              </a:solidFill>
            </a:endParaRPr>
          </a:p>
        </p:txBody>
      </p:sp>
    </p:spTree>
    <p:extLst>
      <p:ext uri="{BB962C8B-B14F-4D97-AF65-F5344CB8AC3E}">
        <p14:creationId xmlns:p14="http://schemas.microsoft.com/office/powerpoint/2010/main" val="2118840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899538-75A9-BB87-9EF1-D8CEAEC56162}"/>
              </a:ext>
            </a:extLst>
          </p:cNvPr>
          <p:cNvSpPr txBox="1"/>
          <p:nvPr/>
        </p:nvSpPr>
        <p:spPr>
          <a:xfrm>
            <a:off x="5049520" y="91976"/>
            <a:ext cx="2328010" cy="461665"/>
          </a:xfrm>
          <a:prstGeom prst="rect">
            <a:avLst/>
          </a:prstGeom>
          <a:noFill/>
        </p:spPr>
        <p:txBody>
          <a:bodyPr wrap="none" rtlCol="0">
            <a:spAutoFit/>
          </a:bodyPr>
          <a:lstStyle/>
          <a:p>
            <a:r>
              <a:rPr lang="en-US" sz="2400" dirty="0"/>
              <a:t>Visualize variants</a:t>
            </a:r>
          </a:p>
        </p:txBody>
      </p:sp>
      <p:sp>
        <p:nvSpPr>
          <p:cNvPr id="5" name="TextBox 4">
            <a:extLst>
              <a:ext uri="{FF2B5EF4-FFF2-40B4-BE49-F238E27FC236}">
                <a16:creationId xmlns:a16="http://schemas.microsoft.com/office/drawing/2014/main" id="{E3FAACCC-5676-9409-8FE1-2E6EBC8ABDCA}"/>
              </a:ext>
            </a:extLst>
          </p:cNvPr>
          <p:cNvSpPr txBox="1"/>
          <p:nvPr/>
        </p:nvSpPr>
        <p:spPr>
          <a:xfrm>
            <a:off x="487680" y="653534"/>
            <a:ext cx="11074400" cy="6247864"/>
          </a:xfrm>
          <a:prstGeom prst="rect">
            <a:avLst/>
          </a:prstGeom>
          <a:noFill/>
        </p:spPr>
        <p:txBody>
          <a:bodyPr wrap="square">
            <a:spAutoFit/>
          </a:bodyPr>
          <a:lstStyle/>
          <a:p>
            <a:r>
              <a:rPr lang="en-US" sz="2000" dirty="0"/>
              <a:t>Practice visualizing variants</a:t>
            </a:r>
            <a:endParaRPr lang="en-US" sz="2000" b="1" i="1" dirty="0"/>
          </a:p>
          <a:p>
            <a:endParaRPr lang="en-US" sz="2000" b="1" dirty="0"/>
          </a:p>
          <a:p>
            <a:r>
              <a:rPr lang="en-US" sz="2000" dirty="0"/>
              <a:t>Use </a:t>
            </a:r>
            <a:r>
              <a:rPr lang="en-US" sz="2000" b="1" i="1" dirty="0" err="1"/>
              <a:t>bcftools</a:t>
            </a:r>
            <a:r>
              <a:rPr lang="en-US" sz="2000" b="1" i="1" dirty="0"/>
              <a:t> </a:t>
            </a:r>
            <a:r>
              <a:rPr lang="en-US" sz="2000" b="1" i="1" dirty="0" err="1"/>
              <a:t>isec</a:t>
            </a:r>
            <a:r>
              <a:rPr lang="en-US" sz="2000" b="1" i="1" dirty="0"/>
              <a:t> </a:t>
            </a:r>
            <a:r>
              <a:rPr lang="en-US" sz="2000" dirty="0"/>
              <a:t>to create separate files for true and false positives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t>
            </a:r>
            <a:r>
              <a:rPr lang="en-US" sz="2000" dirty="0" err="1">
                <a:solidFill>
                  <a:schemeClr val="accent1"/>
                </a:solidFill>
              </a:rPr>
              <a:t>igv_vis</a:t>
            </a:r>
            <a:endParaRPr lang="en-US" sz="2000" dirty="0">
              <a:solidFill>
                <a:schemeClr val="accent1"/>
              </a:solidFill>
            </a:endParaRPr>
          </a:p>
          <a:p>
            <a:r>
              <a:rPr lang="en-US" sz="2000" dirty="0">
                <a:solidFill>
                  <a:schemeClr val="accent1"/>
                </a:solidFill>
              </a:rPr>
              <a:t>$ cd </a:t>
            </a:r>
            <a:r>
              <a:rPr lang="en-US" sz="2000" dirty="0" err="1">
                <a:solidFill>
                  <a:schemeClr val="accent1"/>
                </a:solidFill>
              </a:rPr>
              <a:t>igv_vis</a:t>
            </a:r>
            <a:r>
              <a:rPr lang="en-US" sz="2000" dirty="0"/>
              <a:t> # for convenience create </a:t>
            </a:r>
            <a:r>
              <a:rPr lang="en-US" sz="2000" b="1" dirty="0" err="1"/>
              <a:t>igv_vis</a:t>
            </a:r>
            <a:r>
              <a:rPr lang="en-US" sz="2000" b="1" dirty="0"/>
              <a:t>/ </a:t>
            </a:r>
            <a:r>
              <a:rPr lang="en-US" sz="2000" dirty="0"/>
              <a:t>directory and change into it</a:t>
            </a:r>
          </a:p>
          <a:p>
            <a:r>
              <a:rPr lang="en-US" sz="2000" dirty="0">
                <a:solidFill>
                  <a:schemeClr val="accent1"/>
                </a:solidFill>
              </a:rPr>
              <a:t>$ cp ../sample_3.Q30.recode.vcf.gz* ../sample_3.mutations.norm.* . </a:t>
            </a:r>
            <a:r>
              <a:rPr lang="en-US" sz="2000" dirty="0"/>
              <a:t># copy the files will be working with</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index sample_3.Q30.recode.vcf.gz </a:t>
            </a:r>
            <a:r>
              <a:rPr lang="en-US" sz="2000" dirty="0"/>
              <a:t># we will need to index this file with </a:t>
            </a:r>
            <a:r>
              <a:rPr lang="en-US" sz="2000" dirty="0" err="1"/>
              <a:t>bcftools</a:t>
            </a:r>
            <a:r>
              <a:rPr lang="en-US" sz="2000" dirty="0"/>
              <a:t> to enable </a:t>
            </a:r>
            <a:r>
              <a:rPr lang="en-US" sz="2000" dirty="0" err="1"/>
              <a:t>isec</a:t>
            </a:r>
            <a:r>
              <a:rPr lang="en-US" sz="2000" dirty="0"/>
              <a:t> comparison</a:t>
            </a:r>
          </a:p>
          <a:p>
            <a:endParaRPr lang="en-US" sz="2000" b="1" dirty="0"/>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a:t>
            </a:r>
            <a:r>
              <a:rPr lang="en-US" sz="2000" dirty="0" err="1">
                <a:solidFill>
                  <a:schemeClr val="accent1"/>
                </a:solidFill>
              </a:rPr>
              <a:t>isec</a:t>
            </a:r>
            <a:r>
              <a:rPr lang="en-US" sz="2000" dirty="0">
                <a:solidFill>
                  <a:schemeClr val="accent1"/>
                </a:solidFill>
              </a:rPr>
              <a:t> sample_3.Q30.recode.vcf.gz sample_3.mutations.norm.vcf.gz -p comparison </a:t>
            </a:r>
            <a:r>
              <a:rPr lang="en-US" sz="2000" dirty="0"/>
              <a:t># compare filtered file</a:t>
            </a:r>
            <a:r>
              <a:rPr lang="en-US" sz="2000" dirty="0">
                <a:solidFill>
                  <a:schemeClr val="accent1"/>
                </a:solidFill>
              </a:rPr>
              <a:t> </a:t>
            </a:r>
          </a:p>
          <a:p>
            <a:r>
              <a:rPr lang="en-US" sz="2000" dirty="0">
                <a:solidFill>
                  <a:schemeClr val="accent1"/>
                </a:solidFill>
              </a:rPr>
              <a:t>$ ls -</a:t>
            </a:r>
            <a:r>
              <a:rPr lang="en-US" sz="2000" dirty="0" err="1">
                <a:solidFill>
                  <a:schemeClr val="accent1"/>
                </a:solidFill>
              </a:rPr>
              <a:t>lh</a:t>
            </a:r>
            <a:r>
              <a:rPr lang="en-US" sz="2000" dirty="0">
                <a:solidFill>
                  <a:schemeClr val="accent1"/>
                </a:solidFill>
              </a:rPr>
              <a:t> comparison</a:t>
            </a:r>
          </a:p>
          <a:p>
            <a:r>
              <a:rPr lang="en-US" sz="2000" dirty="0">
                <a:solidFill>
                  <a:schemeClr val="accent1"/>
                </a:solidFill>
              </a:rPr>
              <a:t>$ mv comparison/* .</a:t>
            </a:r>
          </a:p>
          <a:p>
            <a:r>
              <a:rPr lang="en-US" sz="2000" dirty="0">
                <a:solidFill>
                  <a:schemeClr val="accent1"/>
                </a:solidFill>
              </a:rPr>
              <a:t>$ mv comparison/* .</a:t>
            </a:r>
          </a:p>
          <a:p>
            <a:r>
              <a:rPr lang="en-US" sz="2000" dirty="0">
                <a:solidFill>
                  <a:schemeClr val="accent1"/>
                </a:solidFill>
              </a:rPr>
              <a:t>$ cat README.txt </a:t>
            </a:r>
            <a:r>
              <a:rPr lang="en-US" sz="2000" dirty="0"/>
              <a:t># which files do we need to use?</a:t>
            </a:r>
          </a:p>
          <a:p>
            <a:endParaRPr lang="en-US" sz="2000" dirty="0">
              <a:solidFill>
                <a:schemeClr val="accent1"/>
              </a:solidFill>
            </a:endParaRPr>
          </a:p>
          <a:p>
            <a:r>
              <a:rPr lang="en-US" sz="2000" b="1" dirty="0"/>
              <a:t>0000.vcf</a:t>
            </a:r>
            <a:r>
              <a:rPr lang="en-US" sz="2000" dirty="0"/>
              <a:t> – false positives</a:t>
            </a:r>
          </a:p>
          <a:p>
            <a:r>
              <a:rPr lang="en-US" sz="2000" b="1" dirty="0"/>
              <a:t>0002.vcf or 0003.vcf</a:t>
            </a:r>
            <a:r>
              <a:rPr lang="en-US" sz="2000" dirty="0"/>
              <a:t> – true positives</a:t>
            </a:r>
          </a:p>
          <a:p>
            <a:endParaRPr lang="en-US" sz="2000" dirty="0">
              <a:solidFill>
                <a:schemeClr val="accent1"/>
              </a:solidFill>
            </a:endParaRPr>
          </a:p>
          <a:p>
            <a:endParaRPr lang="en-US" sz="2000" dirty="0">
              <a:solidFill>
                <a:schemeClr val="accent1"/>
              </a:solidFill>
            </a:endParaRPr>
          </a:p>
        </p:txBody>
      </p:sp>
    </p:spTree>
    <p:extLst>
      <p:ext uri="{BB962C8B-B14F-4D97-AF65-F5344CB8AC3E}">
        <p14:creationId xmlns:p14="http://schemas.microsoft.com/office/powerpoint/2010/main" val="1434293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E17D7-9E55-B04C-B72D-8073AE6C24C5}"/>
              </a:ext>
            </a:extLst>
          </p:cNvPr>
          <p:cNvSpPr txBox="1"/>
          <p:nvPr/>
        </p:nvSpPr>
        <p:spPr>
          <a:xfrm>
            <a:off x="5049520" y="91976"/>
            <a:ext cx="2328010" cy="461665"/>
          </a:xfrm>
          <a:prstGeom prst="rect">
            <a:avLst/>
          </a:prstGeom>
          <a:noFill/>
        </p:spPr>
        <p:txBody>
          <a:bodyPr wrap="none" rtlCol="0">
            <a:spAutoFit/>
          </a:bodyPr>
          <a:lstStyle/>
          <a:p>
            <a:r>
              <a:rPr lang="en-US" sz="2400" dirty="0"/>
              <a:t>Visualize variants</a:t>
            </a:r>
          </a:p>
        </p:txBody>
      </p:sp>
      <p:sp>
        <p:nvSpPr>
          <p:cNvPr id="5" name="TextBox 4">
            <a:extLst>
              <a:ext uri="{FF2B5EF4-FFF2-40B4-BE49-F238E27FC236}">
                <a16:creationId xmlns:a16="http://schemas.microsoft.com/office/drawing/2014/main" id="{9DF75BE0-2969-9D77-9936-C05124F0B27C}"/>
              </a:ext>
            </a:extLst>
          </p:cNvPr>
          <p:cNvSpPr txBox="1"/>
          <p:nvPr/>
        </p:nvSpPr>
        <p:spPr>
          <a:xfrm>
            <a:off x="690880" y="653534"/>
            <a:ext cx="11074400" cy="6247864"/>
          </a:xfrm>
          <a:prstGeom prst="rect">
            <a:avLst/>
          </a:prstGeom>
          <a:noFill/>
        </p:spPr>
        <p:txBody>
          <a:bodyPr wrap="square">
            <a:spAutoFit/>
          </a:bodyPr>
          <a:lstStyle/>
          <a:p>
            <a:r>
              <a:rPr lang="en-US" sz="2000" dirty="0"/>
              <a:t>Practice  visualizing variants</a:t>
            </a:r>
            <a:endParaRPr lang="en-US" sz="2000" b="1" i="1" dirty="0"/>
          </a:p>
          <a:p>
            <a:endParaRPr lang="en-US" sz="2000" dirty="0">
              <a:solidFill>
                <a:schemeClr val="accent1"/>
              </a:solidFill>
            </a:endParaRPr>
          </a:p>
          <a:p>
            <a:r>
              <a:rPr lang="en-US" sz="2000" dirty="0" err="1"/>
              <a:t>Bgzip</a:t>
            </a:r>
            <a:r>
              <a:rPr lang="en-US" sz="2000" dirty="0"/>
              <a:t> comparison files</a:t>
            </a:r>
            <a:r>
              <a:rPr lang="en-US" sz="2000" dirty="0">
                <a:solidFill>
                  <a:schemeClr val="accent1"/>
                </a:solidFill>
              </a:rPr>
              <a:t> </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0000.vcf</a:t>
            </a:r>
          </a:p>
          <a:p>
            <a:r>
              <a:rPr lang="en-US" sz="2000" dirty="0">
                <a:solidFill>
                  <a:schemeClr val="accent1"/>
                </a:solidFill>
              </a:rPr>
              <a:t>$ </a:t>
            </a:r>
            <a:r>
              <a:rPr lang="en-US" sz="2000" dirty="0" err="1">
                <a:solidFill>
                  <a:schemeClr val="accent1"/>
                </a:solidFill>
              </a:rPr>
              <a:t>bgzip</a:t>
            </a:r>
            <a:r>
              <a:rPr lang="en-US" sz="2000" dirty="0">
                <a:solidFill>
                  <a:schemeClr val="accent1"/>
                </a:solidFill>
              </a:rPr>
              <a:t> 0002.vcf</a:t>
            </a:r>
          </a:p>
          <a:p>
            <a:r>
              <a:rPr lang="en-US" sz="2000" dirty="0">
                <a:solidFill>
                  <a:schemeClr val="accent1"/>
                </a:solidFill>
              </a:rPr>
              <a:t>$ </a:t>
            </a:r>
            <a:r>
              <a:rPr lang="en-US" sz="2000" dirty="0" err="1">
                <a:solidFill>
                  <a:schemeClr val="accent1"/>
                </a:solidFill>
              </a:rPr>
              <a:t>tabix</a:t>
            </a:r>
            <a:r>
              <a:rPr lang="en-US" sz="2000" dirty="0">
                <a:solidFill>
                  <a:schemeClr val="accent1"/>
                </a:solidFill>
              </a:rPr>
              <a:t> 0000.vcf.gz</a:t>
            </a:r>
          </a:p>
          <a:p>
            <a:r>
              <a:rPr lang="en-US" sz="2000" dirty="0">
                <a:solidFill>
                  <a:schemeClr val="accent1"/>
                </a:solidFill>
              </a:rPr>
              <a:t>$ </a:t>
            </a:r>
            <a:r>
              <a:rPr lang="en-US" sz="2000" dirty="0" err="1">
                <a:solidFill>
                  <a:schemeClr val="accent1"/>
                </a:solidFill>
              </a:rPr>
              <a:t>tabix</a:t>
            </a:r>
            <a:r>
              <a:rPr lang="en-US" sz="2000" dirty="0">
                <a:solidFill>
                  <a:schemeClr val="accent1"/>
                </a:solidFill>
              </a:rPr>
              <a:t> 0002.vcf.gz</a:t>
            </a:r>
          </a:p>
          <a:p>
            <a:r>
              <a:rPr lang="en-US" sz="2000" dirty="0">
                <a:solidFill>
                  <a:schemeClr val="accent1"/>
                </a:solidFill>
              </a:rPr>
              <a:t> </a:t>
            </a:r>
          </a:p>
          <a:p>
            <a:r>
              <a:rPr lang="en-US" sz="2000" b="1" dirty="0"/>
              <a:t>Fire up IGV</a:t>
            </a:r>
          </a:p>
          <a:p>
            <a:endParaRPr lang="en-US" sz="2000" dirty="0"/>
          </a:p>
          <a:p>
            <a:pPr marL="342900" indent="-342900">
              <a:buFont typeface="Wingdings" panose="05000000000000000000" pitchFamily="2" charset="2"/>
              <a:buChar char="ü"/>
            </a:pPr>
            <a:r>
              <a:rPr lang="en-US" sz="2000" dirty="0"/>
              <a:t>Load M. tuberculosis genome</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Load sorted, indexed and deduplicated files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Load 0000.vcf.gz – TRUE positives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Load 0002.vcf.gz – FALSE positives</a:t>
            </a:r>
          </a:p>
          <a:p>
            <a:pPr marL="342900" indent="-342900">
              <a:buFont typeface="Wingdings" panose="05000000000000000000" pitchFamily="2" charset="2"/>
              <a:buChar char="ü"/>
            </a:pPr>
            <a:endParaRPr lang="en-US" sz="2000" dirty="0"/>
          </a:p>
          <a:p>
            <a:r>
              <a:rPr lang="en-US" sz="2000" b="1" dirty="0"/>
              <a:t>There is something really odd about false positive variants!</a:t>
            </a:r>
          </a:p>
          <a:p>
            <a:endParaRPr lang="en-US" sz="2000" dirty="0">
              <a:solidFill>
                <a:schemeClr val="accent1"/>
              </a:solidFill>
            </a:endParaRPr>
          </a:p>
        </p:txBody>
      </p:sp>
    </p:spTree>
    <p:extLst>
      <p:ext uri="{BB962C8B-B14F-4D97-AF65-F5344CB8AC3E}">
        <p14:creationId xmlns:p14="http://schemas.microsoft.com/office/powerpoint/2010/main" val="37042305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A4A6B-73F4-4EAF-A26E-93D091835F10}"/>
              </a:ext>
            </a:extLst>
          </p:cNvPr>
          <p:cNvSpPr txBox="1"/>
          <p:nvPr/>
        </p:nvSpPr>
        <p:spPr>
          <a:xfrm>
            <a:off x="5049520" y="91976"/>
            <a:ext cx="2328010" cy="461665"/>
          </a:xfrm>
          <a:prstGeom prst="rect">
            <a:avLst/>
          </a:prstGeom>
          <a:noFill/>
        </p:spPr>
        <p:txBody>
          <a:bodyPr wrap="none" rtlCol="0">
            <a:spAutoFit/>
          </a:bodyPr>
          <a:lstStyle/>
          <a:p>
            <a:r>
              <a:rPr lang="en-US" sz="2400" dirty="0"/>
              <a:t>Visualize variants</a:t>
            </a:r>
          </a:p>
        </p:txBody>
      </p:sp>
      <p:sp>
        <p:nvSpPr>
          <p:cNvPr id="6" name="TextBox 5">
            <a:extLst>
              <a:ext uri="{FF2B5EF4-FFF2-40B4-BE49-F238E27FC236}">
                <a16:creationId xmlns:a16="http://schemas.microsoft.com/office/drawing/2014/main" id="{1EB43CB6-D3B3-65EE-6022-78B031C936F4}"/>
              </a:ext>
            </a:extLst>
          </p:cNvPr>
          <p:cNvSpPr txBox="1"/>
          <p:nvPr/>
        </p:nvSpPr>
        <p:spPr>
          <a:xfrm>
            <a:off x="579120" y="572254"/>
            <a:ext cx="11074400" cy="1938992"/>
          </a:xfrm>
          <a:prstGeom prst="rect">
            <a:avLst/>
          </a:prstGeom>
          <a:noFill/>
        </p:spPr>
        <p:txBody>
          <a:bodyPr wrap="square">
            <a:spAutoFit/>
          </a:bodyPr>
          <a:lstStyle/>
          <a:p>
            <a:r>
              <a:rPr lang="en-US" sz="2000" dirty="0"/>
              <a:t>Practice  visualizing variants</a:t>
            </a:r>
            <a:endParaRPr lang="en-US" sz="2000" b="1" i="1" dirty="0"/>
          </a:p>
          <a:p>
            <a:endParaRPr lang="en-US" sz="2000" dirty="0">
              <a:solidFill>
                <a:schemeClr val="accent1"/>
              </a:solidFill>
            </a:endParaRPr>
          </a:p>
          <a:p>
            <a:r>
              <a:rPr lang="en-US" sz="2000" dirty="0"/>
              <a:t>Let’s verify our observation about allele counts</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0000.vcf.gz | grep -v '^#' | head -n 3</a:t>
            </a:r>
            <a:r>
              <a:rPr lang="en-US" sz="2000" dirty="0"/>
              <a:t> # Print some lines from the body of the VCF file</a:t>
            </a:r>
          </a:p>
          <a:p>
            <a:endParaRPr lang="en-US" sz="2000" dirty="0"/>
          </a:p>
          <a:p>
            <a:endParaRPr lang="en-US" sz="2000" dirty="0"/>
          </a:p>
        </p:txBody>
      </p:sp>
      <p:grpSp>
        <p:nvGrpSpPr>
          <p:cNvPr id="7" name="Group 6">
            <a:extLst>
              <a:ext uri="{FF2B5EF4-FFF2-40B4-BE49-F238E27FC236}">
                <a16:creationId xmlns:a16="http://schemas.microsoft.com/office/drawing/2014/main" id="{037B6DFE-76FB-E321-3275-DFEA66135EE6}"/>
              </a:ext>
            </a:extLst>
          </p:cNvPr>
          <p:cNvGrpSpPr/>
          <p:nvPr/>
        </p:nvGrpSpPr>
        <p:grpSpPr>
          <a:xfrm>
            <a:off x="579119" y="1939640"/>
            <a:ext cx="10865821" cy="439560"/>
            <a:chOff x="579119" y="1939640"/>
            <a:chExt cx="10865821" cy="439560"/>
          </a:xfrm>
        </p:grpSpPr>
        <p:pic>
          <p:nvPicPr>
            <p:cNvPr id="3" name="Picture 2">
              <a:extLst>
                <a:ext uri="{FF2B5EF4-FFF2-40B4-BE49-F238E27FC236}">
                  <a16:creationId xmlns:a16="http://schemas.microsoft.com/office/drawing/2014/main" id="{2638ABAB-F6CF-4953-54D6-EBC920822003}"/>
                </a:ext>
              </a:extLst>
            </p:cNvPr>
            <p:cNvPicPr>
              <a:picLocks noChangeAspect="1"/>
            </p:cNvPicPr>
            <p:nvPr/>
          </p:nvPicPr>
          <p:blipFill>
            <a:blip r:embed="rId2"/>
            <a:stretch>
              <a:fillRect/>
            </a:stretch>
          </p:blipFill>
          <p:spPr>
            <a:xfrm>
              <a:off x="579119" y="2045330"/>
              <a:ext cx="10865821" cy="21018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4FCC4F9-789A-0186-E770-1D6AE8693B4C}"/>
                    </a:ext>
                  </a:extLst>
                </p14:cNvPr>
                <p14:cNvContentPartPr/>
                <p14:nvPr/>
              </p14:nvContentPartPr>
              <p14:xfrm>
                <a:off x="9396480" y="1939640"/>
                <a:ext cx="683640" cy="439560"/>
              </p14:xfrm>
            </p:contentPart>
          </mc:Choice>
          <mc:Fallback xmlns="">
            <p:pic>
              <p:nvPicPr>
                <p:cNvPr id="5" name="Ink 4">
                  <a:extLst>
                    <a:ext uri="{FF2B5EF4-FFF2-40B4-BE49-F238E27FC236}">
                      <a16:creationId xmlns:a16="http://schemas.microsoft.com/office/drawing/2014/main" id="{D4FCC4F9-789A-0186-E770-1D6AE8693B4C}"/>
                    </a:ext>
                  </a:extLst>
                </p:cNvPr>
                <p:cNvPicPr/>
                <p:nvPr/>
              </p:nvPicPr>
              <p:blipFill>
                <a:blip r:embed="rId4"/>
                <a:stretch>
                  <a:fillRect/>
                </a:stretch>
              </p:blipFill>
              <p:spPr>
                <a:xfrm>
                  <a:off x="9387480" y="1930640"/>
                  <a:ext cx="701280" cy="457200"/>
                </a:xfrm>
                <a:prstGeom prst="rect">
                  <a:avLst/>
                </a:prstGeom>
              </p:spPr>
            </p:pic>
          </mc:Fallback>
        </mc:AlternateContent>
      </p:grpSp>
      <p:sp>
        <p:nvSpPr>
          <p:cNvPr id="8" name="TextBox 7">
            <a:extLst>
              <a:ext uri="{FF2B5EF4-FFF2-40B4-BE49-F238E27FC236}">
                <a16:creationId xmlns:a16="http://schemas.microsoft.com/office/drawing/2014/main" id="{A620C6EF-90CB-10F5-DB92-7E7730D44391}"/>
              </a:ext>
            </a:extLst>
          </p:cNvPr>
          <p:cNvSpPr txBox="1"/>
          <p:nvPr/>
        </p:nvSpPr>
        <p:spPr>
          <a:xfrm>
            <a:off x="609600" y="2479040"/>
            <a:ext cx="6944337" cy="3477875"/>
          </a:xfrm>
          <a:prstGeom prst="rect">
            <a:avLst/>
          </a:prstGeom>
          <a:noFill/>
        </p:spPr>
        <p:txBody>
          <a:bodyPr wrap="none" rtlCol="0">
            <a:spAutoFit/>
          </a:bodyPr>
          <a:lstStyle/>
          <a:p>
            <a:r>
              <a:rPr lang="en-US" sz="2000" dirty="0"/>
              <a:t>How many variants in “false positives” file have allele count of 0?</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0000.vcf.gz | grep -v '^#' | grep ';AC=0;' | </a:t>
            </a:r>
            <a:r>
              <a:rPr lang="en-US" sz="2000" dirty="0" err="1">
                <a:solidFill>
                  <a:schemeClr val="accent1"/>
                </a:solidFill>
              </a:rPr>
              <a:t>wc</a:t>
            </a:r>
            <a:r>
              <a:rPr lang="en-US" sz="2000" dirty="0">
                <a:solidFill>
                  <a:schemeClr val="accent1"/>
                </a:solidFill>
              </a:rPr>
              <a:t> -l</a:t>
            </a:r>
          </a:p>
          <a:p>
            <a:endParaRPr lang="en-US" sz="2000" dirty="0">
              <a:solidFill>
                <a:schemeClr val="accent1"/>
              </a:solidFill>
            </a:endParaRPr>
          </a:p>
          <a:p>
            <a:r>
              <a:rPr lang="en-US" sz="2000" dirty="0"/>
              <a:t>How many variant</a:t>
            </a:r>
            <a:r>
              <a:rPr lang="en-US" sz="2000" dirty="0">
                <a:solidFill>
                  <a:schemeClr val="accent1"/>
                </a:solidFill>
              </a:rPr>
              <a:t> </a:t>
            </a:r>
            <a:r>
              <a:rPr lang="en-US" sz="2000" dirty="0"/>
              <a:t>in “false positives” file have allele count of 1?</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0000.vcf.gz | grep -v '^#' | grep ';AC=1;' | </a:t>
            </a:r>
            <a:r>
              <a:rPr lang="en-US" sz="2000" dirty="0" err="1">
                <a:solidFill>
                  <a:schemeClr val="accent1"/>
                </a:solidFill>
              </a:rPr>
              <a:t>wc</a:t>
            </a:r>
            <a:r>
              <a:rPr lang="en-US" sz="2000" dirty="0">
                <a:solidFill>
                  <a:schemeClr val="accent1"/>
                </a:solidFill>
              </a:rPr>
              <a:t> -l</a:t>
            </a:r>
          </a:p>
          <a:p>
            <a:endParaRPr lang="en-US" sz="2000" dirty="0">
              <a:solidFill>
                <a:schemeClr val="accent1"/>
              </a:solidFill>
            </a:endParaRPr>
          </a:p>
          <a:p>
            <a:r>
              <a:rPr lang="en-US" sz="2000" dirty="0"/>
              <a:t>Now count variants with allele count 0 or 1 in “true positive” file</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0002.vcf.gz | grep -v '^#' | grep ';AC=0;' | </a:t>
            </a:r>
            <a:r>
              <a:rPr lang="en-US" sz="2000" dirty="0" err="1">
                <a:solidFill>
                  <a:schemeClr val="accent1"/>
                </a:solidFill>
              </a:rPr>
              <a:t>wc</a:t>
            </a:r>
            <a:r>
              <a:rPr lang="en-US" sz="2000" dirty="0">
                <a:solidFill>
                  <a:schemeClr val="accent1"/>
                </a:solidFill>
              </a:rPr>
              <a:t> -l</a:t>
            </a:r>
          </a:p>
          <a:p>
            <a:r>
              <a:rPr lang="en-US" sz="2000" dirty="0">
                <a:solidFill>
                  <a:schemeClr val="accent1"/>
                </a:solidFill>
              </a:rPr>
              <a:t>$ </a:t>
            </a:r>
            <a:r>
              <a:rPr lang="en-US" sz="2000" dirty="0" err="1">
                <a:solidFill>
                  <a:schemeClr val="accent1"/>
                </a:solidFill>
              </a:rPr>
              <a:t>zcat</a:t>
            </a:r>
            <a:r>
              <a:rPr lang="en-US" sz="2000" dirty="0">
                <a:solidFill>
                  <a:schemeClr val="accent1"/>
                </a:solidFill>
              </a:rPr>
              <a:t> 0002.vcf.gz | grep -v '^#' | grep ';AC=1;' | </a:t>
            </a:r>
            <a:r>
              <a:rPr lang="en-US" sz="2000" dirty="0" err="1">
                <a:solidFill>
                  <a:schemeClr val="accent1"/>
                </a:solidFill>
              </a:rPr>
              <a:t>wc</a:t>
            </a:r>
            <a:r>
              <a:rPr lang="en-US" sz="2000" dirty="0">
                <a:solidFill>
                  <a:schemeClr val="accent1"/>
                </a:solidFill>
              </a:rPr>
              <a:t> -l</a:t>
            </a:r>
          </a:p>
          <a:p>
            <a:endParaRPr lang="en-US" sz="2000" dirty="0">
              <a:solidFill>
                <a:schemeClr val="accent1"/>
              </a:solidFill>
            </a:endParaRPr>
          </a:p>
          <a:p>
            <a:endParaRPr lang="en-US" sz="2000" dirty="0">
              <a:solidFill>
                <a:schemeClr val="accent1"/>
              </a:solidFill>
            </a:endParaRPr>
          </a:p>
        </p:txBody>
      </p:sp>
    </p:spTree>
    <p:extLst>
      <p:ext uri="{BB962C8B-B14F-4D97-AF65-F5344CB8AC3E}">
        <p14:creationId xmlns:p14="http://schemas.microsoft.com/office/powerpoint/2010/main" val="1566823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434AEE-109B-6BBE-2A89-52F44B9C4C0F}"/>
              </a:ext>
            </a:extLst>
          </p:cNvPr>
          <p:cNvSpPr txBox="1"/>
          <p:nvPr/>
        </p:nvSpPr>
        <p:spPr>
          <a:xfrm>
            <a:off x="5049520" y="91976"/>
            <a:ext cx="2328010" cy="461665"/>
          </a:xfrm>
          <a:prstGeom prst="rect">
            <a:avLst/>
          </a:prstGeom>
          <a:noFill/>
        </p:spPr>
        <p:txBody>
          <a:bodyPr wrap="none" rtlCol="0">
            <a:spAutoFit/>
          </a:bodyPr>
          <a:lstStyle/>
          <a:p>
            <a:r>
              <a:rPr lang="en-US" sz="2400" dirty="0"/>
              <a:t>Visualize variants</a:t>
            </a:r>
          </a:p>
        </p:txBody>
      </p:sp>
      <p:sp>
        <p:nvSpPr>
          <p:cNvPr id="5" name="TextBox 4">
            <a:extLst>
              <a:ext uri="{FF2B5EF4-FFF2-40B4-BE49-F238E27FC236}">
                <a16:creationId xmlns:a16="http://schemas.microsoft.com/office/drawing/2014/main" id="{9ED7E9F5-7CBC-62ED-EE00-AA2F46C64675}"/>
              </a:ext>
            </a:extLst>
          </p:cNvPr>
          <p:cNvSpPr txBox="1"/>
          <p:nvPr/>
        </p:nvSpPr>
        <p:spPr>
          <a:xfrm>
            <a:off x="676325" y="612844"/>
            <a:ext cx="11074400" cy="6247864"/>
          </a:xfrm>
          <a:prstGeom prst="rect">
            <a:avLst/>
          </a:prstGeom>
          <a:noFill/>
        </p:spPr>
        <p:txBody>
          <a:bodyPr wrap="square">
            <a:spAutoFit/>
          </a:bodyPr>
          <a:lstStyle/>
          <a:p>
            <a:r>
              <a:rPr lang="en-US" sz="2000" dirty="0"/>
              <a:t>Practice  visualizing variants</a:t>
            </a:r>
            <a:endParaRPr lang="en-US" sz="2000" b="1" i="1" dirty="0"/>
          </a:p>
          <a:p>
            <a:endParaRPr lang="en-US" sz="2000" dirty="0">
              <a:solidFill>
                <a:schemeClr val="accent1"/>
              </a:solidFill>
            </a:endParaRPr>
          </a:p>
          <a:p>
            <a:r>
              <a:rPr lang="en-US" sz="2000" dirty="0"/>
              <a:t>Filter out the variants with </a:t>
            </a:r>
            <a:r>
              <a:rPr lang="en-US" sz="2000" b="1" dirty="0"/>
              <a:t>AC=0</a:t>
            </a:r>
            <a:r>
              <a:rPr lang="en-US" sz="2000" dirty="0"/>
              <a:t> and re-calculate F1 score</a:t>
            </a:r>
          </a:p>
          <a:p>
            <a:r>
              <a:rPr lang="en-US" sz="2000" dirty="0">
                <a:solidFill>
                  <a:schemeClr val="accent1"/>
                </a:solidFill>
              </a:rPr>
              <a:t>$ cp ../sample_3.norm.vcf .</a:t>
            </a:r>
            <a:r>
              <a:rPr lang="en-US" sz="2000" dirty="0"/>
              <a:t> # copy the original file to our working directory</a:t>
            </a:r>
          </a:p>
          <a:p>
            <a:endParaRPr lang="en-US" sz="2000" dirty="0"/>
          </a:p>
          <a:p>
            <a:r>
              <a:rPr lang="en-US" sz="2000" dirty="0"/>
              <a:t>Keep only the variants with allele count 1</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view --min-ac 1 -O v sample_3.norm.vcf &gt; sample_3.AC1.vcf</a:t>
            </a:r>
          </a:p>
          <a:p>
            <a:endParaRPr lang="en-US" sz="2000" dirty="0"/>
          </a:p>
          <a:p>
            <a:r>
              <a:rPr lang="en-US" sz="2000" dirty="0"/>
              <a:t>Compress and index with </a:t>
            </a:r>
            <a:r>
              <a:rPr lang="en-US" sz="2000" dirty="0" err="1"/>
              <a:t>tabix</a:t>
            </a:r>
            <a:endParaRPr lang="en-US" sz="2000" dirty="0"/>
          </a:p>
          <a:p>
            <a:r>
              <a:rPr lang="en-US" sz="2000" dirty="0">
                <a:solidFill>
                  <a:schemeClr val="accent1"/>
                </a:solidFill>
              </a:rPr>
              <a:t>$ </a:t>
            </a:r>
            <a:r>
              <a:rPr lang="en-US" sz="2000" dirty="0" err="1">
                <a:solidFill>
                  <a:schemeClr val="accent1"/>
                </a:solidFill>
              </a:rPr>
              <a:t>bgzip</a:t>
            </a:r>
            <a:r>
              <a:rPr lang="en-US" sz="2000" dirty="0">
                <a:solidFill>
                  <a:schemeClr val="accent1"/>
                </a:solidFill>
              </a:rPr>
              <a:t> sample_3.AC1.vcf</a:t>
            </a:r>
          </a:p>
          <a:p>
            <a:r>
              <a:rPr lang="en-US" sz="2000" dirty="0">
                <a:solidFill>
                  <a:schemeClr val="accent1"/>
                </a:solidFill>
              </a:rPr>
              <a:t>$ </a:t>
            </a:r>
            <a:r>
              <a:rPr lang="en-US" sz="2000" dirty="0" err="1">
                <a:solidFill>
                  <a:schemeClr val="accent1"/>
                </a:solidFill>
              </a:rPr>
              <a:t>tabix</a:t>
            </a:r>
            <a:r>
              <a:rPr lang="en-US" sz="2000" dirty="0">
                <a:solidFill>
                  <a:schemeClr val="accent1"/>
                </a:solidFill>
              </a:rPr>
              <a:t> sample_3.AC1.vcf.gz</a:t>
            </a:r>
          </a:p>
          <a:p>
            <a:endParaRPr lang="en-US" sz="2000" dirty="0">
              <a:solidFill>
                <a:schemeClr val="accent1"/>
              </a:solidFill>
            </a:endParaRPr>
          </a:p>
          <a:p>
            <a:r>
              <a:rPr lang="en-US" sz="2000" dirty="0"/>
              <a:t>Compare AC filtered VCF and “ground truth” data set</a:t>
            </a:r>
          </a:p>
          <a:p>
            <a:r>
              <a:rPr lang="en-US" sz="2000" dirty="0">
                <a:solidFill>
                  <a:schemeClr val="accent1"/>
                </a:solidFill>
              </a:rPr>
              <a:t>$ </a:t>
            </a:r>
            <a:r>
              <a:rPr lang="en-US" sz="2000" dirty="0" err="1">
                <a:solidFill>
                  <a:schemeClr val="accent1"/>
                </a:solidFill>
              </a:rPr>
              <a:t>vcf</a:t>
            </a:r>
            <a:r>
              <a:rPr lang="en-US" sz="2000" dirty="0">
                <a:solidFill>
                  <a:schemeClr val="accent1"/>
                </a:solidFill>
              </a:rPr>
              <a:t>-compare sample_3.AC1.vcf.gz sample_3.mutations.norm.vcf.gz</a:t>
            </a:r>
          </a:p>
          <a:p>
            <a:endParaRPr lang="en-US" sz="2000" dirty="0">
              <a:solidFill>
                <a:schemeClr val="accent1"/>
              </a:solidFill>
            </a:endParaRPr>
          </a:p>
          <a:p>
            <a:endParaRPr lang="en-US" sz="2000" dirty="0">
              <a:solidFill>
                <a:schemeClr val="accent1"/>
              </a:solidFill>
            </a:endParaRP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632221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98787D-A299-D9E2-C686-DCE10FE3BC7E}"/>
              </a:ext>
            </a:extLst>
          </p:cNvPr>
          <p:cNvSpPr txBox="1"/>
          <p:nvPr/>
        </p:nvSpPr>
        <p:spPr>
          <a:xfrm>
            <a:off x="5049520" y="91976"/>
            <a:ext cx="2328010" cy="461665"/>
          </a:xfrm>
          <a:prstGeom prst="rect">
            <a:avLst/>
          </a:prstGeom>
          <a:noFill/>
        </p:spPr>
        <p:txBody>
          <a:bodyPr wrap="none" rtlCol="0">
            <a:spAutoFit/>
          </a:bodyPr>
          <a:lstStyle/>
          <a:p>
            <a:r>
              <a:rPr lang="en-US" sz="2400" dirty="0"/>
              <a:t>Visualize variants</a:t>
            </a:r>
          </a:p>
        </p:txBody>
      </p:sp>
      <p:sp>
        <p:nvSpPr>
          <p:cNvPr id="8" name="TextBox 7">
            <a:extLst>
              <a:ext uri="{FF2B5EF4-FFF2-40B4-BE49-F238E27FC236}">
                <a16:creationId xmlns:a16="http://schemas.microsoft.com/office/drawing/2014/main" id="{6876148D-8E55-8C55-8E50-5391FFF508CE}"/>
              </a:ext>
            </a:extLst>
          </p:cNvPr>
          <p:cNvSpPr txBox="1"/>
          <p:nvPr/>
        </p:nvSpPr>
        <p:spPr>
          <a:xfrm>
            <a:off x="934720" y="663694"/>
            <a:ext cx="6096000" cy="2862322"/>
          </a:xfrm>
          <a:prstGeom prst="rect">
            <a:avLst/>
          </a:prstGeom>
          <a:noFill/>
        </p:spPr>
        <p:txBody>
          <a:bodyPr wrap="square">
            <a:spAutoFit/>
          </a:bodyPr>
          <a:lstStyle/>
          <a:p>
            <a:r>
              <a:rPr lang="en-US" sz="1800" dirty="0"/>
              <a:t>Practice  visualizing variants</a:t>
            </a:r>
          </a:p>
          <a:p>
            <a:endParaRPr lang="en-US" b="1" i="1" dirty="0"/>
          </a:p>
          <a:p>
            <a:r>
              <a:rPr lang="en-US" sz="1800" b="1" dirty="0"/>
              <a:t>Precision = TP / (TP + FP)</a:t>
            </a:r>
          </a:p>
          <a:p>
            <a:endParaRPr lang="en-US" sz="1800" b="1" dirty="0"/>
          </a:p>
          <a:p>
            <a:r>
              <a:rPr lang="en-US" sz="1800" b="1" dirty="0"/>
              <a:t>Sensitivity = TP / (TP + FN)</a:t>
            </a:r>
          </a:p>
          <a:p>
            <a:endParaRPr lang="en-US" sz="1800" b="1" dirty="0"/>
          </a:p>
          <a:p>
            <a:r>
              <a:rPr lang="en-US" sz="1800" b="1" dirty="0"/>
              <a:t>F1 Score = 2 * (Sensitivity * Precision) / (Sensitivity + Precision)</a:t>
            </a:r>
          </a:p>
          <a:p>
            <a:endParaRPr lang="en-US" sz="1800" b="1" i="1" dirty="0"/>
          </a:p>
          <a:p>
            <a:r>
              <a:rPr lang="en-US" sz="1800" b="1" dirty="0"/>
              <a:t>F1 Score ~ 0.984</a:t>
            </a:r>
          </a:p>
        </p:txBody>
      </p:sp>
    </p:spTree>
    <p:extLst>
      <p:ext uri="{BB962C8B-B14F-4D97-AF65-F5344CB8AC3E}">
        <p14:creationId xmlns:p14="http://schemas.microsoft.com/office/powerpoint/2010/main" val="26487919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D79822-5F37-1BD1-F7B4-44169ABECCC8}"/>
              </a:ext>
            </a:extLst>
          </p:cNvPr>
          <p:cNvSpPr txBox="1"/>
          <p:nvPr/>
        </p:nvSpPr>
        <p:spPr>
          <a:xfrm>
            <a:off x="465328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13CED96A-E59A-D70A-A15F-E8E6906E9A3B}"/>
              </a:ext>
            </a:extLst>
          </p:cNvPr>
          <p:cNvSpPr txBox="1"/>
          <p:nvPr/>
        </p:nvSpPr>
        <p:spPr>
          <a:xfrm>
            <a:off x="543560" y="766732"/>
            <a:ext cx="11104880" cy="5324535"/>
          </a:xfrm>
          <a:prstGeom prst="rect">
            <a:avLst/>
          </a:prstGeom>
          <a:noFill/>
        </p:spPr>
        <p:txBody>
          <a:bodyPr wrap="square" rtlCol="0">
            <a:spAutoFit/>
          </a:bodyPr>
          <a:lstStyle/>
          <a:p>
            <a:r>
              <a:rPr lang="en-US" sz="2000" dirty="0"/>
              <a:t>Predict biological effects of detected variants</a:t>
            </a:r>
          </a:p>
          <a:p>
            <a:endParaRPr lang="en-US" sz="2000" dirty="0"/>
          </a:p>
          <a:p>
            <a:pPr marL="342900" indent="-342900">
              <a:buFont typeface="Arial" panose="020B0604020202020204" pitchFamily="34" charset="0"/>
              <a:buChar char="•"/>
            </a:pPr>
            <a:r>
              <a:rPr lang="en-US" sz="2000" dirty="0"/>
              <a:t>Variant annotation means predicting the consequences of genetic changes on the function of genes.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Changes in the sequence of the gene itself or regulatory regions may alter rate of transcription, change the structure of transcripts, change the stability of transcripts, and change the stability and structure of proteins. This list is not exhaustive.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Genetic changes may be silent.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software that predicts variant effects is called a variant annotator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Variant annotators can rely both on mathematical models and on external data to predict variant effects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Normally, they take VCF file as an input and output an updated VCF files annotations together with more detailed html or pdf reports </a:t>
            </a:r>
          </a:p>
        </p:txBody>
      </p:sp>
    </p:spTree>
    <p:extLst>
      <p:ext uri="{BB962C8B-B14F-4D97-AF65-F5344CB8AC3E}">
        <p14:creationId xmlns:p14="http://schemas.microsoft.com/office/powerpoint/2010/main" val="21572227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897305-EF90-7604-D5AF-0CB9419D7CC0}"/>
              </a:ext>
            </a:extLst>
          </p:cNvPr>
          <p:cNvSpPr txBox="1"/>
          <p:nvPr/>
        </p:nvSpPr>
        <p:spPr>
          <a:xfrm>
            <a:off x="465328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96B9513B-3174-B8D6-1BB5-EAD5836DFBB3}"/>
              </a:ext>
            </a:extLst>
          </p:cNvPr>
          <p:cNvSpPr txBox="1"/>
          <p:nvPr/>
        </p:nvSpPr>
        <p:spPr>
          <a:xfrm>
            <a:off x="543560" y="766732"/>
            <a:ext cx="11104880" cy="4708981"/>
          </a:xfrm>
          <a:prstGeom prst="rect">
            <a:avLst/>
          </a:prstGeom>
          <a:noFill/>
        </p:spPr>
        <p:txBody>
          <a:bodyPr wrap="square" rtlCol="0">
            <a:spAutoFit/>
          </a:bodyPr>
          <a:lstStyle/>
          <a:p>
            <a:r>
              <a:rPr lang="en-US" sz="2000" dirty="0"/>
              <a:t>Predict biological effects of detected variants</a:t>
            </a:r>
          </a:p>
          <a:p>
            <a:endParaRPr lang="en-US" sz="2000" dirty="0"/>
          </a:p>
          <a:p>
            <a:r>
              <a:rPr lang="en-US" sz="2000" dirty="0"/>
              <a:t>What kind of variant annotations we can generate?</a:t>
            </a:r>
          </a:p>
          <a:p>
            <a:endParaRPr lang="en-US" sz="2000" dirty="0"/>
          </a:p>
          <a:p>
            <a:pPr marL="342900" indent="-342900">
              <a:buFont typeface="Courier New" panose="02070309020205020404" pitchFamily="49" charset="0"/>
              <a:buChar char="o"/>
            </a:pPr>
            <a:r>
              <a:rPr lang="en-US" sz="2000" dirty="0"/>
              <a:t>Relate variants to genomic regions (</a:t>
            </a:r>
            <a:r>
              <a:rPr lang="en-US" sz="2000" dirty="0" err="1"/>
              <a:t>conding</a:t>
            </a:r>
            <a:r>
              <a:rPr lang="en-US" sz="2000" dirty="0"/>
              <a:t> or non-coding regions, regulatory elements, transcription start or termination sites, etc.)</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List which genes or transcripts are affected by the variant</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Determine the effect of the variant on protein sequence: synonymous mutations, missense mutation, stop-gained, stop-lost, frameshift</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Match detected variants with known variants from and external data set, like </a:t>
            </a:r>
            <a:r>
              <a:rPr lang="en-US" sz="2000" dirty="0" err="1"/>
              <a:t>snpDB</a:t>
            </a:r>
            <a:r>
              <a:rPr lang="en-US" sz="2000" dirty="0"/>
              <a:t>, </a:t>
            </a:r>
            <a:r>
              <a:rPr lang="en-US" sz="2000" dirty="0" err="1"/>
              <a:t>Clinvar</a:t>
            </a:r>
            <a:r>
              <a:rPr lang="en-US" sz="2000" dirty="0"/>
              <a:t>, </a:t>
            </a:r>
            <a:r>
              <a:rPr lang="en-US" sz="2000" dirty="0" err="1"/>
              <a:t>ExAc</a:t>
            </a:r>
            <a:r>
              <a:rPr lang="en-US" sz="2000" dirty="0"/>
              <a:t> or custom data sets</a:t>
            </a:r>
          </a:p>
          <a:p>
            <a:endParaRPr lang="en-US" sz="2000" dirty="0"/>
          </a:p>
        </p:txBody>
      </p:sp>
    </p:spTree>
    <p:extLst>
      <p:ext uri="{BB962C8B-B14F-4D97-AF65-F5344CB8AC3E}">
        <p14:creationId xmlns:p14="http://schemas.microsoft.com/office/powerpoint/2010/main" val="36759415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78D622-3FD1-8135-D6B2-5B970B6BA956}"/>
              </a:ext>
            </a:extLst>
          </p:cNvPr>
          <p:cNvSpPr txBox="1"/>
          <p:nvPr/>
        </p:nvSpPr>
        <p:spPr>
          <a:xfrm>
            <a:off x="465328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8F327550-9AE3-5F11-6486-C152002B93BE}"/>
              </a:ext>
            </a:extLst>
          </p:cNvPr>
          <p:cNvSpPr txBox="1"/>
          <p:nvPr/>
        </p:nvSpPr>
        <p:spPr>
          <a:xfrm>
            <a:off x="635000" y="746412"/>
            <a:ext cx="11104880" cy="4708981"/>
          </a:xfrm>
          <a:prstGeom prst="rect">
            <a:avLst/>
          </a:prstGeom>
          <a:noFill/>
        </p:spPr>
        <p:txBody>
          <a:bodyPr wrap="square" rtlCol="0">
            <a:spAutoFit/>
          </a:bodyPr>
          <a:lstStyle/>
          <a:p>
            <a:r>
              <a:rPr lang="en-US" sz="2000" dirty="0"/>
              <a:t>Predict biological effects of detected variants</a:t>
            </a:r>
          </a:p>
          <a:p>
            <a:endParaRPr lang="en-US" sz="2000" dirty="0"/>
          </a:p>
          <a:p>
            <a:r>
              <a:rPr lang="en-US" sz="2000" dirty="0"/>
              <a:t>Variant annotation software</a:t>
            </a:r>
          </a:p>
          <a:p>
            <a:endParaRPr lang="en-US" sz="2000" dirty="0"/>
          </a:p>
          <a:p>
            <a:pPr marL="342900" indent="-342900">
              <a:buFont typeface="Wingdings" panose="05000000000000000000" pitchFamily="2" charset="2"/>
              <a:buChar char="ü"/>
            </a:pPr>
            <a:r>
              <a:rPr lang="en-US" sz="2000" dirty="0" err="1"/>
              <a:t>snpEff</a:t>
            </a:r>
            <a:r>
              <a:rPr lang="en-US" sz="2000" dirty="0"/>
              <a:t> : </a:t>
            </a:r>
            <a:r>
              <a:rPr lang="en-US" sz="2000" dirty="0">
                <a:hlinkClick r:id="rId2"/>
              </a:rPr>
              <a:t>https://pcingola.github.io/SnpEff/</a:t>
            </a:r>
            <a:endParaRPr lang="en-US" sz="2000" dirty="0"/>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Variant Effect Predictor : </a:t>
            </a:r>
            <a:r>
              <a:rPr lang="en-US" sz="2000" dirty="0">
                <a:hlinkClick r:id="rId3"/>
              </a:rPr>
              <a:t>https://useast.ensembl.org/info/docs/tools/vep/script/index.html</a:t>
            </a:r>
            <a:endParaRPr lang="en-US" sz="2000" dirty="0"/>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err="1"/>
              <a:t>AnnoVar</a:t>
            </a:r>
            <a:r>
              <a:rPr lang="en-US" sz="2000" dirty="0"/>
              <a:t> : </a:t>
            </a:r>
            <a:r>
              <a:rPr lang="en-US" sz="2000" dirty="0">
                <a:hlinkClick r:id="rId4"/>
              </a:rPr>
              <a:t>https://annovar.openbioinformatics.org/en/latest/</a:t>
            </a:r>
            <a:endParaRPr lang="en-US" sz="2000" dirty="0"/>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Vaast2 : </a:t>
            </a:r>
            <a:r>
              <a:rPr lang="en-US" sz="2000" dirty="0">
                <a:hlinkClick r:id="rId5"/>
              </a:rPr>
              <a:t>https://www.yandell-lab.org/software/vaast.html</a:t>
            </a:r>
            <a:endParaRPr lang="en-US" sz="2000" dirty="0"/>
          </a:p>
          <a:p>
            <a:pPr marL="342900" indent="-342900">
              <a:buFont typeface="Wingdings" panose="05000000000000000000" pitchFamily="2" charset="2"/>
              <a:buChar char="ü"/>
            </a:pPr>
            <a:endParaRPr lang="en-US" sz="2000" dirty="0"/>
          </a:p>
          <a:p>
            <a:r>
              <a:rPr lang="en-US" sz="2000" dirty="0"/>
              <a:t>Here we will use </a:t>
            </a:r>
            <a:r>
              <a:rPr lang="en-US" sz="2000" b="1" i="1" dirty="0" err="1"/>
              <a:t>SnpEff</a:t>
            </a:r>
            <a:r>
              <a:rPr lang="en-US" sz="2000" b="1" i="1" dirty="0"/>
              <a:t> </a:t>
            </a:r>
            <a:r>
              <a:rPr lang="en-US" sz="2000" dirty="0"/>
              <a:t>to annotate the final set of variants detected with the use of </a:t>
            </a:r>
            <a:r>
              <a:rPr lang="en-US" sz="2000" b="1" i="1" dirty="0"/>
              <a:t>BWA – </a:t>
            </a:r>
            <a:r>
              <a:rPr lang="en-US" sz="2000" b="1" i="1" dirty="0" err="1"/>
              <a:t>freebayes</a:t>
            </a:r>
            <a:r>
              <a:rPr lang="en-US" sz="2000" b="1" i="1" dirty="0"/>
              <a:t> </a:t>
            </a:r>
            <a:r>
              <a:rPr lang="en-US" sz="2000" dirty="0"/>
              <a:t>workflow </a:t>
            </a:r>
            <a:endParaRPr lang="en-US" sz="2000" i="1" dirty="0"/>
          </a:p>
          <a:p>
            <a:endParaRPr lang="en-US" sz="2000" dirty="0"/>
          </a:p>
        </p:txBody>
      </p:sp>
    </p:spTree>
    <p:extLst>
      <p:ext uri="{BB962C8B-B14F-4D97-AF65-F5344CB8AC3E}">
        <p14:creationId xmlns:p14="http://schemas.microsoft.com/office/powerpoint/2010/main" val="332141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61E9ED-63D2-2891-9737-188DDD574846}"/>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FB4F46F5-5AE8-32FE-0E9D-DFCDBB22BBB3}"/>
              </a:ext>
            </a:extLst>
          </p:cNvPr>
          <p:cNvSpPr txBox="1"/>
          <p:nvPr/>
        </p:nvSpPr>
        <p:spPr>
          <a:xfrm>
            <a:off x="690880" y="701040"/>
            <a:ext cx="10525760" cy="6555641"/>
          </a:xfrm>
          <a:prstGeom prst="rect">
            <a:avLst/>
          </a:prstGeom>
          <a:noFill/>
        </p:spPr>
        <p:txBody>
          <a:bodyPr wrap="square" rtlCol="0">
            <a:spAutoFit/>
          </a:bodyPr>
          <a:lstStyle/>
          <a:p>
            <a:r>
              <a:rPr lang="en-US" sz="2000" dirty="0"/>
              <a:t>Challenges in variant calling</a:t>
            </a:r>
          </a:p>
          <a:p>
            <a:endParaRPr lang="en-US" sz="2000" dirty="0"/>
          </a:p>
          <a:p>
            <a:pPr marL="342900" indent="-342900">
              <a:buFont typeface="Courier New" panose="02070309020205020404" pitchFamily="49" charset="0"/>
              <a:buChar char="o"/>
            </a:pPr>
            <a:r>
              <a:rPr lang="en-US" sz="2000" b="1" dirty="0"/>
              <a:t>Library preparation bias:</a:t>
            </a:r>
            <a:r>
              <a:rPr lang="en-US" sz="2000" dirty="0"/>
              <a:t> Success of a variant detection depends on coverage, i.e. a genomic position must be covered by a certain number of reads to consider a call reliable. Different library preparation protocols are prone to region biases, leading to insufficient coverage of certain regions</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 </a:t>
            </a:r>
            <a:r>
              <a:rPr lang="en-US" sz="2000" b="1" dirty="0"/>
              <a:t>Artifact mutations</a:t>
            </a:r>
            <a:r>
              <a:rPr lang="en-US" sz="2000" dirty="0"/>
              <a:t> introduced during the library preparation process, for example endonuclease-mediated DNA fragmentation introduces more artifactual SNV/Indels compared to ultrasonication (</a:t>
            </a:r>
            <a:r>
              <a:rPr lang="en-US" sz="2000" b="0" i="0" dirty="0">
                <a:solidFill>
                  <a:srgbClr val="212121"/>
                </a:solidFill>
                <a:effectLst/>
                <a:latin typeface="BlinkMacSystemFont"/>
              </a:rPr>
              <a:t>PMID: 31899787</a:t>
            </a:r>
            <a:r>
              <a:rPr lang="en-US" sz="2000" dirty="0"/>
              <a:t>)</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PCR/Optical duplicates </a:t>
            </a:r>
            <a:r>
              <a:rPr lang="en-US" sz="2000" dirty="0"/>
              <a:t>can falsely increase allele frequencies or even introduce mutations  </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Errors</a:t>
            </a:r>
            <a:r>
              <a:rPr lang="en-US" sz="2000" dirty="0"/>
              <a:t> introduced during sequencing and base calling (platform-dependent)</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b="1" dirty="0"/>
              <a:t>Read alignment issues</a:t>
            </a:r>
            <a:r>
              <a:rPr lang="en-US" sz="2000" dirty="0"/>
              <a:t>, such as mapping repeat regions, alignment around indels</a:t>
            </a:r>
            <a:endParaRPr lang="en-US" sz="2000" b="1" dirty="0"/>
          </a:p>
          <a:p>
            <a:pPr marL="342900" indent="-342900">
              <a:buFont typeface="Courier New" panose="02070309020205020404" pitchFamily="49" charset="0"/>
              <a:buChar char="o"/>
            </a:pPr>
            <a:endParaRPr lang="en-US" sz="2000" dirty="0"/>
          </a:p>
          <a:p>
            <a:endParaRPr lang="en-US" sz="2000" b="1" dirty="0"/>
          </a:p>
          <a:p>
            <a:endParaRPr lang="en-US" sz="2000" b="1" dirty="0"/>
          </a:p>
          <a:p>
            <a:endParaRPr lang="en-US" sz="2000" dirty="0"/>
          </a:p>
          <a:p>
            <a:endParaRPr lang="en-US" sz="2000" dirty="0"/>
          </a:p>
        </p:txBody>
      </p:sp>
    </p:spTree>
    <p:extLst>
      <p:ext uri="{BB962C8B-B14F-4D97-AF65-F5344CB8AC3E}">
        <p14:creationId xmlns:p14="http://schemas.microsoft.com/office/powerpoint/2010/main" val="23476078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D79D6-0EF2-DDA1-FA19-A8BF235E7BCF}"/>
              </a:ext>
            </a:extLst>
          </p:cNvPr>
          <p:cNvSpPr txBox="1"/>
          <p:nvPr/>
        </p:nvSpPr>
        <p:spPr>
          <a:xfrm>
            <a:off x="465328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20925838-3393-A19A-118E-1A044329BBD4}"/>
              </a:ext>
            </a:extLst>
          </p:cNvPr>
          <p:cNvSpPr txBox="1"/>
          <p:nvPr/>
        </p:nvSpPr>
        <p:spPr>
          <a:xfrm>
            <a:off x="635000" y="817532"/>
            <a:ext cx="11104880" cy="5324535"/>
          </a:xfrm>
          <a:prstGeom prst="rect">
            <a:avLst/>
          </a:prstGeom>
          <a:noFill/>
        </p:spPr>
        <p:txBody>
          <a:bodyPr wrap="square" rtlCol="0">
            <a:spAutoFit/>
          </a:bodyPr>
          <a:lstStyle/>
          <a:p>
            <a:r>
              <a:rPr lang="en-US" sz="2000" dirty="0"/>
              <a:t>Predict biological effects of detected variants</a:t>
            </a:r>
          </a:p>
          <a:p>
            <a:endParaRPr lang="en-US" sz="2000" dirty="0"/>
          </a:p>
          <a:p>
            <a:r>
              <a:rPr lang="en-US" sz="2000" dirty="0"/>
              <a:t>Annotate the filtered set of variants with </a:t>
            </a:r>
            <a:r>
              <a:rPr lang="en-US" sz="2000" b="1" i="1" dirty="0" err="1"/>
              <a:t>snpEff</a:t>
            </a:r>
            <a:endParaRPr lang="en-US" sz="2000" b="1" i="1" dirty="0"/>
          </a:p>
          <a:p>
            <a:endParaRPr lang="en-US" sz="2000" b="1" i="1" dirty="0"/>
          </a:p>
          <a:p>
            <a:r>
              <a:rPr lang="en-US" sz="2000" dirty="0"/>
              <a:t>Familiarize yourself with </a:t>
            </a:r>
            <a:r>
              <a:rPr lang="en-US" sz="2000" b="1" i="1" dirty="0" err="1"/>
              <a:t>snpEff</a:t>
            </a:r>
            <a:r>
              <a:rPr lang="en-US" sz="2000" dirty="0"/>
              <a:t> manual : </a:t>
            </a:r>
            <a:r>
              <a:rPr lang="en-US" sz="2000" dirty="0">
                <a:hlinkClick r:id="rId2"/>
              </a:rPr>
              <a:t>https://pcingola.github.io/SnpEff/se_introduction/</a:t>
            </a:r>
            <a:endParaRPr lang="en-US" sz="2000" dirty="0"/>
          </a:p>
          <a:p>
            <a:endParaRPr lang="en-US" sz="2000" dirty="0"/>
          </a:p>
          <a:p>
            <a:r>
              <a:rPr lang="en-US" sz="2000" dirty="0"/>
              <a:t>Create a new directory </a:t>
            </a:r>
            <a:r>
              <a:rPr lang="en-US" sz="2000" b="1" dirty="0"/>
              <a:t>annotation/ </a:t>
            </a:r>
            <a:r>
              <a:rPr lang="en-US" sz="2000" dirty="0"/>
              <a:t>in the </a:t>
            </a:r>
            <a:r>
              <a:rPr lang="en-US" sz="2000" b="1" dirty="0"/>
              <a:t>sandbox/</a:t>
            </a:r>
            <a:r>
              <a:rPr lang="en-US" sz="2000" dirty="0"/>
              <a:t> folder</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annotation</a:t>
            </a:r>
          </a:p>
          <a:p>
            <a:r>
              <a:rPr lang="en-US" sz="2000" dirty="0">
                <a:solidFill>
                  <a:schemeClr val="accent1"/>
                </a:solidFill>
              </a:rPr>
              <a:t>$ cd annotation</a:t>
            </a:r>
          </a:p>
          <a:p>
            <a:endParaRPr lang="en-US" sz="2000" dirty="0"/>
          </a:p>
          <a:p>
            <a:r>
              <a:rPr lang="en-US" sz="2000" dirty="0"/>
              <a:t>List prebuilt annotation data sets that come with </a:t>
            </a:r>
            <a:r>
              <a:rPr lang="en-US" sz="2000" b="1" i="1" dirty="0" err="1"/>
              <a:t>snpEff</a:t>
            </a:r>
            <a:endParaRPr lang="en-US" sz="2000" b="1" i="1" dirty="0"/>
          </a:p>
          <a:p>
            <a:r>
              <a:rPr lang="en-US" sz="2000" dirty="0">
                <a:solidFill>
                  <a:schemeClr val="accent1"/>
                </a:solidFill>
              </a:rPr>
              <a:t>$ </a:t>
            </a:r>
            <a:r>
              <a:rPr lang="en-US" sz="2000" dirty="0" err="1">
                <a:solidFill>
                  <a:schemeClr val="accent1"/>
                </a:solidFill>
              </a:rPr>
              <a:t>snpEff</a:t>
            </a:r>
            <a:r>
              <a:rPr lang="en-US" sz="2000" dirty="0">
                <a:solidFill>
                  <a:schemeClr val="accent1"/>
                </a:solidFill>
              </a:rPr>
              <a:t> databases &gt; snpeff_builds.txt</a:t>
            </a:r>
          </a:p>
          <a:p>
            <a:r>
              <a:rPr lang="en-US" sz="2000" dirty="0">
                <a:solidFill>
                  <a:schemeClr val="accent1"/>
                </a:solidFill>
              </a:rPr>
              <a:t>$ </a:t>
            </a:r>
            <a:r>
              <a:rPr lang="en-US" sz="2000" dirty="0" err="1">
                <a:solidFill>
                  <a:schemeClr val="accent1"/>
                </a:solidFill>
              </a:rPr>
              <a:t>wc</a:t>
            </a:r>
            <a:r>
              <a:rPr lang="en-US" sz="2000" dirty="0">
                <a:solidFill>
                  <a:schemeClr val="accent1"/>
                </a:solidFill>
              </a:rPr>
              <a:t> -l snpeff_builds.txt </a:t>
            </a:r>
            <a:r>
              <a:rPr lang="en-US" sz="2000" dirty="0"/>
              <a:t># how many organisms are available?</a:t>
            </a:r>
          </a:p>
          <a:p>
            <a:r>
              <a:rPr lang="en-US" sz="2000" dirty="0">
                <a:solidFill>
                  <a:schemeClr val="accent1"/>
                </a:solidFill>
              </a:rPr>
              <a:t>$ head snpeff_builds.txt</a:t>
            </a:r>
          </a:p>
          <a:p>
            <a:endParaRPr lang="en-US" sz="2000" dirty="0"/>
          </a:p>
          <a:p>
            <a:r>
              <a:rPr lang="en-US" sz="2000" dirty="0"/>
              <a:t>Search for Mycobacterium tuberculosis H37Rv</a:t>
            </a:r>
          </a:p>
          <a:p>
            <a:r>
              <a:rPr lang="en-US" sz="2000" dirty="0">
                <a:solidFill>
                  <a:schemeClr val="accent1"/>
                </a:solidFill>
              </a:rPr>
              <a:t>$ grep --color="auto" 'Mycobacterium_tuberculosis_h37' snpeff_builds.txt | head</a:t>
            </a:r>
          </a:p>
        </p:txBody>
      </p:sp>
    </p:spTree>
    <p:extLst>
      <p:ext uri="{BB962C8B-B14F-4D97-AF65-F5344CB8AC3E}">
        <p14:creationId xmlns:p14="http://schemas.microsoft.com/office/powerpoint/2010/main" val="21438733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C7C967-6E0E-F773-76A8-3D2264B751F4}"/>
              </a:ext>
            </a:extLst>
          </p:cNvPr>
          <p:cNvSpPr txBox="1"/>
          <p:nvPr/>
        </p:nvSpPr>
        <p:spPr>
          <a:xfrm>
            <a:off x="465328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2D92FE72-791C-DB50-1FD5-E5D061346FC8}"/>
              </a:ext>
            </a:extLst>
          </p:cNvPr>
          <p:cNvSpPr txBox="1"/>
          <p:nvPr/>
        </p:nvSpPr>
        <p:spPr>
          <a:xfrm>
            <a:off x="441960" y="573961"/>
            <a:ext cx="11104880" cy="5878532"/>
          </a:xfrm>
          <a:prstGeom prst="rect">
            <a:avLst/>
          </a:prstGeom>
          <a:noFill/>
        </p:spPr>
        <p:txBody>
          <a:bodyPr wrap="square" rtlCol="0">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800" b="1" i="1" dirty="0"/>
          </a:p>
          <a:p>
            <a:r>
              <a:rPr lang="da-DK" sz="2000" dirty="0"/>
              <a:t>Copy filtered VCF file to </a:t>
            </a:r>
            <a:r>
              <a:rPr lang="da-DK" sz="2000" b="1" dirty="0"/>
              <a:t>annotation/</a:t>
            </a:r>
            <a:r>
              <a:rPr lang="da-DK" sz="2000" dirty="0"/>
              <a:t> directory</a:t>
            </a:r>
          </a:p>
          <a:p>
            <a:r>
              <a:rPr lang="en-US" sz="2000" dirty="0">
                <a:solidFill>
                  <a:schemeClr val="accent1"/>
                </a:solidFill>
              </a:rPr>
              <a:t>$ cp ../multi/</a:t>
            </a:r>
            <a:r>
              <a:rPr lang="en-US" sz="2000" dirty="0" err="1">
                <a:solidFill>
                  <a:schemeClr val="accent1"/>
                </a:solidFill>
              </a:rPr>
              <a:t>igv_vis</a:t>
            </a:r>
            <a:r>
              <a:rPr lang="en-US" sz="2000" dirty="0">
                <a:solidFill>
                  <a:schemeClr val="accent1"/>
                </a:solidFill>
              </a:rPr>
              <a:t>/sample_3.AC1.vcf.gz .</a:t>
            </a:r>
          </a:p>
          <a:p>
            <a:r>
              <a:rPr lang="en-US" sz="2000" dirty="0">
                <a:solidFill>
                  <a:schemeClr val="accent1"/>
                </a:solidFill>
              </a:rPr>
              <a:t>$ </a:t>
            </a:r>
            <a:r>
              <a:rPr lang="en-US" sz="2000" dirty="0" err="1">
                <a:solidFill>
                  <a:schemeClr val="accent1"/>
                </a:solidFill>
              </a:rPr>
              <a:t>gunzip</a:t>
            </a:r>
            <a:r>
              <a:rPr lang="en-US" sz="2000" dirty="0">
                <a:solidFill>
                  <a:schemeClr val="accent1"/>
                </a:solidFill>
              </a:rPr>
              <a:t> sample_3.AC1.vcf.gz</a:t>
            </a:r>
          </a:p>
          <a:p>
            <a:endParaRPr lang="en-US" sz="2000" dirty="0">
              <a:solidFill>
                <a:schemeClr val="accent1"/>
              </a:solidFill>
            </a:endParaRPr>
          </a:p>
          <a:p>
            <a:r>
              <a:rPr lang="en-US" sz="2000" dirty="0"/>
              <a:t>Annotate the VCF file</a:t>
            </a:r>
          </a:p>
          <a:p>
            <a:r>
              <a:rPr lang="en-US" sz="2000" dirty="0">
                <a:solidFill>
                  <a:schemeClr val="accent1"/>
                </a:solidFill>
              </a:rPr>
              <a:t>$ </a:t>
            </a:r>
            <a:r>
              <a:rPr lang="en-US" sz="2000" dirty="0" err="1">
                <a:solidFill>
                  <a:schemeClr val="accent1"/>
                </a:solidFill>
              </a:rPr>
              <a:t>snpEff</a:t>
            </a:r>
            <a:r>
              <a:rPr lang="en-US" sz="2000" dirty="0">
                <a:solidFill>
                  <a:schemeClr val="accent1"/>
                </a:solidFill>
              </a:rPr>
              <a:t> -t Mycobacterium_tuberculosis_h37rv sample_3.AC1.vcf &gt; sample_3.AC1.annot.vcf </a:t>
            </a:r>
            <a:r>
              <a:rPr lang="en-US" sz="2000" dirty="0"/>
              <a:t># -t option instruct the command to run on multiple threads</a:t>
            </a:r>
            <a:r>
              <a:rPr lang="en-US" sz="2000" dirty="0">
                <a:solidFill>
                  <a:schemeClr val="accent1"/>
                </a:solidFill>
              </a:rPr>
              <a:t> </a:t>
            </a:r>
          </a:p>
          <a:p>
            <a:endParaRPr lang="en-US" sz="2000" dirty="0">
              <a:solidFill>
                <a:schemeClr val="accent1"/>
              </a:solidFill>
            </a:endParaRPr>
          </a:p>
          <a:p>
            <a:r>
              <a:rPr lang="en-US" sz="2000" dirty="0"/>
              <a:t>Take a look at the body of the resulting VCF file</a:t>
            </a:r>
          </a:p>
          <a:p>
            <a:r>
              <a:rPr lang="en-US" sz="2000" dirty="0">
                <a:solidFill>
                  <a:schemeClr val="accent1"/>
                </a:solidFill>
              </a:rPr>
              <a:t>$ </a:t>
            </a:r>
            <a:r>
              <a:rPr lang="en-US" sz="2000" dirty="0" err="1">
                <a:solidFill>
                  <a:schemeClr val="accent1"/>
                </a:solidFill>
              </a:rPr>
              <a:t>bcftools</a:t>
            </a:r>
            <a:r>
              <a:rPr lang="en-US" sz="2000" dirty="0">
                <a:solidFill>
                  <a:schemeClr val="accent1"/>
                </a:solidFill>
              </a:rPr>
              <a:t> view -H sample_3.AC1.annot.vcf | head</a:t>
            </a:r>
          </a:p>
          <a:p>
            <a:endParaRPr lang="en-US" sz="2000" b="1" i="1" dirty="0"/>
          </a:p>
          <a:p>
            <a:endParaRPr lang="en-US" sz="2000" b="1" i="1" dirty="0"/>
          </a:p>
          <a:p>
            <a:r>
              <a:rPr lang="en-US" sz="2000" dirty="0" err="1"/>
              <a:t>SnpEff</a:t>
            </a:r>
            <a:r>
              <a:rPr lang="en-US" sz="2000" dirty="0"/>
              <a:t> added an </a:t>
            </a:r>
            <a:r>
              <a:rPr lang="en-US" sz="2000" b="1" dirty="0"/>
              <a:t>ANN </a:t>
            </a:r>
            <a:r>
              <a:rPr lang="en-US" sz="2000" dirty="0"/>
              <a:t>tag to the INFO field on the VCF file, the entries in the ANN tag are separated with |</a:t>
            </a:r>
          </a:p>
          <a:p>
            <a:endParaRPr lang="en-US" sz="2000" dirty="0"/>
          </a:p>
          <a:p>
            <a:r>
              <a:rPr lang="en-US" sz="2000" dirty="0"/>
              <a:t>However, the ANN fields are empty since the chromosome names in the database in in the VCF file did not match! </a:t>
            </a:r>
          </a:p>
        </p:txBody>
      </p:sp>
      <p:pic>
        <p:nvPicPr>
          <p:cNvPr id="7" name="Picture 6">
            <a:extLst>
              <a:ext uri="{FF2B5EF4-FFF2-40B4-BE49-F238E27FC236}">
                <a16:creationId xmlns:a16="http://schemas.microsoft.com/office/drawing/2014/main" id="{CFFF2430-5C63-E16F-0868-2C086F124769}"/>
              </a:ext>
            </a:extLst>
          </p:cNvPr>
          <p:cNvPicPr>
            <a:picLocks noChangeAspect="1"/>
          </p:cNvPicPr>
          <p:nvPr/>
        </p:nvPicPr>
        <p:blipFill>
          <a:blip r:embed="rId2"/>
          <a:stretch>
            <a:fillRect/>
          </a:stretch>
        </p:blipFill>
        <p:spPr>
          <a:xfrm>
            <a:off x="533400" y="4618463"/>
            <a:ext cx="5143500" cy="323850"/>
          </a:xfrm>
          <a:prstGeom prst="rect">
            <a:avLst/>
          </a:prstGeom>
        </p:spPr>
      </p:pic>
    </p:spTree>
    <p:extLst>
      <p:ext uri="{BB962C8B-B14F-4D97-AF65-F5344CB8AC3E}">
        <p14:creationId xmlns:p14="http://schemas.microsoft.com/office/powerpoint/2010/main" val="1990746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4E9E92-CD16-13B7-3801-6A1CCDF16AB0}"/>
              </a:ext>
            </a:extLst>
          </p:cNvPr>
          <p:cNvSpPr txBox="1"/>
          <p:nvPr/>
        </p:nvSpPr>
        <p:spPr>
          <a:xfrm>
            <a:off x="465328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302E0F69-6E77-2218-56BC-71204DF46648}"/>
              </a:ext>
            </a:extLst>
          </p:cNvPr>
          <p:cNvSpPr txBox="1"/>
          <p:nvPr/>
        </p:nvSpPr>
        <p:spPr>
          <a:xfrm>
            <a:off x="441960" y="939721"/>
            <a:ext cx="11104880" cy="8217634"/>
          </a:xfrm>
          <a:prstGeom prst="rect">
            <a:avLst/>
          </a:prstGeom>
          <a:noFill/>
        </p:spPr>
        <p:txBody>
          <a:bodyPr wrap="square" rtlCol="0">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2000" b="1" i="1" dirty="0"/>
          </a:p>
          <a:p>
            <a:pPr marL="342900" indent="-342900">
              <a:buFont typeface="Arial" panose="020B0604020202020204" pitchFamily="34" charset="0"/>
              <a:buChar char="•"/>
            </a:pPr>
            <a:r>
              <a:rPr lang="en-US" sz="2000" dirty="0"/>
              <a:t>Annotation data sets used by </a:t>
            </a:r>
            <a:r>
              <a:rPr lang="en-US" sz="2000" dirty="0" err="1"/>
              <a:t>snpEff</a:t>
            </a:r>
            <a:r>
              <a:rPr lang="en-US" sz="2000" dirty="0"/>
              <a:t> were build based on bacterial genomes from </a:t>
            </a:r>
            <a:r>
              <a:rPr lang="en-US" sz="2000" dirty="0" err="1"/>
              <a:t>Ensembl</a:t>
            </a:r>
            <a:r>
              <a:rPr lang="en-US" sz="2000" dirty="0"/>
              <a:t> </a:t>
            </a:r>
            <a:r>
              <a:rPr lang="en-US" sz="2000" dirty="0">
                <a:hlinkClick r:id="rId2"/>
              </a:rPr>
              <a:t>https://bacteria.ensembl.org/index.html</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downloaded our reference sequence from NCBI genomes, as the result, the sequence id between </a:t>
            </a:r>
            <a:r>
              <a:rPr lang="en-US" sz="2000" dirty="0" err="1"/>
              <a:t>snpEff</a:t>
            </a:r>
            <a:r>
              <a:rPr lang="en-US" sz="2000" dirty="0"/>
              <a:t> database and our genome does not match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must use the same genome build from the same source throughout the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Luckily </a:t>
            </a:r>
            <a:r>
              <a:rPr lang="en-US" sz="2000" dirty="0" err="1"/>
              <a:t>snpEff</a:t>
            </a:r>
            <a:r>
              <a:rPr lang="en-US" sz="2000" dirty="0"/>
              <a:t> allows us to build custom databases from using the genomes sequence and gene annotation file</a:t>
            </a:r>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b="1" i="1" dirty="0"/>
          </a:p>
          <a:p>
            <a:endParaRPr lang="en-US" sz="2000" b="1" i="1" dirty="0"/>
          </a:p>
          <a:p>
            <a:endParaRPr lang="en-US" sz="2000" b="1" i="1" dirty="0"/>
          </a:p>
          <a:p>
            <a:endParaRPr lang="en-US" sz="2000" b="1" i="1" dirty="0"/>
          </a:p>
        </p:txBody>
      </p:sp>
    </p:spTree>
    <p:extLst>
      <p:ext uri="{BB962C8B-B14F-4D97-AF65-F5344CB8AC3E}">
        <p14:creationId xmlns:p14="http://schemas.microsoft.com/office/powerpoint/2010/main" val="7970851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EBADE8-AB74-6AB4-7BF6-90410692737B}"/>
              </a:ext>
            </a:extLst>
          </p:cNvPr>
          <p:cNvSpPr txBox="1"/>
          <p:nvPr/>
        </p:nvSpPr>
        <p:spPr>
          <a:xfrm>
            <a:off x="4653280" y="614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163F0833-429A-DBB4-8C00-A9116C1F9746}"/>
              </a:ext>
            </a:extLst>
          </p:cNvPr>
          <p:cNvSpPr txBox="1"/>
          <p:nvPr/>
        </p:nvSpPr>
        <p:spPr>
          <a:xfrm>
            <a:off x="441960" y="594281"/>
            <a:ext cx="11104880" cy="9756517"/>
          </a:xfrm>
          <a:prstGeom prst="rect">
            <a:avLst/>
          </a:prstGeom>
          <a:noFill/>
        </p:spPr>
        <p:txBody>
          <a:bodyPr wrap="square" rtlCol="0">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2000" b="1" i="1" dirty="0"/>
          </a:p>
          <a:p>
            <a:r>
              <a:rPr lang="en-US" sz="2000" dirty="0"/>
              <a:t>Build a custom database for the reference genome</a:t>
            </a:r>
          </a:p>
          <a:p>
            <a:endParaRPr lang="en-US" sz="2000" dirty="0"/>
          </a:p>
          <a:p>
            <a:r>
              <a:rPr lang="en-US" sz="2000" dirty="0"/>
              <a:t>Create a directory called </a:t>
            </a:r>
            <a:r>
              <a:rPr lang="en-US" sz="2000" b="1" dirty="0"/>
              <a:t>data/ </a:t>
            </a:r>
            <a:r>
              <a:rPr lang="en-US" sz="2000" dirty="0"/>
              <a:t>in the </a:t>
            </a:r>
            <a:r>
              <a:rPr lang="en-US" sz="2000" b="1" dirty="0"/>
              <a:t>annotation/</a:t>
            </a:r>
            <a:r>
              <a:rPr lang="en-US" sz="2000" dirty="0"/>
              <a:t> folder</a:t>
            </a:r>
            <a:endParaRPr lang="en-US" sz="2000" b="1" dirty="0"/>
          </a:p>
          <a:p>
            <a:r>
              <a:rPr lang="en-US" sz="2000" dirty="0">
                <a:solidFill>
                  <a:schemeClr val="accent1"/>
                </a:solidFill>
              </a:rPr>
              <a:t>$ </a:t>
            </a:r>
            <a:r>
              <a:rPr lang="en-US" sz="2000" dirty="0" err="1">
                <a:solidFill>
                  <a:schemeClr val="accent1"/>
                </a:solidFill>
              </a:rPr>
              <a:t>mkdir</a:t>
            </a:r>
            <a:r>
              <a:rPr lang="en-US" sz="2000" dirty="0">
                <a:solidFill>
                  <a:schemeClr val="accent1"/>
                </a:solidFill>
              </a:rPr>
              <a:t> data</a:t>
            </a:r>
          </a:p>
          <a:p>
            <a:endParaRPr lang="en-US" sz="2000" dirty="0"/>
          </a:p>
          <a:p>
            <a:r>
              <a:rPr lang="en-US" sz="2000" dirty="0"/>
              <a:t>In </a:t>
            </a:r>
            <a:r>
              <a:rPr lang="en-US" sz="2000" b="1" dirty="0"/>
              <a:t>data/ </a:t>
            </a:r>
            <a:r>
              <a:rPr lang="en-US" sz="2000" dirty="0"/>
              <a:t>create a subfolder names after the accession number of our reference sequence </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-p data/NC_000962.3</a:t>
            </a:r>
          </a:p>
          <a:p>
            <a:endParaRPr lang="en-US" sz="2000" dirty="0"/>
          </a:p>
          <a:p>
            <a:r>
              <a:rPr lang="en-US" sz="2000" dirty="0"/>
              <a:t>Copy the reference genome and gene annotation file to </a:t>
            </a:r>
            <a:r>
              <a:rPr lang="en-US" sz="2000" b="1" dirty="0"/>
              <a:t>data/NC_000962.3/ </a:t>
            </a:r>
            <a:r>
              <a:rPr lang="en-US" sz="2000" dirty="0"/>
              <a:t>directory</a:t>
            </a:r>
            <a:endParaRPr lang="en-US" sz="2000" b="1" dirty="0"/>
          </a:p>
          <a:p>
            <a:r>
              <a:rPr lang="en-US" sz="2000" dirty="0">
                <a:solidFill>
                  <a:schemeClr val="accent1"/>
                </a:solidFill>
              </a:rPr>
              <a:t>$ </a:t>
            </a:r>
            <a:r>
              <a:rPr lang="pt-BR" sz="2000" dirty="0">
                <a:solidFill>
                  <a:schemeClr val="accent1"/>
                </a:solidFill>
              </a:rPr>
              <a:t>cp ../GENOMES/M_tuber/M_tuber_H37Rv.fasta data/NC_000962.3/</a:t>
            </a:r>
          </a:p>
          <a:p>
            <a:r>
              <a:rPr lang="pt-BR" sz="2000" dirty="0">
                <a:solidFill>
                  <a:schemeClr val="accent1"/>
                </a:solidFill>
              </a:rPr>
              <a:t>$ cp ../GENOMES/M_tuber/annotation/GCF_000195955.2_ASM19595v2_genomic.gff data/NC_000962.3/</a:t>
            </a:r>
          </a:p>
          <a:p>
            <a:endParaRPr lang="pt-BR" sz="2000" dirty="0">
              <a:solidFill>
                <a:schemeClr val="accent1"/>
              </a:solidFill>
            </a:endParaRPr>
          </a:p>
          <a:p>
            <a:r>
              <a:rPr lang="pt-BR" sz="2000" dirty="0"/>
              <a:t>Rename these files to </a:t>
            </a:r>
            <a:r>
              <a:rPr lang="pt-BR" sz="2000" b="1" dirty="0"/>
              <a:t>sequences.fa</a:t>
            </a:r>
            <a:r>
              <a:rPr lang="pt-BR" sz="2000" dirty="0"/>
              <a:t> and </a:t>
            </a:r>
            <a:r>
              <a:rPr lang="pt-BR" sz="2000" b="1" dirty="0"/>
              <a:t>genes.gff</a:t>
            </a:r>
            <a:r>
              <a:rPr lang="pt-BR" sz="2000" dirty="0"/>
              <a:t> correspondignly and build snpEff database</a:t>
            </a:r>
            <a:r>
              <a:rPr lang="pt-BR" sz="2000" dirty="0">
                <a:solidFill>
                  <a:schemeClr val="accent1"/>
                </a:solidFill>
              </a:rPr>
              <a:t>  </a:t>
            </a:r>
          </a:p>
          <a:p>
            <a:r>
              <a:rPr lang="en-US" sz="2000" dirty="0">
                <a:solidFill>
                  <a:schemeClr val="accent1"/>
                </a:solidFill>
              </a:rPr>
              <a:t>$ </a:t>
            </a:r>
            <a:r>
              <a:rPr lang="en-US" sz="2000" dirty="0" err="1">
                <a:solidFill>
                  <a:schemeClr val="accent1"/>
                </a:solidFill>
              </a:rPr>
              <a:t>snpEff</a:t>
            </a:r>
            <a:r>
              <a:rPr lang="en-US" sz="2000" dirty="0">
                <a:solidFill>
                  <a:schemeClr val="accent1"/>
                </a:solidFill>
              </a:rPr>
              <a:t> build -gff3 -v NC_000962.3</a:t>
            </a:r>
          </a:p>
          <a:p>
            <a:endParaRPr lang="en-US" sz="2000" dirty="0"/>
          </a:p>
          <a:p>
            <a:endParaRPr lang="en-US" sz="2000" dirty="0"/>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b="1" i="1" dirty="0"/>
          </a:p>
          <a:p>
            <a:endParaRPr lang="en-US" sz="2000" b="1" i="1" dirty="0"/>
          </a:p>
          <a:p>
            <a:endParaRPr lang="en-US" sz="2000" b="1" i="1" dirty="0"/>
          </a:p>
          <a:p>
            <a:endParaRPr lang="en-US" sz="2000" b="1" i="1" dirty="0"/>
          </a:p>
        </p:txBody>
      </p:sp>
    </p:spTree>
    <p:extLst>
      <p:ext uri="{BB962C8B-B14F-4D97-AF65-F5344CB8AC3E}">
        <p14:creationId xmlns:p14="http://schemas.microsoft.com/office/powerpoint/2010/main" val="17864908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37FE8-FAB9-1054-9FCD-7EBEDE2369D8}"/>
              </a:ext>
            </a:extLst>
          </p:cNvPr>
          <p:cNvSpPr txBox="1"/>
          <p:nvPr/>
        </p:nvSpPr>
        <p:spPr>
          <a:xfrm>
            <a:off x="680720" y="809675"/>
            <a:ext cx="10871200" cy="5447645"/>
          </a:xfrm>
          <a:prstGeom prst="rect">
            <a:avLst/>
          </a:prstGeom>
          <a:noFill/>
        </p:spPr>
        <p:txBody>
          <a:bodyPr wrap="square">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2000" dirty="0"/>
          </a:p>
          <a:p>
            <a:r>
              <a:rPr lang="en-US" sz="2000" dirty="0" err="1"/>
              <a:t>snpEff</a:t>
            </a:r>
            <a:r>
              <a:rPr lang="en-US" sz="2000" dirty="0"/>
              <a:t> build command will create </a:t>
            </a:r>
            <a:r>
              <a:rPr lang="en-US" sz="2000" dirty="0" err="1"/>
              <a:t>snpEffectPredictor.bin</a:t>
            </a:r>
            <a:r>
              <a:rPr lang="en-US" sz="2000" dirty="0"/>
              <a:t> file in the database directory</a:t>
            </a:r>
          </a:p>
          <a:p>
            <a:r>
              <a:rPr lang="en-US" sz="2000" dirty="0">
                <a:solidFill>
                  <a:schemeClr val="accent1"/>
                </a:solidFill>
              </a:rPr>
              <a:t>$ ls -</a:t>
            </a:r>
            <a:r>
              <a:rPr lang="en-US" sz="2000" dirty="0" err="1">
                <a:solidFill>
                  <a:schemeClr val="accent1"/>
                </a:solidFill>
              </a:rPr>
              <a:t>lh</a:t>
            </a:r>
            <a:r>
              <a:rPr lang="en-US" sz="2000" dirty="0">
                <a:solidFill>
                  <a:schemeClr val="accent1"/>
                </a:solidFill>
              </a:rPr>
              <a:t> data/NC_000962.3/</a:t>
            </a:r>
          </a:p>
          <a:p>
            <a:endParaRPr lang="en-US" sz="2000" dirty="0"/>
          </a:p>
          <a:p>
            <a:r>
              <a:rPr lang="en-US" sz="2000" dirty="0"/>
              <a:t>Now we can annotate the </a:t>
            </a:r>
            <a:r>
              <a:rPr lang="en-US" sz="2000" dirty="0" err="1"/>
              <a:t>filetered</a:t>
            </a:r>
            <a:r>
              <a:rPr lang="en-US" sz="2000" dirty="0"/>
              <a:t> VCF file </a:t>
            </a:r>
          </a:p>
          <a:p>
            <a:r>
              <a:rPr lang="en-US" sz="2000" dirty="0">
                <a:solidFill>
                  <a:schemeClr val="accent1"/>
                </a:solidFill>
              </a:rPr>
              <a:t>$ </a:t>
            </a:r>
            <a:r>
              <a:rPr lang="en-US" sz="2000" dirty="0" err="1">
                <a:solidFill>
                  <a:schemeClr val="accent1"/>
                </a:solidFill>
              </a:rPr>
              <a:t>snpEff</a:t>
            </a:r>
            <a:r>
              <a:rPr lang="en-US" sz="2000" dirty="0">
                <a:solidFill>
                  <a:schemeClr val="accent1"/>
                </a:solidFill>
              </a:rPr>
              <a:t> -t -canon NC_000962.3 sample_3.AC1.vcf &gt; sample_3.AC1.annot.vcf </a:t>
            </a:r>
            <a:r>
              <a:rPr lang="en-US" sz="2000" dirty="0"/>
              <a:t># -canon option forces the use of only canonical transcripts</a:t>
            </a:r>
          </a:p>
          <a:p>
            <a:endParaRPr lang="en-US" sz="2000" dirty="0">
              <a:solidFill>
                <a:schemeClr val="accent1"/>
              </a:solidFill>
            </a:endParaRPr>
          </a:p>
          <a:p>
            <a:r>
              <a:rPr lang="en-US" sz="2000" dirty="0" err="1"/>
              <a:t>snpEff</a:t>
            </a:r>
            <a:r>
              <a:rPr lang="en-US" sz="2000" dirty="0"/>
              <a:t> will add an </a:t>
            </a:r>
            <a:r>
              <a:rPr lang="en-US" sz="2000" b="1" dirty="0"/>
              <a:t>ANN</a:t>
            </a:r>
            <a:r>
              <a:rPr lang="en-US" sz="2000" dirty="0"/>
              <a:t> tag to the INFO field that contains information about predicted variant effects</a:t>
            </a:r>
          </a:p>
          <a:p>
            <a:endParaRPr lang="en-US" sz="2000" dirty="0">
              <a:solidFill>
                <a:schemeClr val="accent1"/>
              </a:solidFill>
            </a:endParaRPr>
          </a:p>
          <a:p>
            <a:r>
              <a:rPr lang="en-US" sz="2000" dirty="0"/>
              <a:t>The ANN format specifications are described here:</a:t>
            </a:r>
          </a:p>
          <a:p>
            <a:r>
              <a:rPr lang="en-US" sz="2000" dirty="0">
                <a:solidFill>
                  <a:schemeClr val="accent1"/>
                </a:solidFill>
                <a:hlinkClick r:id="rId2"/>
              </a:rPr>
              <a:t>https://pcingola.github.io/SnpEff/se_inputoutput/</a:t>
            </a:r>
            <a:endParaRPr lang="en-US" sz="2000" dirty="0">
              <a:solidFill>
                <a:schemeClr val="accent1"/>
              </a:solidFill>
            </a:endParaRPr>
          </a:p>
          <a:p>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p>
        </p:txBody>
      </p:sp>
      <p:sp>
        <p:nvSpPr>
          <p:cNvPr id="6" name="TextBox 5">
            <a:extLst>
              <a:ext uri="{FF2B5EF4-FFF2-40B4-BE49-F238E27FC236}">
                <a16:creationId xmlns:a16="http://schemas.microsoft.com/office/drawing/2014/main" id="{D2D82BEC-3E55-F436-1C8F-DA974E35CA6C}"/>
              </a:ext>
            </a:extLst>
          </p:cNvPr>
          <p:cNvSpPr txBox="1"/>
          <p:nvPr/>
        </p:nvSpPr>
        <p:spPr>
          <a:xfrm>
            <a:off x="4653280" y="61496"/>
            <a:ext cx="2519216" cy="461665"/>
          </a:xfrm>
          <a:prstGeom prst="rect">
            <a:avLst/>
          </a:prstGeom>
          <a:noFill/>
        </p:spPr>
        <p:txBody>
          <a:bodyPr wrap="none" rtlCol="0">
            <a:spAutoFit/>
          </a:bodyPr>
          <a:lstStyle/>
          <a:p>
            <a:r>
              <a:rPr lang="en-US" sz="2400" dirty="0"/>
              <a:t>Variant annotation</a:t>
            </a:r>
          </a:p>
        </p:txBody>
      </p:sp>
    </p:spTree>
    <p:extLst>
      <p:ext uri="{BB962C8B-B14F-4D97-AF65-F5344CB8AC3E}">
        <p14:creationId xmlns:p14="http://schemas.microsoft.com/office/powerpoint/2010/main" val="3476497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BD073F-6279-3D32-3CC4-6355F8F969DD}"/>
              </a:ext>
            </a:extLst>
          </p:cNvPr>
          <p:cNvSpPr txBox="1"/>
          <p:nvPr/>
        </p:nvSpPr>
        <p:spPr>
          <a:xfrm>
            <a:off x="4653280" y="614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EB5C4C74-F3D9-EE01-70FB-1D35A5515304}"/>
              </a:ext>
            </a:extLst>
          </p:cNvPr>
          <p:cNvSpPr txBox="1"/>
          <p:nvPr/>
        </p:nvSpPr>
        <p:spPr>
          <a:xfrm>
            <a:off x="680720" y="809675"/>
            <a:ext cx="10871200" cy="5447645"/>
          </a:xfrm>
          <a:prstGeom prst="rect">
            <a:avLst/>
          </a:prstGeom>
          <a:noFill/>
        </p:spPr>
        <p:txBody>
          <a:bodyPr wrap="square">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2000" dirty="0"/>
          </a:p>
          <a:p>
            <a:r>
              <a:rPr lang="en-US" sz="2000" dirty="0"/>
              <a:t>Filtered variants based on annotation using </a:t>
            </a:r>
            <a:r>
              <a:rPr lang="en-US" sz="2000" b="1" i="1" dirty="0" err="1"/>
              <a:t>SnpSift</a:t>
            </a:r>
            <a:endParaRPr lang="en-US" sz="2000" b="1" i="1" dirty="0"/>
          </a:p>
          <a:p>
            <a:r>
              <a:rPr lang="en-US" sz="2000" dirty="0">
                <a:solidFill>
                  <a:schemeClr val="accent1"/>
                </a:solidFill>
              </a:rPr>
              <a:t> </a:t>
            </a:r>
          </a:p>
          <a:p>
            <a:r>
              <a:rPr lang="en-US" sz="2000" dirty="0"/>
              <a:t>Install </a:t>
            </a:r>
            <a:r>
              <a:rPr lang="en-US" sz="2000" b="1" i="1" dirty="0" err="1"/>
              <a:t>SnpSift</a:t>
            </a:r>
            <a:r>
              <a:rPr lang="en-US" sz="2000" dirty="0"/>
              <a:t> and go through the manual: </a:t>
            </a:r>
            <a:r>
              <a:rPr lang="en-US" sz="2000" dirty="0">
                <a:hlinkClick r:id="rId2"/>
              </a:rPr>
              <a:t>https://pcingola.github.io/SnpEff/ss_introduction/</a:t>
            </a:r>
            <a:endParaRPr lang="en-US" sz="2000" dirty="0"/>
          </a:p>
          <a:p>
            <a:endParaRPr lang="en-US" sz="2000" dirty="0"/>
          </a:p>
          <a:p>
            <a:r>
              <a:rPr lang="en-US" sz="2000" dirty="0"/>
              <a:t>Look through </a:t>
            </a:r>
            <a:r>
              <a:rPr lang="en-US" sz="2000" b="1" i="1" dirty="0" err="1"/>
              <a:t>SnpSift</a:t>
            </a:r>
            <a:r>
              <a:rPr lang="en-US" sz="2000" dirty="0"/>
              <a:t> help file to become familiar with the syntax and options</a:t>
            </a:r>
          </a:p>
          <a:p>
            <a:r>
              <a:rPr lang="en-US" sz="2000" dirty="0">
                <a:solidFill>
                  <a:schemeClr val="accent1"/>
                </a:solidFill>
              </a:rPr>
              <a:t>$ </a:t>
            </a:r>
            <a:r>
              <a:rPr lang="en-US" sz="2000" dirty="0" err="1">
                <a:solidFill>
                  <a:schemeClr val="accent1"/>
                </a:solidFill>
              </a:rPr>
              <a:t>SnpSift</a:t>
            </a:r>
            <a:r>
              <a:rPr lang="en-US" sz="2000" dirty="0">
                <a:solidFill>
                  <a:schemeClr val="accent1"/>
                </a:solidFill>
              </a:rPr>
              <a:t> -h</a:t>
            </a:r>
            <a:r>
              <a:rPr lang="en-US" sz="2000" dirty="0"/>
              <a:t> </a:t>
            </a:r>
          </a:p>
          <a:p>
            <a:endParaRPr lang="en-US" sz="2000" dirty="0"/>
          </a:p>
          <a:p>
            <a:r>
              <a:rPr lang="en-US" sz="2000" dirty="0" err="1"/>
              <a:t>SnpSift</a:t>
            </a:r>
            <a:r>
              <a:rPr lang="en-US" sz="2000" dirty="0"/>
              <a:t> is a universal variant filtering software with added ability to filter based on ANN fields</a:t>
            </a:r>
          </a:p>
          <a:p>
            <a:r>
              <a:rPr lang="en-US" sz="2000" dirty="0"/>
              <a:t>For example, we can filter VCF file by quality</a:t>
            </a:r>
          </a:p>
          <a:p>
            <a:r>
              <a:rPr lang="en-US" sz="2000" dirty="0">
                <a:solidFill>
                  <a:schemeClr val="accent1"/>
                </a:solidFill>
              </a:rPr>
              <a:t>$ cat sample_3.AC1.annot.vcf | </a:t>
            </a:r>
            <a:r>
              <a:rPr lang="en-US" sz="2000" dirty="0" err="1">
                <a:solidFill>
                  <a:schemeClr val="accent1"/>
                </a:solidFill>
              </a:rPr>
              <a:t>SnpSift</a:t>
            </a:r>
            <a:r>
              <a:rPr lang="en-US" sz="2000" dirty="0">
                <a:solidFill>
                  <a:schemeClr val="accent1"/>
                </a:solidFill>
              </a:rPr>
              <a:t> filter "( QUAL &gt;= 400 )" | grep -v '^#' | head</a:t>
            </a:r>
          </a:p>
          <a:p>
            <a:endParaRPr lang="en-US" sz="2000" dirty="0"/>
          </a:p>
          <a:p>
            <a:r>
              <a:rPr lang="en-US" sz="2000" dirty="0"/>
              <a:t>Filter by multiple fields, for example QUAL and DP</a:t>
            </a:r>
          </a:p>
          <a:p>
            <a:r>
              <a:rPr lang="en-US" sz="2000" dirty="0">
                <a:solidFill>
                  <a:schemeClr val="accent1"/>
                </a:solidFill>
              </a:rPr>
              <a:t>$ cat sample_3.AC1.annot.vcf | </a:t>
            </a:r>
            <a:r>
              <a:rPr lang="en-US" sz="2000" dirty="0" err="1">
                <a:solidFill>
                  <a:schemeClr val="accent1"/>
                </a:solidFill>
              </a:rPr>
              <a:t>SnpSift</a:t>
            </a:r>
            <a:r>
              <a:rPr lang="en-US" sz="2000" dirty="0">
                <a:solidFill>
                  <a:schemeClr val="accent1"/>
                </a:solidFill>
              </a:rPr>
              <a:t> filter "( QUAL &gt;= 400 &amp;&amp; DP &gt; 25 )" | grep -v '^#' | head</a:t>
            </a:r>
          </a:p>
          <a:p>
            <a:endParaRPr lang="en-US" sz="2000" dirty="0"/>
          </a:p>
        </p:txBody>
      </p:sp>
    </p:spTree>
    <p:extLst>
      <p:ext uri="{BB962C8B-B14F-4D97-AF65-F5344CB8AC3E}">
        <p14:creationId xmlns:p14="http://schemas.microsoft.com/office/powerpoint/2010/main" val="6205539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665485-9312-AD66-0E42-4C5661393D06}"/>
              </a:ext>
            </a:extLst>
          </p:cNvPr>
          <p:cNvSpPr txBox="1"/>
          <p:nvPr/>
        </p:nvSpPr>
        <p:spPr>
          <a:xfrm>
            <a:off x="4653280" y="614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DFE0A330-CBE1-4461-16BD-2A467C5F5C80}"/>
              </a:ext>
            </a:extLst>
          </p:cNvPr>
          <p:cNvSpPr txBox="1"/>
          <p:nvPr/>
        </p:nvSpPr>
        <p:spPr>
          <a:xfrm>
            <a:off x="629920" y="687755"/>
            <a:ext cx="10871200" cy="5447645"/>
          </a:xfrm>
          <a:prstGeom prst="rect">
            <a:avLst/>
          </a:prstGeom>
          <a:noFill/>
        </p:spPr>
        <p:txBody>
          <a:bodyPr wrap="square">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2000" dirty="0"/>
          </a:p>
          <a:p>
            <a:r>
              <a:rPr lang="en-US" sz="2000" dirty="0"/>
              <a:t>Filtered variants based on annotation using </a:t>
            </a:r>
            <a:r>
              <a:rPr lang="en-US" sz="2000" b="1" i="1" dirty="0" err="1"/>
              <a:t>SnpSift</a:t>
            </a:r>
            <a:endParaRPr lang="en-US" sz="2000" b="1" i="1" dirty="0"/>
          </a:p>
          <a:p>
            <a:r>
              <a:rPr lang="en-US" sz="2000" dirty="0">
                <a:solidFill>
                  <a:schemeClr val="accent1"/>
                </a:solidFill>
              </a:rPr>
              <a:t> </a:t>
            </a:r>
          </a:p>
          <a:p>
            <a:r>
              <a:rPr lang="en-US" sz="2000" dirty="0"/>
              <a:t>Extract variants based on genomic intervals</a:t>
            </a:r>
          </a:p>
          <a:p>
            <a:r>
              <a:rPr lang="en-US" sz="2000" dirty="0">
                <a:solidFill>
                  <a:schemeClr val="accent1"/>
                </a:solidFill>
              </a:rPr>
              <a:t>$ cat sample_3.AC1.annot.vcf | </a:t>
            </a:r>
            <a:r>
              <a:rPr lang="en-US" sz="2000" dirty="0" err="1">
                <a:solidFill>
                  <a:schemeClr val="accent1"/>
                </a:solidFill>
              </a:rPr>
              <a:t>SnpSift</a:t>
            </a:r>
            <a:r>
              <a:rPr lang="en-US" sz="2000" dirty="0">
                <a:solidFill>
                  <a:schemeClr val="accent1"/>
                </a:solidFill>
              </a:rPr>
              <a:t> filter "( POS &gt; 10000) &amp; (POS &lt; 20000 )" | grep -v '^#' | head</a:t>
            </a:r>
          </a:p>
          <a:p>
            <a:endParaRPr lang="en-US" sz="2000" dirty="0">
              <a:solidFill>
                <a:schemeClr val="accent1"/>
              </a:solidFill>
            </a:endParaRPr>
          </a:p>
          <a:p>
            <a:r>
              <a:rPr lang="en-US" sz="2000" dirty="0"/>
              <a:t>Filter by reference and alternative alleles</a:t>
            </a:r>
          </a:p>
          <a:p>
            <a:r>
              <a:rPr lang="en-US" sz="2000" dirty="0">
                <a:solidFill>
                  <a:schemeClr val="accent1"/>
                </a:solidFill>
              </a:rPr>
              <a:t>$ cat sample_3.AC1.annot.vcf | </a:t>
            </a:r>
            <a:r>
              <a:rPr lang="en-US" sz="2000" dirty="0" err="1">
                <a:solidFill>
                  <a:schemeClr val="accent1"/>
                </a:solidFill>
              </a:rPr>
              <a:t>SnpSift</a:t>
            </a:r>
            <a:r>
              <a:rPr lang="en-US" sz="2000" dirty="0">
                <a:solidFill>
                  <a:schemeClr val="accent1"/>
                </a:solidFill>
              </a:rPr>
              <a:t> filter "( REF = 'A' &amp;&amp; ALT = 'C')" | grep -v '^#' | head </a:t>
            </a:r>
            <a:r>
              <a:rPr lang="en-US" sz="2000" dirty="0"/>
              <a:t># Get A/C variants</a:t>
            </a:r>
          </a:p>
          <a:p>
            <a:endParaRPr lang="en-US" sz="2000" dirty="0"/>
          </a:p>
          <a:p>
            <a:r>
              <a:rPr lang="en-US" sz="2000" dirty="0"/>
              <a:t>Keep deletions with quality over 500</a:t>
            </a:r>
          </a:p>
          <a:p>
            <a:r>
              <a:rPr lang="en-US" sz="2000" dirty="0">
                <a:solidFill>
                  <a:schemeClr val="accent1"/>
                </a:solidFill>
              </a:rPr>
              <a:t>$ cat sample_3.AC1.annot.vcf | </a:t>
            </a:r>
            <a:r>
              <a:rPr lang="en-US" sz="2000" dirty="0" err="1">
                <a:solidFill>
                  <a:schemeClr val="accent1"/>
                </a:solidFill>
              </a:rPr>
              <a:t>SnpSift</a:t>
            </a:r>
            <a:r>
              <a:rPr lang="en-US" sz="2000" dirty="0">
                <a:solidFill>
                  <a:schemeClr val="accent1"/>
                </a:solidFill>
              </a:rPr>
              <a:t> filter "(TYPE = 'del' &amp;&amp; QUAL &gt; '500')" | grep -v '^#' | head</a:t>
            </a:r>
          </a:p>
          <a:p>
            <a:endParaRPr lang="en-US" sz="2000" dirty="0">
              <a:solidFill>
                <a:schemeClr val="accent1"/>
              </a:solidFill>
            </a:endParaRPr>
          </a:p>
          <a:p>
            <a:r>
              <a:rPr lang="en-US" sz="2000" dirty="0"/>
              <a:t>Keep SNPs only</a:t>
            </a:r>
          </a:p>
          <a:p>
            <a:r>
              <a:rPr lang="en-US" sz="2000" dirty="0">
                <a:solidFill>
                  <a:schemeClr val="accent1"/>
                </a:solidFill>
              </a:rPr>
              <a:t>$ cat sample_3.AC1.annot.vcf | </a:t>
            </a:r>
            <a:r>
              <a:rPr lang="en-US" sz="2000" dirty="0" err="1">
                <a:solidFill>
                  <a:schemeClr val="accent1"/>
                </a:solidFill>
              </a:rPr>
              <a:t>SnpSift</a:t>
            </a:r>
            <a:r>
              <a:rPr lang="en-US" sz="2000" dirty="0">
                <a:solidFill>
                  <a:schemeClr val="accent1"/>
                </a:solidFill>
              </a:rPr>
              <a:t> filter "(TYPE = '</a:t>
            </a:r>
            <a:r>
              <a:rPr lang="en-US" sz="2000" dirty="0" err="1">
                <a:solidFill>
                  <a:schemeClr val="accent1"/>
                </a:solidFill>
              </a:rPr>
              <a:t>snp</a:t>
            </a:r>
            <a:r>
              <a:rPr lang="en-US" sz="2000" dirty="0">
                <a:solidFill>
                  <a:schemeClr val="accent1"/>
                </a:solidFill>
              </a:rPr>
              <a:t>')" | grep -v '^#' | head</a:t>
            </a:r>
          </a:p>
        </p:txBody>
      </p:sp>
    </p:spTree>
    <p:extLst>
      <p:ext uri="{BB962C8B-B14F-4D97-AF65-F5344CB8AC3E}">
        <p14:creationId xmlns:p14="http://schemas.microsoft.com/office/powerpoint/2010/main" val="19072015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1D131A-82DD-14F2-F4FB-9ADBA02A470F}"/>
              </a:ext>
            </a:extLst>
          </p:cNvPr>
          <p:cNvSpPr txBox="1"/>
          <p:nvPr/>
        </p:nvSpPr>
        <p:spPr>
          <a:xfrm>
            <a:off x="482600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6BCE1716-003E-0D33-2387-205F83666426}"/>
              </a:ext>
            </a:extLst>
          </p:cNvPr>
          <p:cNvSpPr txBox="1"/>
          <p:nvPr/>
        </p:nvSpPr>
        <p:spPr>
          <a:xfrm>
            <a:off x="660400" y="647115"/>
            <a:ext cx="10871200" cy="5755422"/>
          </a:xfrm>
          <a:prstGeom prst="rect">
            <a:avLst/>
          </a:prstGeom>
          <a:noFill/>
        </p:spPr>
        <p:txBody>
          <a:bodyPr wrap="square">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2000" dirty="0"/>
          </a:p>
          <a:p>
            <a:r>
              <a:rPr lang="en-US" sz="2000" dirty="0"/>
              <a:t>Filtered variants based on annotation using </a:t>
            </a:r>
            <a:r>
              <a:rPr lang="en-US" sz="2000" b="1" i="1" dirty="0" err="1"/>
              <a:t>SnpSift</a:t>
            </a:r>
            <a:endParaRPr lang="en-US" sz="2000" b="1" i="1" dirty="0"/>
          </a:p>
          <a:p>
            <a:endParaRPr lang="en-US" sz="2000" b="1" i="1" dirty="0"/>
          </a:p>
          <a:p>
            <a:r>
              <a:rPr lang="en-US" sz="2000" b="1" i="1" dirty="0"/>
              <a:t>Specification for ANN format: </a:t>
            </a:r>
            <a:r>
              <a:rPr lang="en-US" sz="2000" b="1" i="1" dirty="0">
                <a:hlinkClick r:id="rId2"/>
              </a:rPr>
              <a:t>https://pcingola.github.io/SnpEff/adds/VCFannotationformat_v1.0.pdf</a:t>
            </a:r>
            <a:endParaRPr lang="en-US" sz="2000" b="1" i="1" dirty="0"/>
          </a:p>
          <a:p>
            <a:endParaRPr lang="en-US" sz="2000" dirty="0">
              <a:solidFill>
                <a:schemeClr val="accent1"/>
              </a:solidFill>
            </a:endParaRPr>
          </a:p>
          <a:p>
            <a:r>
              <a:rPr lang="en-US" sz="2000" dirty="0"/>
              <a:t>We can filter by ANN fields, but we must remember about some specific properties of this format</a:t>
            </a:r>
          </a:p>
          <a:p>
            <a:r>
              <a:rPr lang="en-US" sz="2000" dirty="0"/>
              <a:t>For example, we could try to select </a:t>
            </a:r>
            <a:r>
              <a:rPr lang="en-US" sz="2000" b="1" dirty="0"/>
              <a:t>missense</a:t>
            </a:r>
            <a:r>
              <a:rPr lang="en-US" sz="2000" dirty="0"/>
              <a:t> variants</a:t>
            </a:r>
          </a:p>
          <a:p>
            <a:r>
              <a:rPr lang="en-US" sz="2000" dirty="0">
                <a:solidFill>
                  <a:schemeClr val="accent1"/>
                </a:solidFill>
              </a:rPr>
              <a:t>$ </a:t>
            </a:r>
            <a:r>
              <a:rPr lang="en-US" sz="2000" dirty="0" err="1">
                <a:solidFill>
                  <a:schemeClr val="accent1"/>
                </a:solidFill>
              </a:rPr>
              <a:t>SnpSift</a:t>
            </a:r>
            <a:r>
              <a:rPr lang="en-US" sz="2000" dirty="0">
                <a:solidFill>
                  <a:schemeClr val="accent1"/>
                </a:solidFill>
              </a:rPr>
              <a:t> filter "ANN[0].EFFECT = '</a:t>
            </a:r>
            <a:r>
              <a:rPr lang="en-US" sz="2000" dirty="0" err="1">
                <a:solidFill>
                  <a:schemeClr val="accent1"/>
                </a:solidFill>
              </a:rPr>
              <a:t>missense_variant</a:t>
            </a:r>
            <a:r>
              <a:rPr lang="en-US" sz="2000" dirty="0">
                <a:solidFill>
                  <a:schemeClr val="accent1"/>
                </a:solidFill>
              </a:rPr>
              <a:t>'" sample_3.AC1.annot.vcf</a:t>
            </a:r>
          </a:p>
          <a:p>
            <a:endParaRPr lang="en-US" sz="2000" dirty="0"/>
          </a:p>
          <a:p>
            <a:r>
              <a:rPr lang="en-US" sz="2000" dirty="0"/>
              <a:t>However, there can be more than one effect for the same variant separated by &amp;, for example </a:t>
            </a:r>
            <a:r>
              <a:rPr lang="sv-SE" sz="2000" b="1" i="0" dirty="0">
                <a:solidFill>
                  <a:srgbClr val="36464E"/>
                </a:solidFill>
                <a:effectLst/>
                <a:latin typeface="Concolas"/>
              </a:rPr>
              <a:t>missense_variant&amp;splice_region_variant</a:t>
            </a:r>
            <a:r>
              <a:rPr lang="sv-SE" sz="2000" dirty="0">
                <a:solidFill>
                  <a:srgbClr val="36464E"/>
                </a:solidFill>
                <a:latin typeface="Calibri "/>
              </a:rPr>
              <a:t>. </a:t>
            </a:r>
            <a:r>
              <a:rPr lang="sv-SE" sz="2000" dirty="0">
                <a:latin typeface="Calibri "/>
              </a:rPr>
              <a:t>In this case specifying ’=’ would mean that we will select missense variants, but not missense variants combined with splice region variants.</a:t>
            </a:r>
          </a:p>
          <a:p>
            <a:endParaRPr lang="sv-SE" sz="2000" dirty="0">
              <a:latin typeface="Calibri "/>
            </a:endParaRPr>
          </a:p>
          <a:p>
            <a:r>
              <a:rPr lang="sv-SE" sz="2000" dirty="0">
                <a:latin typeface="Calibri "/>
              </a:rPr>
              <a:t>It makes sense to use ’has’ instead of ’=’, the command below will find lines where any of the effects are missense variants</a:t>
            </a:r>
          </a:p>
          <a:p>
            <a:r>
              <a:rPr lang="sv-SE" sz="2000" dirty="0">
                <a:solidFill>
                  <a:schemeClr val="accent1"/>
                </a:solidFill>
                <a:latin typeface="Calibri "/>
              </a:rPr>
              <a:t>$ </a:t>
            </a:r>
            <a:r>
              <a:rPr lang="en-US" sz="2000" dirty="0" err="1">
                <a:solidFill>
                  <a:schemeClr val="accent1"/>
                </a:solidFill>
              </a:rPr>
              <a:t>SnpSift</a:t>
            </a:r>
            <a:r>
              <a:rPr lang="en-US" sz="2000" dirty="0">
                <a:solidFill>
                  <a:schemeClr val="accent1"/>
                </a:solidFill>
              </a:rPr>
              <a:t> filter "ANN[*].EFFECT has '</a:t>
            </a:r>
            <a:r>
              <a:rPr lang="en-US" sz="2000" dirty="0" err="1">
                <a:solidFill>
                  <a:schemeClr val="accent1"/>
                </a:solidFill>
              </a:rPr>
              <a:t>missense_variant</a:t>
            </a:r>
            <a:r>
              <a:rPr lang="en-US" sz="2000" dirty="0">
                <a:solidFill>
                  <a:schemeClr val="accent1"/>
                </a:solidFill>
              </a:rPr>
              <a:t>'" sample_3.AC1.annot.vcf</a:t>
            </a:r>
            <a:r>
              <a:rPr lang="sv-SE" sz="2000" dirty="0">
                <a:latin typeface="Calibri "/>
              </a:rPr>
              <a:t> </a:t>
            </a:r>
            <a:endParaRPr lang="en-US" sz="2000" dirty="0"/>
          </a:p>
        </p:txBody>
      </p:sp>
    </p:spTree>
    <p:extLst>
      <p:ext uri="{BB962C8B-B14F-4D97-AF65-F5344CB8AC3E}">
        <p14:creationId xmlns:p14="http://schemas.microsoft.com/office/powerpoint/2010/main" val="98426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FBF83-AB15-1DAC-D071-DAD83348651B}"/>
              </a:ext>
            </a:extLst>
          </p:cNvPr>
          <p:cNvSpPr txBox="1"/>
          <p:nvPr/>
        </p:nvSpPr>
        <p:spPr>
          <a:xfrm>
            <a:off x="4826000" y="112296"/>
            <a:ext cx="2519216" cy="461665"/>
          </a:xfrm>
          <a:prstGeom prst="rect">
            <a:avLst/>
          </a:prstGeom>
          <a:noFill/>
        </p:spPr>
        <p:txBody>
          <a:bodyPr wrap="none" rtlCol="0">
            <a:spAutoFit/>
          </a:bodyPr>
          <a:lstStyle/>
          <a:p>
            <a:r>
              <a:rPr lang="en-US" sz="2400" dirty="0"/>
              <a:t>Variant annotation</a:t>
            </a:r>
          </a:p>
        </p:txBody>
      </p:sp>
      <p:sp>
        <p:nvSpPr>
          <p:cNvPr id="5" name="TextBox 4">
            <a:extLst>
              <a:ext uri="{FF2B5EF4-FFF2-40B4-BE49-F238E27FC236}">
                <a16:creationId xmlns:a16="http://schemas.microsoft.com/office/drawing/2014/main" id="{3EF635FD-ADC9-1ACD-B7F9-1F713FDB429B}"/>
              </a:ext>
            </a:extLst>
          </p:cNvPr>
          <p:cNvSpPr txBox="1"/>
          <p:nvPr/>
        </p:nvSpPr>
        <p:spPr>
          <a:xfrm>
            <a:off x="660400" y="647115"/>
            <a:ext cx="10871200" cy="4216539"/>
          </a:xfrm>
          <a:prstGeom prst="rect">
            <a:avLst/>
          </a:prstGeom>
          <a:noFill/>
        </p:spPr>
        <p:txBody>
          <a:bodyPr wrap="square">
            <a:spAutoFit/>
          </a:bodyPr>
          <a:lstStyle/>
          <a:p>
            <a:r>
              <a:rPr lang="en-US" sz="2000" dirty="0"/>
              <a:t>Predict biological effects of detected variants</a:t>
            </a:r>
          </a:p>
          <a:p>
            <a:endParaRPr lang="en-US" sz="800" dirty="0"/>
          </a:p>
          <a:p>
            <a:r>
              <a:rPr lang="en-US" sz="2000" dirty="0"/>
              <a:t>Annotate the filtered set of variants with </a:t>
            </a:r>
            <a:r>
              <a:rPr lang="en-US" sz="2000" b="1" i="1" dirty="0" err="1"/>
              <a:t>SnpEff</a:t>
            </a:r>
            <a:endParaRPr lang="en-US" sz="2000" b="1" i="1" dirty="0"/>
          </a:p>
          <a:p>
            <a:endParaRPr lang="en-US" sz="2000" dirty="0"/>
          </a:p>
          <a:p>
            <a:r>
              <a:rPr lang="en-US" sz="2000" dirty="0"/>
              <a:t>Filtered variants based on annotation using </a:t>
            </a:r>
            <a:r>
              <a:rPr lang="en-US" sz="2000" b="1" i="1" dirty="0" err="1"/>
              <a:t>SnpSift</a:t>
            </a:r>
            <a:endParaRPr lang="en-US" sz="2000" b="1" i="1" dirty="0"/>
          </a:p>
          <a:p>
            <a:endParaRPr lang="en-US" sz="2000" b="1" i="1" dirty="0"/>
          </a:p>
          <a:p>
            <a:r>
              <a:rPr lang="en-US" sz="2000" dirty="0"/>
              <a:t>Extract missense variant from a specific gene</a:t>
            </a:r>
          </a:p>
          <a:p>
            <a:r>
              <a:rPr lang="en-US" sz="2000" b="0" i="0" dirty="0">
                <a:solidFill>
                  <a:schemeClr val="accent1"/>
                </a:solidFill>
                <a:effectLst/>
              </a:rPr>
              <a:t>$ </a:t>
            </a:r>
            <a:r>
              <a:rPr lang="en-US" sz="2000" b="0" i="0" dirty="0" err="1">
                <a:solidFill>
                  <a:schemeClr val="accent1"/>
                </a:solidFill>
                <a:effectLst/>
              </a:rPr>
              <a:t>SnpSift</a:t>
            </a:r>
            <a:r>
              <a:rPr lang="en-US" sz="2000" b="0" i="0" dirty="0">
                <a:solidFill>
                  <a:schemeClr val="accent1"/>
                </a:solidFill>
                <a:effectLst/>
              </a:rPr>
              <a:t> filter "(ANN[*].EFFECT has '</a:t>
            </a:r>
            <a:r>
              <a:rPr lang="en-US" sz="2000" b="0" i="0" dirty="0" err="1">
                <a:solidFill>
                  <a:schemeClr val="accent1"/>
                </a:solidFill>
                <a:effectLst/>
              </a:rPr>
              <a:t>missense_variant</a:t>
            </a:r>
            <a:r>
              <a:rPr lang="en-US" sz="2000" b="0" i="0" dirty="0">
                <a:solidFill>
                  <a:schemeClr val="accent1"/>
                </a:solidFill>
                <a:effectLst/>
              </a:rPr>
              <a:t>') &amp;&amp; (ANN[*].GENE = '</a:t>
            </a:r>
            <a:r>
              <a:rPr lang="en-US" sz="2000" b="0" i="0" dirty="0" err="1">
                <a:solidFill>
                  <a:schemeClr val="accent1"/>
                </a:solidFill>
                <a:effectLst/>
              </a:rPr>
              <a:t>pstP</a:t>
            </a:r>
            <a:r>
              <a:rPr lang="en-US" sz="2000" b="0" i="0" dirty="0">
                <a:solidFill>
                  <a:schemeClr val="accent1"/>
                </a:solidFill>
                <a:effectLst/>
              </a:rPr>
              <a:t>')" sample_3.AC1.annot.vcf </a:t>
            </a:r>
          </a:p>
          <a:p>
            <a:endParaRPr lang="en-US" sz="2000" dirty="0">
              <a:solidFill>
                <a:schemeClr val="accent1"/>
              </a:solidFill>
            </a:endParaRPr>
          </a:p>
          <a:p>
            <a:r>
              <a:rPr lang="en-US" sz="2000" dirty="0"/>
              <a:t>Extract </a:t>
            </a:r>
            <a:r>
              <a:rPr lang="en-US" sz="2000" b="1" dirty="0"/>
              <a:t>high</a:t>
            </a:r>
            <a:r>
              <a:rPr lang="en-US" sz="2000" dirty="0"/>
              <a:t> impact variants</a:t>
            </a:r>
          </a:p>
          <a:p>
            <a:r>
              <a:rPr lang="en-US" sz="2000" dirty="0">
                <a:solidFill>
                  <a:schemeClr val="accent1"/>
                </a:solidFill>
              </a:rPr>
              <a:t>$ </a:t>
            </a:r>
            <a:r>
              <a:rPr lang="en-US" sz="2000" dirty="0" err="1">
                <a:solidFill>
                  <a:schemeClr val="accent1"/>
                </a:solidFill>
              </a:rPr>
              <a:t>SnpSift</a:t>
            </a:r>
            <a:r>
              <a:rPr lang="en-US" sz="2000" dirty="0">
                <a:solidFill>
                  <a:schemeClr val="accent1"/>
                </a:solidFill>
              </a:rPr>
              <a:t> filter "(ANN[*].IMPACT = 'HIGH')" sample_3.AC1.annot.vcf</a:t>
            </a:r>
          </a:p>
          <a:p>
            <a:endParaRPr lang="en-US" sz="2000" dirty="0">
              <a:solidFill>
                <a:schemeClr val="accent1"/>
              </a:solidFill>
            </a:endParaRPr>
          </a:p>
          <a:p>
            <a:endParaRPr lang="en-US" sz="2000" dirty="0">
              <a:solidFill>
                <a:schemeClr val="accent1"/>
              </a:solidFill>
            </a:endParaRPr>
          </a:p>
        </p:txBody>
      </p:sp>
    </p:spTree>
    <p:extLst>
      <p:ext uri="{BB962C8B-B14F-4D97-AF65-F5344CB8AC3E}">
        <p14:creationId xmlns:p14="http://schemas.microsoft.com/office/powerpoint/2010/main" val="33730942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A97594-2AAA-4809-40FA-A940B4649EF8}"/>
              </a:ext>
            </a:extLst>
          </p:cNvPr>
          <p:cNvSpPr txBox="1"/>
          <p:nvPr/>
        </p:nvSpPr>
        <p:spPr>
          <a:xfrm>
            <a:off x="5069840" y="91976"/>
            <a:ext cx="2632965" cy="461665"/>
          </a:xfrm>
          <a:prstGeom prst="rect">
            <a:avLst/>
          </a:prstGeom>
          <a:noFill/>
        </p:spPr>
        <p:txBody>
          <a:bodyPr wrap="none" rtlCol="0">
            <a:spAutoFit/>
          </a:bodyPr>
          <a:lstStyle/>
          <a:p>
            <a:r>
              <a:rPr lang="en-US" sz="2400" dirty="0"/>
              <a:t>Complete workflow</a:t>
            </a:r>
          </a:p>
        </p:txBody>
      </p:sp>
      <p:sp>
        <p:nvSpPr>
          <p:cNvPr id="5" name="TextBox 4">
            <a:extLst>
              <a:ext uri="{FF2B5EF4-FFF2-40B4-BE49-F238E27FC236}">
                <a16:creationId xmlns:a16="http://schemas.microsoft.com/office/drawing/2014/main" id="{BD4D9804-B6FA-CAB5-51AC-A6A849065CBF}"/>
              </a:ext>
            </a:extLst>
          </p:cNvPr>
          <p:cNvSpPr txBox="1"/>
          <p:nvPr/>
        </p:nvSpPr>
        <p:spPr>
          <a:xfrm>
            <a:off x="934720" y="663694"/>
            <a:ext cx="10464800" cy="6555641"/>
          </a:xfrm>
          <a:prstGeom prst="rect">
            <a:avLst/>
          </a:prstGeom>
          <a:noFill/>
        </p:spPr>
        <p:txBody>
          <a:bodyPr wrap="square">
            <a:spAutoFit/>
          </a:bodyPr>
          <a:lstStyle/>
          <a:p>
            <a:r>
              <a:rPr lang="en-US" sz="2000" b="1" dirty="0"/>
              <a:t>Putting it all together</a:t>
            </a:r>
          </a:p>
          <a:p>
            <a:endParaRPr lang="en-US" sz="2000" b="1" dirty="0"/>
          </a:p>
          <a:p>
            <a:r>
              <a:rPr lang="en-US" sz="2000" dirty="0"/>
              <a:t>Let’s plan a complete variant calling workflow based on what we’ve learned so far!</a:t>
            </a:r>
          </a:p>
          <a:p>
            <a:endParaRPr lang="en-US" sz="2000" dirty="0"/>
          </a:p>
          <a:p>
            <a:pPr marL="342900" indent="-342900">
              <a:buAutoNum type="arabicPeriod"/>
            </a:pPr>
            <a:r>
              <a:rPr lang="en-US" sz="2000" dirty="0"/>
              <a:t>Use </a:t>
            </a:r>
            <a:r>
              <a:rPr lang="en-US" sz="2000" b="1" dirty="0" err="1"/>
              <a:t>FastQC</a:t>
            </a:r>
            <a:r>
              <a:rPr lang="en-US" sz="2000" dirty="0"/>
              <a:t> to evaluate the quality of sequencing reads</a:t>
            </a:r>
          </a:p>
          <a:p>
            <a:pPr marL="342900" indent="-342900">
              <a:buAutoNum type="arabicPeriod"/>
            </a:pPr>
            <a:endParaRPr lang="en-US" sz="2000" dirty="0"/>
          </a:p>
          <a:p>
            <a:pPr marL="342900" indent="-342900">
              <a:buAutoNum type="arabicPeriod"/>
            </a:pPr>
            <a:r>
              <a:rPr lang="en-US" sz="2000" dirty="0"/>
              <a:t>Trim adapters if necessary (</a:t>
            </a:r>
            <a:r>
              <a:rPr lang="en-US" sz="2000" b="1" dirty="0" err="1"/>
              <a:t>Trimmomatic</a:t>
            </a:r>
            <a:r>
              <a:rPr lang="en-US" sz="2000" b="1" dirty="0"/>
              <a:t>, </a:t>
            </a:r>
            <a:r>
              <a:rPr lang="en-US" sz="2000" b="1" dirty="0" err="1"/>
              <a:t>TrimGalore</a:t>
            </a:r>
            <a:r>
              <a:rPr lang="en-US" sz="2000" b="1" dirty="0"/>
              <a:t>!</a:t>
            </a:r>
            <a:r>
              <a:rPr lang="en-US" sz="2000" dirty="0"/>
              <a:t>); trimming low quality bases is probably unnecessary if you are using a variant caller that relies on haplotype data, like </a:t>
            </a:r>
            <a:r>
              <a:rPr lang="en-US" sz="2000" dirty="0" err="1"/>
              <a:t>freebayes</a:t>
            </a:r>
            <a:r>
              <a:rPr lang="en-US" sz="2000" dirty="0"/>
              <a:t>, see discussion here: </a:t>
            </a:r>
            <a:r>
              <a:rPr lang="en-US" sz="2000" dirty="0">
                <a:hlinkClick r:id="rId2"/>
              </a:rPr>
              <a:t>https://www.biostars.org/p/85400/</a:t>
            </a:r>
            <a:endParaRPr lang="en-US" sz="2000" dirty="0"/>
          </a:p>
          <a:p>
            <a:pPr marL="342900" indent="-342900">
              <a:buAutoNum type="arabicPeriod"/>
            </a:pPr>
            <a:endParaRPr lang="en-US" sz="2000" dirty="0"/>
          </a:p>
          <a:p>
            <a:pPr marL="342900" indent="-342900">
              <a:buAutoNum type="arabicPeriod"/>
            </a:pPr>
            <a:r>
              <a:rPr lang="en-US" sz="2000" dirty="0"/>
              <a:t>Map the reads to the reference genome (</a:t>
            </a:r>
            <a:r>
              <a:rPr lang="en-US" sz="2000" b="1" dirty="0"/>
              <a:t>BWA, bowtie2, mosaic, </a:t>
            </a:r>
            <a:r>
              <a:rPr lang="en-US" sz="2000" b="1" dirty="0" err="1"/>
              <a:t>etc</a:t>
            </a:r>
            <a:r>
              <a:rPr lang="en-US" sz="2000" dirty="0"/>
              <a:t>), if resulting file is in SAM format – convert to BAM. Sort and index BAM files.</a:t>
            </a:r>
          </a:p>
          <a:p>
            <a:pPr marL="342900" indent="-342900">
              <a:buAutoNum type="arabicPeriod"/>
            </a:pPr>
            <a:endParaRPr lang="en-US" sz="2000" dirty="0"/>
          </a:p>
          <a:p>
            <a:pPr marL="342900" indent="-342900">
              <a:buAutoNum type="arabicPeriod"/>
            </a:pPr>
            <a:r>
              <a:rPr lang="en-US" sz="2000" dirty="0"/>
              <a:t>Evaluate the quality of alignments (</a:t>
            </a:r>
            <a:r>
              <a:rPr lang="en-US" sz="2000" b="1" dirty="0" err="1"/>
              <a:t>qualimap</a:t>
            </a:r>
            <a:r>
              <a:rPr lang="en-US" sz="2000" b="1" dirty="0"/>
              <a:t>, </a:t>
            </a:r>
            <a:r>
              <a:rPr lang="en-US" sz="2000" b="1" dirty="0" err="1"/>
              <a:t>bamQC</a:t>
            </a:r>
            <a:r>
              <a:rPr lang="en-US" sz="2000" dirty="0"/>
              <a:t>)</a:t>
            </a:r>
          </a:p>
          <a:p>
            <a:pPr marL="342900" indent="-342900">
              <a:buAutoNum type="arabicPeriod"/>
            </a:pPr>
            <a:endParaRPr lang="en-US" sz="2000" dirty="0"/>
          </a:p>
          <a:p>
            <a:pPr marL="342900" indent="-342900">
              <a:buAutoNum type="arabicPeriod"/>
            </a:pPr>
            <a:r>
              <a:rPr lang="en-US" sz="2000" dirty="0"/>
              <a:t>Mark PCR duplicates with </a:t>
            </a:r>
            <a:r>
              <a:rPr lang="en-US" sz="2000" b="1" dirty="0" err="1"/>
              <a:t>sambamba</a:t>
            </a:r>
            <a:r>
              <a:rPr lang="en-US" sz="2000" dirty="0"/>
              <a:t> or </a:t>
            </a:r>
            <a:r>
              <a:rPr lang="en-US" sz="2000" b="1" dirty="0" err="1"/>
              <a:t>picard</a:t>
            </a:r>
            <a:r>
              <a:rPr lang="en-US" sz="2000" b="1" dirty="0"/>
              <a:t> tools</a:t>
            </a:r>
            <a:r>
              <a:rPr lang="en-US" sz="2000" dirty="0"/>
              <a:t>, so they won’t be used in variant calling</a:t>
            </a:r>
          </a:p>
          <a:p>
            <a:pPr marL="342900" indent="-342900">
              <a:buAutoNum type="arabicPeriod"/>
            </a:pPr>
            <a:endParaRPr lang="en-US" sz="2000" dirty="0"/>
          </a:p>
          <a:p>
            <a:pPr marL="342900" indent="-342900">
              <a:buAutoNum type="arabicPeriod"/>
            </a:pPr>
            <a:r>
              <a:rPr lang="en-US" sz="2000" dirty="0"/>
              <a:t>Call variants using </a:t>
            </a:r>
            <a:r>
              <a:rPr lang="en-US" sz="2000" b="1" dirty="0" err="1"/>
              <a:t>bcftools</a:t>
            </a:r>
            <a:r>
              <a:rPr lang="en-US" sz="2000" b="1" dirty="0"/>
              <a:t>, </a:t>
            </a:r>
            <a:r>
              <a:rPr lang="en-US" sz="2000" b="1" dirty="0" err="1"/>
              <a:t>freebayes</a:t>
            </a:r>
            <a:r>
              <a:rPr lang="en-US" sz="2000" b="1" dirty="0"/>
              <a:t>, varscan2</a:t>
            </a:r>
            <a:r>
              <a:rPr lang="en-US" sz="2000" dirty="0"/>
              <a:t> or any other suitable variant caller</a:t>
            </a:r>
          </a:p>
          <a:p>
            <a:pPr marL="342900" indent="-342900">
              <a:buAutoNum type="arabicPeriod"/>
            </a:pPr>
            <a:endParaRPr lang="en-US" sz="2000" dirty="0"/>
          </a:p>
          <a:p>
            <a:endParaRPr lang="en-US" sz="2000" b="1" dirty="0"/>
          </a:p>
          <a:p>
            <a:pPr marL="342900" indent="-342900">
              <a:buAutoNum type="arabicPeriod"/>
            </a:pPr>
            <a:endParaRPr lang="en-US" sz="2000" dirty="0"/>
          </a:p>
        </p:txBody>
      </p:sp>
    </p:spTree>
    <p:extLst>
      <p:ext uri="{BB962C8B-B14F-4D97-AF65-F5344CB8AC3E}">
        <p14:creationId xmlns:p14="http://schemas.microsoft.com/office/powerpoint/2010/main" val="212828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429641-9187-64D3-FA25-87B63AF66B0C}"/>
              </a:ext>
            </a:extLst>
          </p:cNvPr>
          <p:cNvSpPr txBox="1"/>
          <p:nvPr/>
        </p:nvSpPr>
        <p:spPr>
          <a:xfrm>
            <a:off x="4246880" y="91976"/>
            <a:ext cx="3868431" cy="738664"/>
          </a:xfrm>
          <a:prstGeom prst="rect">
            <a:avLst/>
          </a:prstGeom>
          <a:noFill/>
        </p:spPr>
        <p:txBody>
          <a:bodyPr wrap="none" rtlCol="0">
            <a:spAutoFit/>
          </a:bodyPr>
          <a:lstStyle/>
          <a:p>
            <a:r>
              <a:rPr lang="en-US" sz="2400" dirty="0"/>
              <a:t>Introduction to variant calling</a:t>
            </a:r>
          </a:p>
          <a:p>
            <a:endParaRPr lang="en-US" dirty="0"/>
          </a:p>
        </p:txBody>
      </p:sp>
      <p:sp>
        <p:nvSpPr>
          <p:cNvPr id="5" name="TextBox 4">
            <a:extLst>
              <a:ext uri="{FF2B5EF4-FFF2-40B4-BE49-F238E27FC236}">
                <a16:creationId xmlns:a16="http://schemas.microsoft.com/office/drawing/2014/main" id="{3683CD82-A1A1-F82D-910D-5F276DEBD921}"/>
              </a:ext>
            </a:extLst>
          </p:cNvPr>
          <p:cNvSpPr txBox="1"/>
          <p:nvPr/>
        </p:nvSpPr>
        <p:spPr>
          <a:xfrm>
            <a:off x="660401" y="739200"/>
            <a:ext cx="11013440" cy="4093428"/>
          </a:xfrm>
          <a:prstGeom prst="rect">
            <a:avLst/>
          </a:prstGeom>
          <a:noFill/>
        </p:spPr>
        <p:txBody>
          <a:bodyPr wrap="square" rtlCol="0">
            <a:spAutoFit/>
          </a:bodyPr>
          <a:lstStyle/>
          <a:p>
            <a:r>
              <a:rPr lang="en-US" sz="2000" dirty="0"/>
              <a:t>Statistical approaches in variant calling</a:t>
            </a:r>
          </a:p>
          <a:p>
            <a:endParaRPr lang="en-US" sz="2000" dirty="0"/>
          </a:p>
          <a:p>
            <a:pPr marL="342900" indent="-342900">
              <a:buFont typeface="Courier New" panose="02070309020205020404" pitchFamily="49" charset="0"/>
              <a:buChar char="o"/>
            </a:pPr>
            <a:r>
              <a:rPr lang="en-US" sz="2000" dirty="0"/>
              <a:t>The software that detects the variants are called </a:t>
            </a:r>
            <a:r>
              <a:rPr lang="en-US" sz="2000" b="1" dirty="0"/>
              <a:t>variant callers</a:t>
            </a:r>
          </a:p>
          <a:p>
            <a:pPr marL="342900" indent="-342900">
              <a:buFont typeface="Courier New" panose="02070309020205020404" pitchFamily="49" charset="0"/>
              <a:buChar char="o"/>
            </a:pPr>
            <a:endParaRPr lang="en-US" sz="2000" b="1" dirty="0"/>
          </a:p>
          <a:p>
            <a:pPr marL="342900" indent="-342900">
              <a:buFont typeface="Courier New" panose="02070309020205020404" pitchFamily="49" charset="0"/>
              <a:buChar char="o"/>
            </a:pPr>
            <a:r>
              <a:rPr lang="en-US" sz="2000" dirty="0"/>
              <a:t>The purpose of a variant caller is to detect variants and separate true variants (signal) from various artifacts and errors introduced by laboratory procedures and sequencing (noise)</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Detection of SNPs and Indels is relatively straightforward, however sophisticated statistics is required to separate signal from noise</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endParaRPr lang="en-US" sz="2000" dirty="0"/>
          </a:p>
          <a:p>
            <a:endParaRPr lang="en-US" sz="2000" dirty="0"/>
          </a:p>
          <a:p>
            <a:endParaRPr lang="en-US" sz="2000" dirty="0"/>
          </a:p>
        </p:txBody>
      </p:sp>
      <p:pic>
        <p:nvPicPr>
          <p:cNvPr id="7" name="Picture 6">
            <a:extLst>
              <a:ext uri="{FF2B5EF4-FFF2-40B4-BE49-F238E27FC236}">
                <a16:creationId xmlns:a16="http://schemas.microsoft.com/office/drawing/2014/main" id="{92C769B5-AC1A-0095-2A21-F7F746C5927A}"/>
              </a:ext>
            </a:extLst>
          </p:cNvPr>
          <p:cNvPicPr>
            <a:picLocks noChangeAspect="1"/>
          </p:cNvPicPr>
          <p:nvPr/>
        </p:nvPicPr>
        <p:blipFill>
          <a:blip r:embed="rId2"/>
          <a:stretch>
            <a:fillRect/>
          </a:stretch>
        </p:blipFill>
        <p:spPr>
          <a:xfrm>
            <a:off x="660401" y="3516552"/>
            <a:ext cx="7853679" cy="2878879"/>
          </a:xfrm>
          <a:prstGeom prst="rect">
            <a:avLst/>
          </a:prstGeom>
        </p:spPr>
      </p:pic>
    </p:spTree>
    <p:extLst>
      <p:ext uri="{BB962C8B-B14F-4D97-AF65-F5344CB8AC3E}">
        <p14:creationId xmlns:p14="http://schemas.microsoft.com/office/powerpoint/2010/main" val="1835295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AC4CD-E81B-18AE-903C-321099E61A5F}"/>
              </a:ext>
            </a:extLst>
          </p:cNvPr>
          <p:cNvSpPr txBox="1"/>
          <p:nvPr/>
        </p:nvSpPr>
        <p:spPr>
          <a:xfrm>
            <a:off x="762000" y="813415"/>
            <a:ext cx="10464800" cy="4401205"/>
          </a:xfrm>
          <a:prstGeom prst="rect">
            <a:avLst/>
          </a:prstGeom>
          <a:noFill/>
        </p:spPr>
        <p:txBody>
          <a:bodyPr wrap="square">
            <a:spAutoFit/>
          </a:bodyPr>
          <a:lstStyle/>
          <a:p>
            <a:r>
              <a:rPr lang="en-US" sz="2000" b="1" dirty="0"/>
              <a:t>Putting it all together (continued)</a:t>
            </a:r>
          </a:p>
          <a:p>
            <a:endParaRPr lang="en-US" sz="2000" dirty="0"/>
          </a:p>
          <a:p>
            <a:r>
              <a:rPr lang="en-US" sz="2000" dirty="0"/>
              <a:t>7. Filter the variants using </a:t>
            </a:r>
            <a:r>
              <a:rPr lang="en-US" sz="2000" b="1" dirty="0" err="1"/>
              <a:t>bcftools</a:t>
            </a:r>
            <a:r>
              <a:rPr lang="en-US" sz="2000" b="1" dirty="0"/>
              <a:t>, </a:t>
            </a:r>
            <a:r>
              <a:rPr lang="en-US" sz="2000" b="1" dirty="0" err="1"/>
              <a:t>vcftools</a:t>
            </a:r>
            <a:r>
              <a:rPr lang="en-US" sz="2000" b="1" dirty="0"/>
              <a:t>, </a:t>
            </a:r>
            <a:r>
              <a:rPr lang="en-US" sz="2000" b="1" dirty="0" err="1"/>
              <a:t>rtg</a:t>
            </a:r>
            <a:r>
              <a:rPr lang="en-US" sz="2000" dirty="0"/>
              <a:t> or other similar packages. Normally the variants are filtered based on variant quality (QUAL) and read depth (DP). Sometime filtering is fine-tuned by using allele balance (AB) and strand bias counts (SRF, SRR, SAF, SAR, SAP). In many cases, filtering strategies can become quite sophisticated.</a:t>
            </a:r>
          </a:p>
          <a:p>
            <a:endParaRPr lang="en-US" sz="2000" dirty="0"/>
          </a:p>
          <a:p>
            <a:r>
              <a:rPr lang="en-US" sz="2000" dirty="0"/>
              <a:t>9. Evaluate filtering against simulated data set, your experiment may call for higher precision or sensitivity depending on the application. Explore the variants together with alignments in genomic browser. Use visualizations, comparisons and analysis of VCF statistics to gain better understanding of the sources of false positives and false negatives. </a:t>
            </a:r>
          </a:p>
          <a:p>
            <a:endParaRPr lang="en-US" sz="2000" dirty="0"/>
          </a:p>
          <a:p>
            <a:r>
              <a:rPr lang="en-US" sz="2000" dirty="0"/>
              <a:t>10. Annotate the final set of variants (</a:t>
            </a:r>
            <a:r>
              <a:rPr lang="en-US" sz="2000" b="1" dirty="0" err="1"/>
              <a:t>SnpEff</a:t>
            </a:r>
            <a:r>
              <a:rPr lang="en-US" sz="2000" b="1" dirty="0"/>
              <a:t>, Variant Effect Predictor, </a:t>
            </a:r>
            <a:r>
              <a:rPr lang="en-US" sz="2000" b="1" dirty="0" err="1"/>
              <a:t>AnnoVar</a:t>
            </a:r>
            <a:r>
              <a:rPr lang="en-US" sz="2000" dirty="0"/>
              <a:t>)  </a:t>
            </a:r>
          </a:p>
          <a:p>
            <a:pPr marL="342900" indent="-342900">
              <a:buAutoNum type="arabicPeriod"/>
            </a:pPr>
            <a:endParaRPr lang="en-US" sz="2000" b="1" dirty="0"/>
          </a:p>
        </p:txBody>
      </p:sp>
      <p:sp>
        <p:nvSpPr>
          <p:cNvPr id="6" name="TextBox 5">
            <a:extLst>
              <a:ext uri="{FF2B5EF4-FFF2-40B4-BE49-F238E27FC236}">
                <a16:creationId xmlns:a16="http://schemas.microsoft.com/office/drawing/2014/main" id="{F10425A0-D2F0-7D3D-24DD-B40DD3B54932}"/>
              </a:ext>
            </a:extLst>
          </p:cNvPr>
          <p:cNvSpPr txBox="1"/>
          <p:nvPr/>
        </p:nvSpPr>
        <p:spPr>
          <a:xfrm>
            <a:off x="5069840" y="91976"/>
            <a:ext cx="2632965" cy="461665"/>
          </a:xfrm>
          <a:prstGeom prst="rect">
            <a:avLst/>
          </a:prstGeom>
          <a:noFill/>
        </p:spPr>
        <p:txBody>
          <a:bodyPr wrap="none" rtlCol="0">
            <a:spAutoFit/>
          </a:bodyPr>
          <a:lstStyle/>
          <a:p>
            <a:r>
              <a:rPr lang="en-US" sz="2400" dirty="0"/>
              <a:t>Complete workflow</a:t>
            </a:r>
          </a:p>
        </p:txBody>
      </p:sp>
    </p:spTree>
    <p:extLst>
      <p:ext uri="{BB962C8B-B14F-4D97-AF65-F5344CB8AC3E}">
        <p14:creationId xmlns:p14="http://schemas.microsoft.com/office/powerpoint/2010/main" val="1712934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19875</TotalTime>
  <Words>11196</Words>
  <Application>Microsoft Office PowerPoint</Application>
  <PresentationFormat>Widescreen</PresentationFormat>
  <Paragraphs>1369</Paragraphs>
  <Slides>90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90</vt:i4>
      </vt:variant>
    </vt:vector>
  </HeadingPairs>
  <TitlesOfParts>
    <vt:vector size="106" baseType="lpstr">
      <vt:lpstr>-apple-system</vt:lpstr>
      <vt:lpstr>Arial</vt:lpstr>
      <vt:lpstr>Ariel</vt:lpstr>
      <vt:lpstr>BlinkMacSystemFont</vt:lpstr>
      <vt:lpstr>Calibri</vt:lpstr>
      <vt:lpstr>Calibri </vt:lpstr>
      <vt:lpstr>Calibri Light</vt:lpstr>
      <vt:lpstr>Calibry</vt:lpstr>
      <vt:lpstr>Concolas</vt:lpstr>
      <vt:lpstr>Consolas</vt:lpstr>
      <vt:lpstr>Courier New</vt:lpstr>
      <vt:lpstr>Roboto Mono</vt:lpstr>
      <vt:lpstr>Times New Roman</vt:lpstr>
      <vt:lpstr>ui-monospace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Ilnytskyy, Slava</dc:creator>
  <cp:lastModifiedBy>Ilnytskyy, Slava</cp:lastModifiedBy>
  <cp:revision>1</cp:revision>
  <dcterms:created xsi:type="dcterms:W3CDTF">2023-04-13T00:18:05Z</dcterms:created>
  <dcterms:modified xsi:type="dcterms:W3CDTF">2023-05-16T06:52:11Z</dcterms:modified>
</cp:coreProperties>
</file>