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39DB3-B036-477A-927C-CF767251021F}" v="334" dt="2023-05-06T07:48:34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C1D39DB3-B036-477A-927C-CF767251021F}"/>
    <pc:docChg chg="undo custSel addSld delSld modSld">
      <pc:chgData name="Ilnytskyy, Slava" userId="6c9a36ec-2177-4c71-9d2b-b4582c7eea5e" providerId="ADAL" clId="{C1D39DB3-B036-477A-927C-CF767251021F}" dt="2023-05-06T07:56:05.832" v="22794" actId="20577"/>
      <pc:docMkLst>
        <pc:docMk/>
      </pc:docMkLst>
      <pc:sldChg chg="modSp mod">
        <pc:chgData name="Ilnytskyy, Slava" userId="6c9a36ec-2177-4c71-9d2b-b4582c7eea5e" providerId="ADAL" clId="{C1D39DB3-B036-477A-927C-CF767251021F}" dt="2023-05-06T07:48:48.815" v="22431" actId="1035"/>
        <pc:sldMkLst>
          <pc:docMk/>
          <pc:sldMk cId="2707859956" sldId="256"/>
        </pc:sldMkLst>
        <pc:spChg chg="mod">
          <ac:chgData name="Ilnytskyy, Slava" userId="6c9a36ec-2177-4c71-9d2b-b4582c7eea5e" providerId="ADAL" clId="{C1D39DB3-B036-477A-927C-CF767251021F}" dt="2023-05-06T07:48:48.815" v="22431" actId="1035"/>
          <ac:spMkLst>
            <pc:docMk/>
            <pc:sldMk cId="2707859956" sldId="256"/>
            <ac:spMk id="4" creationId="{1A18A326-DDBC-330A-9302-D3EC5B0701E8}"/>
          </ac:spMkLst>
        </pc:spChg>
      </pc:sldChg>
      <pc:sldChg chg="addSp modSp mod">
        <pc:chgData name="Ilnytskyy, Slava" userId="6c9a36ec-2177-4c71-9d2b-b4582c7eea5e" providerId="ADAL" clId="{C1D39DB3-B036-477A-927C-CF767251021F}" dt="2023-05-05T17:40:11.729" v="2162" actId="20577"/>
        <pc:sldMkLst>
          <pc:docMk/>
          <pc:sldMk cId="2552609167" sldId="257"/>
        </pc:sldMkLst>
        <pc:spChg chg="mod">
          <ac:chgData name="Ilnytskyy, Slava" userId="6c9a36ec-2177-4c71-9d2b-b4582c7eea5e" providerId="ADAL" clId="{C1D39DB3-B036-477A-927C-CF767251021F}" dt="2023-05-05T17:09:58.300" v="41" actId="20577"/>
          <ac:spMkLst>
            <pc:docMk/>
            <pc:sldMk cId="2552609167" sldId="257"/>
            <ac:spMk id="4" creationId="{C745781B-AC82-E0A0-109D-F6269BF61693}"/>
          </ac:spMkLst>
        </pc:spChg>
        <pc:spChg chg="add mod">
          <ac:chgData name="Ilnytskyy, Slava" userId="6c9a36ec-2177-4c71-9d2b-b4582c7eea5e" providerId="ADAL" clId="{C1D39DB3-B036-477A-927C-CF767251021F}" dt="2023-05-05T17:40:11.729" v="2162" actId="20577"/>
          <ac:spMkLst>
            <pc:docMk/>
            <pc:sldMk cId="2552609167" sldId="257"/>
            <ac:spMk id="5" creationId="{2E6DFACF-3998-A396-B4FE-0FA32A885B0D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17:30:36.052" v="1854" actId="1035"/>
        <pc:sldMkLst>
          <pc:docMk/>
          <pc:sldMk cId="3174582707" sldId="258"/>
        </pc:sldMkLst>
        <pc:spChg chg="del">
          <ac:chgData name="Ilnytskyy, Slava" userId="6c9a36ec-2177-4c71-9d2b-b4582c7eea5e" providerId="ADAL" clId="{C1D39DB3-B036-477A-927C-CF767251021F}" dt="2023-05-05T17:20:45.033" v="1129" actId="478"/>
          <ac:spMkLst>
            <pc:docMk/>
            <pc:sldMk cId="3174582707" sldId="258"/>
            <ac:spMk id="2" creationId="{F411C6E7-344B-9B7A-BFC6-33D3F59FE149}"/>
          </ac:spMkLst>
        </pc:spChg>
        <pc:spChg chg="del">
          <ac:chgData name="Ilnytskyy, Slava" userId="6c9a36ec-2177-4c71-9d2b-b4582c7eea5e" providerId="ADAL" clId="{C1D39DB3-B036-477A-927C-CF767251021F}" dt="2023-05-05T17:20:47.655" v="1130" actId="478"/>
          <ac:spMkLst>
            <pc:docMk/>
            <pc:sldMk cId="3174582707" sldId="258"/>
            <ac:spMk id="3" creationId="{697A6FDF-5204-249D-EEEE-5D530B2AE163}"/>
          </ac:spMkLst>
        </pc:spChg>
        <pc:spChg chg="add mod">
          <ac:chgData name="Ilnytskyy, Slava" userId="6c9a36ec-2177-4c71-9d2b-b4582c7eea5e" providerId="ADAL" clId="{C1D39DB3-B036-477A-927C-CF767251021F}" dt="2023-05-05T17:30:36.052" v="1854" actId="1035"/>
          <ac:spMkLst>
            <pc:docMk/>
            <pc:sldMk cId="3174582707" sldId="258"/>
            <ac:spMk id="4" creationId="{B742EE2B-8F0E-B83C-7895-0A6A186A96E6}"/>
          </ac:spMkLst>
        </pc:spChg>
        <pc:spChg chg="add mod">
          <ac:chgData name="Ilnytskyy, Slava" userId="6c9a36ec-2177-4c71-9d2b-b4582c7eea5e" providerId="ADAL" clId="{C1D39DB3-B036-477A-927C-CF767251021F}" dt="2023-05-05T17:30:12.523" v="1835" actId="255"/>
          <ac:spMkLst>
            <pc:docMk/>
            <pc:sldMk cId="3174582707" sldId="258"/>
            <ac:spMk id="5" creationId="{D6A4E516-5CDB-5E9E-73BC-2F0FAAB08B99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17:59:48.984" v="3028" actId="12"/>
        <pc:sldMkLst>
          <pc:docMk/>
          <pc:sldMk cId="2074382098" sldId="259"/>
        </pc:sldMkLst>
        <pc:spChg chg="del">
          <ac:chgData name="Ilnytskyy, Slava" userId="6c9a36ec-2177-4c71-9d2b-b4582c7eea5e" providerId="ADAL" clId="{C1D39DB3-B036-477A-927C-CF767251021F}" dt="2023-05-05T17:30:21.094" v="1837" actId="478"/>
          <ac:spMkLst>
            <pc:docMk/>
            <pc:sldMk cId="2074382098" sldId="259"/>
            <ac:spMk id="2" creationId="{BDC81FB6-4480-5CFD-2C30-750511591D3F}"/>
          </ac:spMkLst>
        </pc:spChg>
        <pc:spChg chg="del">
          <ac:chgData name="Ilnytskyy, Slava" userId="6c9a36ec-2177-4c71-9d2b-b4582c7eea5e" providerId="ADAL" clId="{C1D39DB3-B036-477A-927C-CF767251021F}" dt="2023-05-05T17:30:23.892" v="1838" actId="478"/>
          <ac:spMkLst>
            <pc:docMk/>
            <pc:sldMk cId="2074382098" sldId="259"/>
            <ac:spMk id="3" creationId="{58815803-A703-A3A4-9B48-0593BFCBE241}"/>
          </ac:spMkLst>
        </pc:spChg>
        <pc:spChg chg="add mod">
          <ac:chgData name="Ilnytskyy, Slava" userId="6c9a36ec-2177-4c71-9d2b-b4582c7eea5e" providerId="ADAL" clId="{C1D39DB3-B036-477A-927C-CF767251021F}" dt="2023-05-05T17:37:22.972" v="1995" actId="1035"/>
          <ac:spMkLst>
            <pc:docMk/>
            <pc:sldMk cId="2074382098" sldId="259"/>
            <ac:spMk id="4" creationId="{37C64BFA-6AF5-5918-EDEA-1D382876ED7B}"/>
          </ac:spMkLst>
        </pc:spChg>
        <pc:spChg chg="add mod">
          <ac:chgData name="Ilnytskyy, Slava" userId="6c9a36ec-2177-4c71-9d2b-b4582c7eea5e" providerId="ADAL" clId="{C1D39DB3-B036-477A-927C-CF767251021F}" dt="2023-05-05T17:59:48.984" v="3028" actId="12"/>
          <ac:spMkLst>
            <pc:docMk/>
            <pc:sldMk cId="2074382098" sldId="259"/>
            <ac:spMk id="5" creationId="{88406259-1827-7DFD-BD3D-A2853B397784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18:28:49.953" v="5494" actId="20577"/>
        <pc:sldMkLst>
          <pc:docMk/>
          <pc:sldMk cId="122565407" sldId="260"/>
        </pc:sldMkLst>
        <pc:spChg chg="del">
          <ac:chgData name="Ilnytskyy, Slava" userId="6c9a36ec-2177-4c71-9d2b-b4582c7eea5e" providerId="ADAL" clId="{C1D39DB3-B036-477A-927C-CF767251021F}" dt="2023-05-05T18:00:03.512" v="3030" actId="478"/>
          <ac:spMkLst>
            <pc:docMk/>
            <pc:sldMk cId="122565407" sldId="260"/>
            <ac:spMk id="2" creationId="{615FCCA3-5B56-7E4D-2391-93D9761A60EF}"/>
          </ac:spMkLst>
        </pc:spChg>
        <pc:spChg chg="del">
          <ac:chgData name="Ilnytskyy, Slava" userId="6c9a36ec-2177-4c71-9d2b-b4582c7eea5e" providerId="ADAL" clId="{C1D39DB3-B036-477A-927C-CF767251021F}" dt="2023-05-05T18:00:05.901" v="3031" actId="478"/>
          <ac:spMkLst>
            <pc:docMk/>
            <pc:sldMk cId="122565407" sldId="260"/>
            <ac:spMk id="3" creationId="{DD8F1742-3683-0D59-6136-FF1ED682DCA5}"/>
          </ac:spMkLst>
        </pc:spChg>
        <pc:spChg chg="add mod">
          <ac:chgData name="Ilnytskyy, Slava" userId="6c9a36ec-2177-4c71-9d2b-b4582c7eea5e" providerId="ADAL" clId="{C1D39DB3-B036-477A-927C-CF767251021F}" dt="2023-05-05T18:00:33.828" v="3135" actId="1036"/>
          <ac:spMkLst>
            <pc:docMk/>
            <pc:sldMk cId="122565407" sldId="260"/>
            <ac:spMk id="4" creationId="{BE4F7AE4-96DA-25F9-E325-F0A6086A3816}"/>
          </ac:spMkLst>
        </pc:spChg>
        <pc:spChg chg="add mod">
          <ac:chgData name="Ilnytskyy, Slava" userId="6c9a36ec-2177-4c71-9d2b-b4582c7eea5e" providerId="ADAL" clId="{C1D39DB3-B036-477A-927C-CF767251021F}" dt="2023-05-05T18:18:46.586" v="4395" actId="1036"/>
          <ac:spMkLst>
            <pc:docMk/>
            <pc:sldMk cId="122565407" sldId="260"/>
            <ac:spMk id="5" creationId="{3C6A9DAF-6AFF-1242-3AB6-C8A247D5840A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6" creationId="{0C867291-8055-9223-2E6B-AB466CC700B1}"/>
          </ac:spMkLst>
        </pc:spChg>
        <pc:spChg chg="add del">
          <ac:chgData name="Ilnytskyy, Slava" userId="6c9a36ec-2177-4c71-9d2b-b4582c7eea5e" providerId="ADAL" clId="{C1D39DB3-B036-477A-927C-CF767251021F}" dt="2023-05-05T18:12:10.673" v="3536" actId="478"/>
          <ac:spMkLst>
            <pc:docMk/>
            <pc:sldMk cId="122565407" sldId="260"/>
            <ac:spMk id="7" creationId="{94CD95A2-26E6-A8AC-43DC-C4847C6EA680}"/>
          </ac:spMkLst>
        </pc:spChg>
        <pc:spChg chg="add mod">
          <ac:chgData name="Ilnytskyy, Slava" userId="6c9a36ec-2177-4c71-9d2b-b4582c7eea5e" providerId="ADAL" clId="{C1D39DB3-B036-477A-927C-CF767251021F}" dt="2023-05-05T18:17:44.189" v="4283" actId="1036"/>
          <ac:spMkLst>
            <pc:docMk/>
            <pc:sldMk cId="122565407" sldId="260"/>
            <ac:spMk id="8" creationId="{60F3EC78-5FE0-51C9-1A7F-1464E3EAC9B5}"/>
          </ac:spMkLst>
        </pc:spChg>
        <pc:spChg chg="add mod">
          <ac:chgData name="Ilnytskyy, Slava" userId="6c9a36ec-2177-4c71-9d2b-b4582c7eea5e" providerId="ADAL" clId="{C1D39DB3-B036-477A-927C-CF767251021F}" dt="2023-05-05T18:17:38.699" v="4266" actId="1036"/>
          <ac:spMkLst>
            <pc:docMk/>
            <pc:sldMk cId="122565407" sldId="260"/>
            <ac:spMk id="9" creationId="{63249D3B-1916-9B42-F132-7D124B20B35A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10" creationId="{EFF68EA4-C826-40B7-B073-1B5A02AAB291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11" creationId="{A5C27C53-5FBE-3CD5-881D-89C6029D8A83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12" creationId="{8D035D42-EDBB-16A5-B791-220842BF6F47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13" creationId="{85C59160-252C-E207-B144-1A1CC89A741E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14" creationId="{C72ED464-A3C1-7FA5-752B-CC78F9D8C45B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15" creationId="{6C1A2177-6B74-ADD8-CD4D-CF6ECBA9F07E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16" creationId="{2ED7D48F-0369-57B5-C300-3801519C4115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17" creationId="{1EE5F249-3105-86EE-EA20-C1EB975229CE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18" creationId="{045D63A6-5DF2-1A0A-FD07-7D168570F0EA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19" creationId="{7D11CA25-8CF8-8E13-178F-688C377CCB1C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20" creationId="{ACFD319C-C073-D5A0-30C2-FC708B140717}"/>
          </ac:spMkLst>
        </pc:spChg>
        <pc:spChg chg="add del mod">
          <ac:chgData name="Ilnytskyy, Slava" userId="6c9a36ec-2177-4c71-9d2b-b4582c7eea5e" providerId="ADAL" clId="{C1D39DB3-B036-477A-927C-CF767251021F}" dt="2023-05-05T18:14:36.840" v="3899"/>
          <ac:spMkLst>
            <pc:docMk/>
            <pc:sldMk cId="122565407" sldId="260"/>
            <ac:spMk id="21" creationId="{38BBF9D6-48EF-1DBD-9E6E-B18524AD1D0A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2" creationId="{3E45CA08-A1C4-5C92-0B21-CE5153255E48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3" creationId="{F701724E-EE3B-121F-9D82-CFC7F2949FA0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4" creationId="{DA109A02-6B45-40E8-E490-49EE0361E359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5" creationId="{17C51E6A-33B0-43F1-5F01-7D6A484A1ECE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6" creationId="{26B5AA1B-99B1-E453-B991-BC9DE05AD928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7" creationId="{0349FB2B-C05C-2F70-C5A0-A24447EDD1E9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8" creationId="{4DBD6251-7A04-C755-4CCC-21A1598F9657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29" creationId="{A15ACA7C-BC70-3412-F28F-774D88326EAA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30" creationId="{297E0153-8454-C895-0A48-0FEE67787254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31" creationId="{A56B5D23-0FD0-3B17-3F4A-DBACEDE1AD94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32" creationId="{F8F612AD-2A03-4C78-F151-FE8ED78ECF19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33" creationId="{099C0BB5-14D5-FB80-EF1A-7F3DF82243F3}"/>
          </ac:spMkLst>
        </pc:spChg>
        <pc:spChg chg="add mod">
          <ac:chgData name="Ilnytskyy, Slava" userId="6c9a36ec-2177-4c71-9d2b-b4582c7eea5e" providerId="ADAL" clId="{C1D39DB3-B036-477A-927C-CF767251021F}" dt="2023-05-05T18:17:27.215" v="4247" actId="1035"/>
          <ac:spMkLst>
            <pc:docMk/>
            <pc:sldMk cId="122565407" sldId="260"/>
            <ac:spMk id="34" creationId="{911C335D-4615-5385-6F71-74921EF71417}"/>
          </ac:spMkLst>
        </pc:spChg>
        <pc:spChg chg="add mod topLvl">
          <ac:chgData name="Ilnytskyy, Slava" userId="6c9a36ec-2177-4c71-9d2b-b4582c7eea5e" providerId="ADAL" clId="{C1D39DB3-B036-477A-927C-CF767251021F}" dt="2023-05-05T18:24:08.220" v="4666" actId="165"/>
          <ac:spMkLst>
            <pc:docMk/>
            <pc:sldMk cId="122565407" sldId="260"/>
            <ac:spMk id="35" creationId="{168FD718-EE54-BA18-3F4B-6D6A4C8A4260}"/>
          </ac:spMkLst>
        </pc:spChg>
        <pc:spChg chg="add mod">
          <ac:chgData name="Ilnytskyy, Slava" userId="6c9a36ec-2177-4c71-9d2b-b4582c7eea5e" providerId="ADAL" clId="{C1D39DB3-B036-477A-927C-CF767251021F}" dt="2023-05-05T18:21:24.700" v="4582" actId="1035"/>
          <ac:spMkLst>
            <pc:docMk/>
            <pc:sldMk cId="122565407" sldId="260"/>
            <ac:spMk id="75" creationId="{2C250A4F-BA24-B91A-C86E-992C37B61A33}"/>
          </ac:spMkLst>
        </pc:spChg>
        <pc:spChg chg="add del mod">
          <ac:chgData name="Ilnytskyy, Slava" userId="6c9a36ec-2177-4c71-9d2b-b4582c7eea5e" providerId="ADAL" clId="{C1D39DB3-B036-477A-927C-CF767251021F}" dt="2023-05-05T18:24:10.370" v="4667" actId="478"/>
          <ac:spMkLst>
            <pc:docMk/>
            <pc:sldMk cId="122565407" sldId="260"/>
            <ac:spMk id="76" creationId="{9B4A217F-435A-C2F7-81BB-D7DD47DD1FCB}"/>
          </ac:spMkLst>
        </pc:spChg>
        <pc:spChg chg="add mod">
          <ac:chgData name="Ilnytskyy, Slava" userId="6c9a36ec-2177-4c71-9d2b-b4582c7eea5e" providerId="ADAL" clId="{C1D39DB3-B036-477A-927C-CF767251021F}" dt="2023-05-05T18:24:24.054" v="4774" actId="1038"/>
          <ac:spMkLst>
            <pc:docMk/>
            <pc:sldMk cId="122565407" sldId="260"/>
            <ac:spMk id="77" creationId="{8D4F8276-7EB4-ACD7-E947-B10DB86BD0AE}"/>
          </ac:spMkLst>
        </pc:spChg>
        <pc:spChg chg="add mod">
          <ac:chgData name="Ilnytskyy, Slava" userId="6c9a36ec-2177-4c71-9d2b-b4582c7eea5e" providerId="ADAL" clId="{C1D39DB3-B036-477A-927C-CF767251021F}" dt="2023-05-05T18:28:49.953" v="5494" actId="20577"/>
          <ac:spMkLst>
            <pc:docMk/>
            <pc:sldMk cId="122565407" sldId="260"/>
            <ac:spMk id="116" creationId="{FDE35F4B-09BD-502C-04E6-9E8F0DCEEDF5}"/>
          </ac:spMkLst>
        </pc:spChg>
        <pc:grpChg chg="add del mod">
          <ac:chgData name="Ilnytskyy, Slava" userId="6c9a36ec-2177-4c71-9d2b-b4582c7eea5e" providerId="ADAL" clId="{C1D39DB3-B036-477A-927C-CF767251021F}" dt="2023-05-05T18:24:08.220" v="4666" actId="165"/>
          <ac:grpSpMkLst>
            <pc:docMk/>
            <pc:sldMk cId="122565407" sldId="260"/>
            <ac:grpSpMk id="74" creationId="{BCB3F745-6604-0FFD-5B9C-A867E73C3CAB}"/>
          </ac:grpSpMkLst>
        </pc:grp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36" creationId="{2B5F4980-AED8-709F-9F0A-7179E391AF85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37" creationId="{137CA077-E276-3E77-25F1-BE8FF48B58D4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38" creationId="{D59BC654-889E-8F65-6F59-E6C8278A43B9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39" creationId="{A8F66924-DB42-051F-E85F-860671E5E025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0" creationId="{BE7CA99A-7421-E36B-928F-3692A0CD6B78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1" creationId="{235396B7-F0B7-D337-12F1-69C4DF6CE953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2" creationId="{71745F82-04AC-5C9A-A8ED-A4117194BFD4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3" creationId="{B68635A2-C4B2-21CD-6118-B239CE52D507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4" creationId="{D6A3B63C-408B-A41A-D523-9793DBD75614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5" creationId="{057ED7AF-9B80-478F-A5D6-2331FAE96FAE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6" creationId="{500DF301-A12B-9F4F-2618-1226D593E3A3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7" creationId="{816D13B6-8AD1-2635-FD67-CEE5A63667A3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8" creationId="{41A2C588-AEDB-C750-DA53-DA76C3CD97DF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49" creationId="{8F266D2B-F11D-367B-E22C-45A76EF1F546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0" creationId="{37948B33-445B-9632-E969-AE86BD704F98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1" creationId="{19721B5F-0E93-AA3C-B0E7-71CD423E7A6E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2" creationId="{402237FF-FCEC-21B7-0A3E-68FBD4212E1D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3" creationId="{36EC71ED-93A3-DC41-797A-D8973F02FA69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4" creationId="{58463531-6827-C1DB-24E7-320BB9767DFC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5" creationId="{06ACEF56-A46B-282A-AABD-8DCA5662DC90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6" creationId="{83CE8DF2-7072-7918-361E-C795D93EDB3F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7" creationId="{C13B9EFD-AF94-7F3D-F8F6-5026BBAE1E0A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8" creationId="{2B70EC77-83E2-1C50-2CC3-DD318153CD79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59" creationId="{E41BF5AC-4BC4-950F-BD30-3F542B9C1223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0" creationId="{779137B0-B1D7-5365-38C8-802770871615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1" creationId="{DFAE0339-B8E0-21D3-F529-42F6975BDAE8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2" creationId="{B091F28F-C1CE-5030-19D7-75DB8ECC86B4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3" creationId="{4B86739C-13A1-1C06-4465-DC9EC058F4F5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4" creationId="{C3C025E2-DC2F-468E-5EDE-741DF1D878AF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5" creationId="{3FCE7391-D425-E4F8-4249-3451BA11F29B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6" creationId="{405C13BA-ECAD-7399-AF80-0893846E4590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7" creationId="{688F032E-F033-05F7-2E0C-CF273AB71E5B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8" creationId="{BE625D28-C2EE-276B-EE04-6567B679F560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69" creationId="{67C5F1D2-9824-B142-61A0-18D2723F79AA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70" creationId="{AAA58E33-0FA9-F5AD-30F4-F1EF05D0697D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71" creationId="{36FF658E-BB0D-0C6A-6B8C-A790F4831E3B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72" creationId="{F05A7785-6CAF-A51F-F6B7-89AC01469BEE}"/>
          </ac:inkMkLst>
        </pc:inkChg>
        <pc:inkChg chg="add mod topLvl">
          <ac:chgData name="Ilnytskyy, Slava" userId="6c9a36ec-2177-4c71-9d2b-b4582c7eea5e" providerId="ADAL" clId="{C1D39DB3-B036-477A-927C-CF767251021F}" dt="2023-05-05T18:24:08.220" v="4666" actId="165"/>
          <ac:inkMkLst>
            <pc:docMk/>
            <pc:sldMk cId="122565407" sldId="260"/>
            <ac:inkMk id="73" creationId="{B00ADA48-C855-B7B8-8E56-4A0AABA4127E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78" creationId="{B6A1F263-1282-7F58-1477-6A59E960D489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79" creationId="{259D1BE7-006F-54A5-79B9-8EAB620EF63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0" creationId="{53514E74-E552-808F-AEA2-06BC8C4EF7C5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1" creationId="{A66CE102-2A71-93B7-75F0-6C8EB2976074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2" creationId="{E088F731-1103-C749-9A17-DAACF5D140CE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3" creationId="{EA783373-6A81-460A-1E73-77457EA75C84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4" creationId="{1CD715B3-3769-1D39-B232-AB88F3F2FE7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5" creationId="{B27ADD23-96FA-07F1-4E06-C141C8F8F0FC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6" creationId="{03FCCD18-F712-4A3B-1254-BE8F2A1518B3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7" creationId="{4CB07C49-D3C2-AD54-44EC-5691B7442F9F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8" creationId="{48949C2F-F0AF-C081-B6C4-27482138060B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89" creationId="{F4DBE66E-88BD-00E8-7667-B1E6E7611EEE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0" creationId="{E3FC852B-40B3-45D8-0606-BD437AC24CFD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1" creationId="{3AAD975F-C9F7-7C47-809F-C196A07DE758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2" creationId="{CA4C007A-EFE9-2798-0F26-60A14BC8E95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3" creationId="{31D7200C-1A90-439D-F7F1-E617C67FA8CC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4" creationId="{B0F429A1-813D-92F7-1F76-FA6DE4566344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5" creationId="{6CBB83E2-A28B-5E40-8440-28D400BFA568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6" creationId="{36A1BD95-62A2-0514-989A-39F3AF06D304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7" creationId="{DF80E510-5FCD-5504-EE1A-6ED818AEA752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8" creationId="{E6040F6F-F2CA-4E69-81B7-C6335B93433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99" creationId="{CD07ADA3-72BF-E588-7866-A0049FF0D773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0" creationId="{F4678DFD-9CEC-5FA0-A17D-037F609C4F70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1" creationId="{A1163E71-E375-9688-9451-C3EE6A77A253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2" creationId="{D9F19AB1-0389-70C6-FC1B-FEE7F9B318E1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3" creationId="{70602B85-518E-CC12-C388-2A1698B19679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4" creationId="{5C5AB4D7-53B5-4673-40DC-CD3F98288682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5" creationId="{9EFA33E0-8D87-4D4A-A692-DDCF5CEFA98D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6" creationId="{54FE8F52-15EB-2085-E278-D25DCA4ED451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7" creationId="{B9B1505D-9132-7D06-4D79-31FCA03D20A9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8" creationId="{D4C2F95D-DAA4-E68D-0A9B-78F3D9B05CBD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09" creationId="{991E6191-EA06-AA28-FE7E-84F3F21EDA9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0" creationId="{4DA98BE5-FF7B-A293-A794-89D861BF9804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1" creationId="{0F7853E5-CDC7-7F4D-EC81-1AE71BEF4A56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2" creationId="{69018B86-6FB9-9D57-B4D1-5491B4E6B5A2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3" creationId="{6D7005E5-388B-4E18-8B95-577DA11F9BE7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4" creationId="{6A7BCF62-F761-ECDC-864F-E6D5050D8DBD}"/>
          </ac:inkMkLst>
        </pc:inkChg>
        <pc:inkChg chg="add mod">
          <ac:chgData name="Ilnytskyy, Slava" userId="6c9a36ec-2177-4c71-9d2b-b4582c7eea5e" providerId="ADAL" clId="{C1D39DB3-B036-477A-927C-CF767251021F}" dt="2023-05-05T18:24:52.291" v="4781" actId="692"/>
          <ac:inkMkLst>
            <pc:docMk/>
            <pc:sldMk cId="122565407" sldId="260"/>
            <ac:inkMk id="115" creationId="{26B1004E-904D-2FC3-5197-051F927015C5}"/>
          </ac:inkMkLst>
        </pc:inkChg>
      </pc:sldChg>
      <pc:sldChg chg="addSp delSp modSp new mod">
        <pc:chgData name="Ilnytskyy, Slava" userId="6c9a36ec-2177-4c71-9d2b-b4582c7eea5e" providerId="ADAL" clId="{C1D39DB3-B036-477A-927C-CF767251021F}" dt="2023-05-05T19:34:36.292" v="8949" actId="164"/>
        <pc:sldMkLst>
          <pc:docMk/>
          <pc:sldMk cId="3794810602" sldId="261"/>
        </pc:sldMkLst>
        <pc:spChg chg="del">
          <ac:chgData name="Ilnytskyy, Slava" userId="6c9a36ec-2177-4c71-9d2b-b4582c7eea5e" providerId="ADAL" clId="{C1D39DB3-B036-477A-927C-CF767251021F}" dt="2023-05-05T18:28:58.234" v="5496" actId="478"/>
          <ac:spMkLst>
            <pc:docMk/>
            <pc:sldMk cId="3794810602" sldId="261"/>
            <ac:spMk id="2" creationId="{4009DAF2-C2AA-A781-77D9-9A644ED17243}"/>
          </ac:spMkLst>
        </pc:spChg>
        <pc:spChg chg="del">
          <ac:chgData name="Ilnytskyy, Slava" userId="6c9a36ec-2177-4c71-9d2b-b4582c7eea5e" providerId="ADAL" clId="{C1D39DB3-B036-477A-927C-CF767251021F}" dt="2023-05-05T18:29:01.315" v="5497" actId="478"/>
          <ac:spMkLst>
            <pc:docMk/>
            <pc:sldMk cId="3794810602" sldId="261"/>
            <ac:spMk id="3" creationId="{50F5EC26-EC5F-8A37-9D1D-1CD039537EFC}"/>
          </ac:spMkLst>
        </pc:spChg>
        <pc:spChg chg="add mod">
          <ac:chgData name="Ilnytskyy, Slava" userId="6c9a36ec-2177-4c71-9d2b-b4582c7eea5e" providerId="ADAL" clId="{C1D39DB3-B036-477A-927C-CF767251021F}" dt="2023-05-05T18:50:02.510" v="6448" actId="1035"/>
          <ac:spMkLst>
            <pc:docMk/>
            <pc:sldMk cId="3794810602" sldId="261"/>
            <ac:spMk id="4" creationId="{63187C88-FDBF-035B-24B1-BE224E09BEF5}"/>
          </ac:spMkLst>
        </pc:spChg>
        <pc:spChg chg="add mod">
          <ac:chgData name="Ilnytskyy, Slava" userId="6c9a36ec-2177-4c71-9d2b-b4582c7eea5e" providerId="ADAL" clId="{C1D39DB3-B036-477A-927C-CF767251021F}" dt="2023-05-05T19:34:28.565" v="8948" actId="1076"/>
          <ac:spMkLst>
            <pc:docMk/>
            <pc:sldMk cId="3794810602" sldId="261"/>
            <ac:spMk id="5" creationId="{BAA60A75-AECE-A92B-28D4-0EB7563527D2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6" creationId="{DA05E8B4-344D-84C7-D4D5-B42854CFF2D7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11" creationId="{612B74A6-F572-50DC-9AF5-BCE56E1F13F2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12" creationId="{EF48A582-188E-217E-2587-09971858AE91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13" creationId="{E51617D0-F94B-62C3-F436-585CBE534C72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16" creationId="{F80D6BC7-E749-8D1C-A167-5AA76F82F9BF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4" creationId="{5D261CB5-B8C8-CC9A-1AF7-A01BA3F82C42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5" creationId="{E8AFAA0A-A490-C688-8E70-9D882DCE0BE9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6" creationId="{9F6BD694-1636-F680-174C-7C9D5FE48DFC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7" creationId="{BC70F976-3223-045E-7D20-ECB1AA933D06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8" creationId="{484FFC33-F03A-C543-2EF2-8BF78BDFA669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29" creationId="{CC02E2B6-B56B-5E7C-3250-F547CC6694EB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0" creationId="{D93F5398-E2A8-109A-3BB3-7FE44B08562B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1" creationId="{90C17FFF-0D4D-EA5A-C83A-1068DD5F949C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2" creationId="{40FECEF0-C83F-C1B1-E066-2B448DAFF5F4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3" creationId="{489FCF79-B286-B92D-335B-B036A96D2402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4" creationId="{710EC53C-8787-CFDE-B201-2526D9BED480}"/>
          </ac:spMkLst>
        </pc:spChg>
        <pc:spChg chg="add mod">
          <ac:chgData name="Ilnytskyy, Slava" userId="6c9a36ec-2177-4c71-9d2b-b4582c7eea5e" providerId="ADAL" clId="{C1D39DB3-B036-477A-927C-CF767251021F}" dt="2023-05-05T19:34:36.292" v="8949" actId="164"/>
          <ac:spMkLst>
            <pc:docMk/>
            <pc:sldMk cId="3794810602" sldId="261"/>
            <ac:spMk id="35" creationId="{50548A40-7894-4EE1-9475-50216A47283D}"/>
          </ac:spMkLst>
        </pc:spChg>
        <pc:spChg chg="add mod">
          <ac:chgData name="Ilnytskyy, Slava" userId="6c9a36ec-2177-4c71-9d2b-b4582c7eea5e" providerId="ADAL" clId="{C1D39DB3-B036-477A-927C-CF767251021F}" dt="2023-05-05T19:34:21.586" v="8947" actId="1037"/>
          <ac:spMkLst>
            <pc:docMk/>
            <pc:sldMk cId="3794810602" sldId="261"/>
            <ac:spMk id="38" creationId="{CA863B7C-731C-D2E0-777D-ED684EC3D313}"/>
          </ac:spMkLst>
        </pc:spChg>
        <pc:grpChg chg="add mod">
          <ac:chgData name="Ilnytskyy, Slava" userId="6c9a36ec-2177-4c71-9d2b-b4582c7eea5e" providerId="ADAL" clId="{C1D39DB3-B036-477A-927C-CF767251021F}" dt="2023-05-05T19:34:36.292" v="8949" actId="164"/>
          <ac:grpSpMkLst>
            <pc:docMk/>
            <pc:sldMk cId="3794810602" sldId="261"/>
            <ac:grpSpMk id="39" creationId="{1ABB64C9-048A-FFC1-BAFC-8744E6E76749}"/>
          </ac:grpSpMkLst>
        </pc:grp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8" creationId="{80D4576D-4248-E6F7-9865-BB55799FCE8B}"/>
          </ac:cxnSpMkLst>
        </pc:cxn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10" creationId="{B51CD07F-9B09-9635-4F6A-1005E0EB0216}"/>
          </ac:cxnSpMkLst>
        </pc:cxn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15" creationId="{314B3FD1-76E6-4263-6573-C9963CFE66D9}"/>
          </ac:cxnSpMkLst>
        </pc:cxn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17" creationId="{8A98BB0E-0AFB-2EF2-E7EF-9FD0340814EA}"/>
          </ac:cxnSpMkLst>
        </pc:cxn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18" creationId="{E19BB715-DB54-DA2C-CC85-4B779B6F32F7}"/>
          </ac:cxnSpMkLst>
        </pc:cxnChg>
        <pc:cxnChg chg="add del mod">
          <ac:chgData name="Ilnytskyy, Slava" userId="6c9a36ec-2177-4c71-9d2b-b4582c7eea5e" providerId="ADAL" clId="{C1D39DB3-B036-477A-927C-CF767251021F}" dt="2023-05-05T18:46:22.399" v="6035" actId="478"/>
          <ac:cxnSpMkLst>
            <pc:docMk/>
            <pc:sldMk cId="3794810602" sldId="261"/>
            <ac:cxnSpMk id="19" creationId="{EAB5FE86-3987-B176-FA61-14E953D8A7F9}"/>
          </ac:cxnSpMkLst>
        </pc:cxnChg>
        <pc:cxnChg chg="add mod">
          <ac:chgData name="Ilnytskyy, Slava" userId="6c9a36ec-2177-4c71-9d2b-b4582c7eea5e" providerId="ADAL" clId="{C1D39DB3-B036-477A-927C-CF767251021F}" dt="2023-05-05T19:34:36.292" v="8949" actId="164"/>
          <ac:cxnSpMkLst>
            <pc:docMk/>
            <pc:sldMk cId="3794810602" sldId="261"/>
            <ac:cxnSpMk id="37" creationId="{1CA570B0-9F2A-77C6-6495-B44577DD6B01}"/>
          </ac:cxnSpMkLst>
        </pc:cxnChg>
      </pc:sldChg>
      <pc:sldChg chg="addSp delSp modSp add mod">
        <pc:chgData name="Ilnytskyy, Slava" userId="6c9a36ec-2177-4c71-9d2b-b4582c7eea5e" providerId="ADAL" clId="{C1D39DB3-B036-477A-927C-CF767251021F}" dt="2023-05-05T19:34:47.264" v="8950" actId="164"/>
        <pc:sldMkLst>
          <pc:docMk/>
          <pc:sldMk cId="4189399284" sldId="262"/>
        </pc:sldMkLst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" creationId="{1588D77E-7DCE-19CD-F196-1F4AF1C1F0C1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3" creationId="{199BB8B5-AFB3-BBA8-4A9E-591E66956085}"/>
          </ac:spMkLst>
        </pc:spChg>
        <pc:spChg chg="mod">
          <ac:chgData name="Ilnytskyy, Slava" userId="6c9a36ec-2177-4c71-9d2b-b4582c7eea5e" providerId="ADAL" clId="{C1D39DB3-B036-477A-927C-CF767251021F}" dt="2023-05-05T18:50:46.918" v="6477" actId="14100"/>
          <ac:spMkLst>
            <pc:docMk/>
            <pc:sldMk cId="4189399284" sldId="262"/>
            <ac:spMk id="5" creationId="{BAA60A75-AECE-A92B-28D4-0EB7563527D2}"/>
          </ac:spMkLst>
        </pc:spChg>
        <pc:spChg chg="del">
          <ac:chgData name="Ilnytskyy, Slava" userId="6c9a36ec-2177-4c71-9d2b-b4582c7eea5e" providerId="ADAL" clId="{C1D39DB3-B036-477A-927C-CF767251021F}" dt="2023-05-05T18:50:38.590" v="6450" actId="478"/>
          <ac:spMkLst>
            <pc:docMk/>
            <pc:sldMk cId="4189399284" sldId="262"/>
            <ac:spMk id="6" creationId="{DA05E8B4-344D-84C7-D4D5-B42854CFF2D7}"/>
          </ac:spMkLst>
        </pc:spChg>
        <pc:spChg chg="del">
          <ac:chgData name="Ilnytskyy, Slava" userId="6c9a36ec-2177-4c71-9d2b-b4582c7eea5e" providerId="ADAL" clId="{C1D39DB3-B036-477A-927C-CF767251021F}" dt="2023-05-05T18:50:38.590" v="6450" actId="478"/>
          <ac:spMkLst>
            <pc:docMk/>
            <pc:sldMk cId="4189399284" sldId="262"/>
            <ac:spMk id="11" creationId="{612B74A6-F572-50DC-9AF5-BCE56E1F13F2}"/>
          </ac:spMkLst>
        </pc:spChg>
        <pc:spChg chg="del">
          <ac:chgData name="Ilnytskyy, Slava" userId="6c9a36ec-2177-4c71-9d2b-b4582c7eea5e" providerId="ADAL" clId="{C1D39DB3-B036-477A-927C-CF767251021F}" dt="2023-05-05T18:50:38.590" v="6450" actId="478"/>
          <ac:spMkLst>
            <pc:docMk/>
            <pc:sldMk cId="4189399284" sldId="262"/>
            <ac:spMk id="12" creationId="{EF48A582-188E-217E-2587-09971858AE91}"/>
          </ac:spMkLst>
        </pc:spChg>
        <pc:spChg chg="del">
          <ac:chgData name="Ilnytskyy, Slava" userId="6c9a36ec-2177-4c71-9d2b-b4582c7eea5e" providerId="ADAL" clId="{C1D39DB3-B036-477A-927C-CF767251021F}" dt="2023-05-05T18:50:38.590" v="6450" actId="478"/>
          <ac:spMkLst>
            <pc:docMk/>
            <pc:sldMk cId="4189399284" sldId="262"/>
            <ac:spMk id="13" creationId="{E51617D0-F94B-62C3-F436-585CBE534C72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14" creationId="{CFFC79B4-F5D6-37A8-7CB2-359787BAEAB7}"/>
          </ac:spMkLst>
        </pc:spChg>
        <pc:spChg chg="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16" creationId="{F80D6BC7-E749-8D1C-A167-5AA76F82F9BF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19" creationId="{22AA9458-D50E-15FF-B8AC-86C807C9A125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0" creationId="{63C2995C-D549-4BB1-FE62-B8D8D4A467B2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1" creationId="{B2057437-F77F-B724-555D-FB36EA42448B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3" creationId="{FBC157E9-3E60-C4E0-9F41-92C8FE58F114}"/>
          </ac:spMkLst>
        </pc:spChg>
        <pc:spChg chg="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4" creationId="{5D261CB5-B8C8-CC9A-1AF7-A01BA3F82C42}"/>
          </ac:spMkLst>
        </pc:spChg>
        <pc:spChg chg="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5" creationId="{E8AFAA0A-A490-C688-8E70-9D882DCE0BE9}"/>
          </ac:spMkLst>
        </pc:spChg>
        <pc:spChg chg="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6" creationId="{9F6BD694-1636-F680-174C-7C9D5FE48DFC}"/>
          </ac:spMkLst>
        </pc:spChg>
        <pc:spChg chg="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27" creationId="{BC70F976-3223-045E-7D20-ECB1AA933D06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28" creationId="{484FFC33-F03A-C543-2EF2-8BF78BDFA669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29" creationId="{CC02E2B6-B56B-5E7C-3250-F547CC6694EB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0" creationId="{D93F5398-E2A8-109A-3BB3-7FE44B08562B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1" creationId="{90C17FFF-0D4D-EA5A-C83A-1068DD5F949C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2" creationId="{40FECEF0-C83F-C1B1-E066-2B448DAFF5F4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3" creationId="{489FCF79-B286-B92D-335B-B036A96D2402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4" creationId="{710EC53C-8787-CFDE-B201-2526D9BED480}"/>
          </ac:spMkLst>
        </pc:spChg>
        <pc:spChg chg="del mod">
          <ac:chgData name="Ilnytskyy, Slava" userId="6c9a36ec-2177-4c71-9d2b-b4582c7eea5e" providerId="ADAL" clId="{C1D39DB3-B036-477A-927C-CF767251021F}" dt="2023-05-05T18:51:10.417" v="6578" actId="478"/>
          <ac:spMkLst>
            <pc:docMk/>
            <pc:sldMk cId="4189399284" sldId="262"/>
            <ac:spMk id="35" creationId="{50548A40-7894-4EE1-9475-50216A47283D}"/>
          </ac:spMkLst>
        </pc:spChg>
        <pc:spChg chg="add mod">
          <ac:chgData name="Ilnytskyy, Slava" userId="6c9a36ec-2177-4c71-9d2b-b4582c7eea5e" providerId="ADAL" clId="{C1D39DB3-B036-477A-927C-CF767251021F}" dt="2023-05-05T19:02:36.986" v="7356" actId="20577"/>
          <ac:spMkLst>
            <pc:docMk/>
            <pc:sldMk cId="4189399284" sldId="262"/>
            <ac:spMk id="36" creationId="{EEAA3DA7-9FFE-C507-8CCF-D0FBF3ABBB23}"/>
          </ac:spMkLst>
        </pc:spChg>
        <pc:spChg chg="del">
          <ac:chgData name="Ilnytskyy, Slava" userId="6c9a36ec-2177-4c71-9d2b-b4582c7eea5e" providerId="ADAL" clId="{C1D39DB3-B036-477A-927C-CF767251021F}" dt="2023-05-05T19:04:29.344" v="7403" actId="478"/>
          <ac:spMkLst>
            <pc:docMk/>
            <pc:sldMk cId="4189399284" sldId="262"/>
            <ac:spMk id="38" creationId="{CA863B7C-731C-D2E0-777D-ED684EC3D313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39" creationId="{9A690787-200D-B22A-D76D-20CF8E3081ED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40" creationId="{FF3EC821-5560-117A-EC71-387D3F24EBBC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41" creationId="{6C6C8B62-1C7C-21BF-C180-5A43EE14A885}"/>
          </ac:spMkLst>
        </pc:spChg>
        <pc:spChg chg="add mod">
          <ac:chgData name="Ilnytskyy, Slava" userId="6c9a36ec-2177-4c71-9d2b-b4582c7eea5e" providerId="ADAL" clId="{C1D39DB3-B036-477A-927C-CF767251021F}" dt="2023-05-05T19:34:47.264" v="8950" actId="164"/>
          <ac:spMkLst>
            <pc:docMk/>
            <pc:sldMk cId="4189399284" sldId="262"/>
            <ac:spMk id="42" creationId="{36C3230C-4F88-1E04-AD18-D4DA4AFFF424}"/>
          </ac:spMkLst>
        </pc:spChg>
        <pc:grpChg chg="add mod">
          <ac:chgData name="Ilnytskyy, Slava" userId="6c9a36ec-2177-4c71-9d2b-b4582c7eea5e" providerId="ADAL" clId="{C1D39DB3-B036-477A-927C-CF767251021F}" dt="2023-05-05T19:34:47.264" v="8950" actId="164"/>
          <ac:grpSpMkLst>
            <pc:docMk/>
            <pc:sldMk cId="4189399284" sldId="262"/>
            <ac:grpSpMk id="43" creationId="{A72F2A90-58BD-E79F-5531-2D38790FC763}"/>
          </ac:grpSpMkLst>
        </pc:grpChg>
        <pc:cxnChg chg="add 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7" creationId="{DB964820-0201-31B2-B786-90AB3BE325C1}"/>
          </ac:cxnSpMkLst>
        </pc:cxnChg>
        <pc:cxnChg chg="del">
          <ac:chgData name="Ilnytskyy, Slava" userId="6c9a36ec-2177-4c71-9d2b-b4582c7eea5e" providerId="ADAL" clId="{C1D39DB3-B036-477A-927C-CF767251021F}" dt="2023-05-05T18:50:38.590" v="6450" actId="478"/>
          <ac:cxnSpMkLst>
            <pc:docMk/>
            <pc:sldMk cId="4189399284" sldId="262"/>
            <ac:cxnSpMk id="8" creationId="{80D4576D-4248-E6F7-9865-BB55799FCE8B}"/>
          </ac:cxnSpMkLst>
        </pc:cxnChg>
        <pc:cxnChg chg="add 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9" creationId="{38CA43C1-FDA7-2C6C-37EC-5DF8BF1304AE}"/>
          </ac:cxnSpMkLst>
        </pc:cxnChg>
        <pc:cxnChg chg="del">
          <ac:chgData name="Ilnytskyy, Slava" userId="6c9a36ec-2177-4c71-9d2b-b4582c7eea5e" providerId="ADAL" clId="{C1D39DB3-B036-477A-927C-CF767251021F}" dt="2023-05-05T18:50:38.590" v="6450" actId="478"/>
          <ac:cxnSpMkLst>
            <pc:docMk/>
            <pc:sldMk cId="4189399284" sldId="262"/>
            <ac:cxnSpMk id="10" creationId="{B51CD07F-9B09-9635-4F6A-1005E0EB0216}"/>
          </ac:cxnSpMkLst>
        </pc:cxnChg>
        <pc:cxnChg chg="del">
          <ac:chgData name="Ilnytskyy, Slava" userId="6c9a36ec-2177-4c71-9d2b-b4582c7eea5e" providerId="ADAL" clId="{C1D39DB3-B036-477A-927C-CF767251021F}" dt="2023-05-05T18:50:38.590" v="6450" actId="478"/>
          <ac:cxnSpMkLst>
            <pc:docMk/>
            <pc:sldMk cId="4189399284" sldId="262"/>
            <ac:cxnSpMk id="15" creationId="{314B3FD1-76E6-4263-6573-C9963CFE66D9}"/>
          </ac:cxnSpMkLst>
        </pc:cxnChg>
        <pc:cxnChg chg="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17" creationId="{8A98BB0E-0AFB-2EF2-E7EF-9FD0340814EA}"/>
          </ac:cxnSpMkLst>
        </pc:cxnChg>
        <pc:cxnChg chg="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18" creationId="{E19BB715-DB54-DA2C-CC85-4B779B6F32F7}"/>
          </ac:cxnSpMkLst>
        </pc:cxnChg>
        <pc:cxnChg chg="add 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22" creationId="{BB9C9A02-DEA4-72E2-18A7-24BC3D2F4B3E}"/>
          </ac:cxnSpMkLst>
        </pc:cxnChg>
        <pc:cxnChg chg="mod">
          <ac:chgData name="Ilnytskyy, Slava" userId="6c9a36ec-2177-4c71-9d2b-b4582c7eea5e" providerId="ADAL" clId="{C1D39DB3-B036-477A-927C-CF767251021F}" dt="2023-05-05T19:34:47.264" v="8950" actId="164"/>
          <ac:cxnSpMkLst>
            <pc:docMk/>
            <pc:sldMk cId="4189399284" sldId="262"/>
            <ac:cxnSpMk id="37" creationId="{1CA570B0-9F2A-77C6-6495-B44577DD6B01}"/>
          </ac:cxnSpMkLst>
        </pc:cxnChg>
      </pc:sldChg>
      <pc:sldChg chg="addSp delSp modSp add mod">
        <pc:chgData name="Ilnytskyy, Slava" userId="6c9a36ec-2177-4c71-9d2b-b4582c7eea5e" providerId="ADAL" clId="{C1D39DB3-B036-477A-927C-CF767251021F}" dt="2023-05-05T19:34:56.091" v="8951" actId="164"/>
        <pc:sldMkLst>
          <pc:docMk/>
          <pc:sldMk cId="1641780594" sldId="263"/>
        </pc:sldMkLst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" creationId="{1588D77E-7DCE-19CD-F196-1F4AF1C1F0C1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3" creationId="{199BB8B5-AFB3-BBA8-4A9E-591E66956085}"/>
          </ac:spMkLst>
        </pc:spChg>
        <pc:spChg chg="add 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6" creationId="{7BA30D9B-F525-F60C-90B8-16A99FE7AD07}"/>
          </ac:spMkLst>
        </pc:spChg>
        <pc:spChg chg="add 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8" creationId="{3365B50B-25CD-DEBE-CF71-529FAE889559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14" creationId="{CFFC79B4-F5D6-37A8-7CB2-359787BAEAB7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16" creationId="{F80D6BC7-E749-8D1C-A167-5AA76F82F9BF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19" creationId="{22AA9458-D50E-15FF-B8AC-86C807C9A125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0" creationId="{63C2995C-D549-4BB1-FE62-B8D8D4A467B2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1" creationId="{B2057437-F77F-B724-555D-FB36EA42448B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3" creationId="{FBC157E9-3E60-C4E0-9F41-92C8FE58F114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4" creationId="{5D261CB5-B8C8-CC9A-1AF7-A01BA3F82C42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5" creationId="{E8AFAA0A-A490-C688-8E70-9D882DCE0BE9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6" creationId="{9F6BD694-1636-F680-174C-7C9D5FE48DFC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27" creationId="{BC70F976-3223-045E-7D20-ECB1AA933D06}"/>
          </ac:spMkLst>
        </pc:spChg>
        <pc:spChg chg="mod">
          <ac:chgData name="Ilnytskyy, Slava" userId="6c9a36ec-2177-4c71-9d2b-b4582c7eea5e" providerId="ADAL" clId="{C1D39DB3-B036-477A-927C-CF767251021F}" dt="2023-05-05T19:06:32.660" v="7681" actId="20577"/>
          <ac:spMkLst>
            <pc:docMk/>
            <pc:sldMk cId="1641780594" sldId="263"/>
            <ac:spMk id="36" creationId="{EEAA3DA7-9FFE-C507-8CCF-D0FBF3ABBB23}"/>
          </ac:spMkLst>
        </pc:spChg>
        <pc:spChg chg="del">
          <ac:chgData name="Ilnytskyy, Slava" userId="6c9a36ec-2177-4c71-9d2b-b4582c7eea5e" providerId="ADAL" clId="{C1D39DB3-B036-477A-927C-CF767251021F}" dt="2023-05-05T19:04:46.819" v="7408" actId="478"/>
          <ac:spMkLst>
            <pc:docMk/>
            <pc:sldMk cId="1641780594" sldId="263"/>
            <ac:spMk id="39" creationId="{9A690787-200D-B22A-D76D-20CF8E3081ED}"/>
          </ac:spMkLst>
        </pc:spChg>
        <pc:spChg chg="del">
          <ac:chgData name="Ilnytskyy, Slava" userId="6c9a36ec-2177-4c71-9d2b-b4582c7eea5e" providerId="ADAL" clId="{C1D39DB3-B036-477A-927C-CF767251021F}" dt="2023-05-05T19:06:01.796" v="7579" actId="478"/>
          <ac:spMkLst>
            <pc:docMk/>
            <pc:sldMk cId="1641780594" sldId="263"/>
            <ac:spMk id="40" creationId="{FF3EC821-5560-117A-EC71-387D3F24EBBC}"/>
          </ac:spMkLst>
        </pc:spChg>
        <pc:spChg chg="mod">
          <ac:chgData name="Ilnytskyy, Slava" userId="6c9a36ec-2177-4c71-9d2b-b4582c7eea5e" providerId="ADAL" clId="{C1D39DB3-B036-477A-927C-CF767251021F}" dt="2023-05-05T19:34:56.091" v="8951" actId="164"/>
          <ac:spMkLst>
            <pc:docMk/>
            <pc:sldMk cId="1641780594" sldId="263"/>
            <ac:spMk id="41" creationId="{6C6C8B62-1C7C-21BF-C180-5A43EE14A885}"/>
          </ac:spMkLst>
        </pc:spChg>
        <pc:spChg chg="mod">
          <ac:chgData name="Ilnytskyy, Slava" userId="6c9a36ec-2177-4c71-9d2b-b4582c7eea5e" providerId="ADAL" clId="{C1D39DB3-B036-477A-927C-CF767251021F}" dt="2023-05-05T19:06:59.292" v="7736" actId="20577"/>
          <ac:spMkLst>
            <pc:docMk/>
            <pc:sldMk cId="1641780594" sldId="263"/>
            <ac:spMk id="42" creationId="{36C3230C-4F88-1E04-AD18-D4DA4AFFF424}"/>
          </ac:spMkLst>
        </pc:spChg>
        <pc:grpChg chg="add mod">
          <ac:chgData name="Ilnytskyy, Slava" userId="6c9a36ec-2177-4c71-9d2b-b4582c7eea5e" providerId="ADAL" clId="{C1D39DB3-B036-477A-927C-CF767251021F}" dt="2023-05-05T19:34:56.091" v="8951" actId="164"/>
          <ac:grpSpMkLst>
            <pc:docMk/>
            <pc:sldMk cId="1641780594" sldId="263"/>
            <ac:grpSpMk id="10" creationId="{2FB1F825-370E-E8D5-CDD7-EA9B33B7970A}"/>
          </ac:grpSpMkLst>
        </pc:grp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7" creationId="{DB964820-0201-31B2-B786-90AB3BE325C1}"/>
          </ac:cxnSpMkLst>
        </pc:cxn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9" creationId="{38CA43C1-FDA7-2C6C-37EC-5DF8BF1304AE}"/>
          </ac:cxnSpMkLst>
        </pc:cxn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17" creationId="{8A98BB0E-0AFB-2EF2-E7EF-9FD0340814EA}"/>
          </ac:cxnSpMkLst>
        </pc:cxn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18" creationId="{E19BB715-DB54-DA2C-CC85-4B779B6F32F7}"/>
          </ac:cxnSpMkLst>
        </pc:cxn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22" creationId="{BB9C9A02-DEA4-72E2-18A7-24BC3D2F4B3E}"/>
          </ac:cxnSpMkLst>
        </pc:cxnChg>
        <pc:cxnChg chg="mod">
          <ac:chgData name="Ilnytskyy, Slava" userId="6c9a36ec-2177-4c71-9d2b-b4582c7eea5e" providerId="ADAL" clId="{C1D39DB3-B036-477A-927C-CF767251021F}" dt="2023-05-05T19:34:56.091" v="8951" actId="164"/>
          <ac:cxnSpMkLst>
            <pc:docMk/>
            <pc:sldMk cId="1641780594" sldId="263"/>
            <ac:cxnSpMk id="37" creationId="{1CA570B0-9F2A-77C6-6495-B44577DD6B01}"/>
          </ac:cxnSpMkLst>
        </pc:cxnChg>
      </pc:sldChg>
      <pc:sldChg chg="delSp new del mod">
        <pc:chgData name="Ilnytskyy, Slava" userId="6c9a36ec-2177-4c71-9d2b-b4582c7eea5e" providerId="ADAL" clId="{C1D39DB3-B036-477A-927C-CF767251021F}" dt="2023-05-05T19:04:32.703" v="7404" actId="47"/>
        <pc:sldMkLst>
          <pc:docMk/>
          <pc:sldMk cId="2445008614" sldId="263"/>
        </pc:sldMkLst>
        <pc:spChg chg="del">
          <ac:chgData name="Ilnytskyy, Slava" userId="6c9a36ec-2177-4c71-9d2b-b4582c7eea5e" providerId="ADAL" clId="{C1D39DB3-B036-477A-927C-CF767251021F}" dt="2023-05-05T19:03:23.228" v="7401" actId="478"/>
          <ac:spMkLst>
            <pc:docMk/>
            <pc:sldMk cId="2445008614" sldId="263"/>
            <ac:spMk id="2" creationId="{EE19C53D-A9A2-278D-41C3-AD4528600230}"/>
          </ac:spMkLst>
        </pc:spChg>
        <pc:spChg chg="del">
          <ac:chgData name="Ilnytskyy, Slava" userId="6c9a36ec-2177-4c71-9d2b-b4582c7eea5e" providerId="ADAL" clId="{C1D39DB3-B036-477A-927C-CF767251021F}" dt="2023-05-05T19:03:26.045" v="7402" actId="478"/>
          <ac:spMkLst>
            <pc:docMk/>
            <pc:sldMk cId="2445008614" sldId="263"/>
            <ac:spMk id="3" creationId="{C166DC4A-F7DE-943B-30E1-4D7AEB86DD10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19:35:10.036" v="8952" actId="164"/>
        <pc:sldMkLst>
          <pc:docMk/>
          <pc:sldMk cId="1014416743" sldId="264"/>
        </pc:sldMkLst>
        <pc:spChg chg="del">
          <ac:chgData name="Ilnytskyy, Slava" userId="6c9a36ec-2177-4c71-9d2b-b4582c7eea5e" providerId="ADAL" clId="{C1D39DB3-B036-477A-927C-CF767251021F}" dt="2023-05-05T19:07:18.952" v="7738" actId="478"/>
          <ac:spMkLst>
            <pc:docMk/>
            <pc:sldMk cId="1014416743" sldId="264"/>
            <ac:spMk id="2" creationId="{44855B4A-89B4-0AF8-68ED-8EB2773ED054}"/>
          </ac:spMkLst>
        </pc:spChg>
        <pc:spChg chg="del">
          <ac:chgData name="Ilnytskyy, Slava" userId="6c9a36ec-2177-4c71-9d2b-b4582c7eea5e" providerId="ADAL" clId="{C1D39DB3-B036-477A-927C-CF767251021F}" dt="2023-05-05T19:07:21.402" v="7739" actId="478"/>
          <ac:spMkLst>
            <pc:docMk/>
            <pc:sldMk cId="1014416743" sldId="264"/>
            <ac:spMk id="3" creationId="{19143AB7-C58A-A3F2-6792-5C5C0E59B04C}"/>
          </ac:spMkLst>
        </pc:spChg>
        <pc:spChg chg="add mod">
          <ac:chgData name="Ilnytskyy, Slava" userId="6c9a36ec-2177-4c71-9d2b-b4582c7eea5e" providerId="ADAL" clId="{C1D39DB3-B036-477A-927C-CF767251021F}" dt="2023-05-05T19:07:30.774" v="7740"/>
          <ac:spMkLst>
            <pc:docMk/>
            <pc:sldMk cId="1014416743" sldId="264"/>
            <ac:spMk id="4" creationId="{E56A8C4F-F73B-B332-974B-C2947AF27B25}"/>
          </ac:spMkLst>
        </pc:spChg>
        <pc:spChg chg="add mod">
          <ac:chgData name="Ilnytskyy, Slava" userId="6c9a36ec-2177-4c71-9d2b-b4582c7eea5e" providerId="ADAL" clId="{C1D39DB3-B036-477A-927C-CF767251021F}" dt="2023-05-05T19:07:40.945" v="7741"/>
          <ac:spMkLst>
            <pc:docMk/>
            <pc:sldMk cId="1014416743" sldId="264"/>
            <ac:spMk id="5" creationId="{9ED3D32D-8996-9C3D-8C7A-2BA128A7D7B3}"/>
          </ac:spMkLst>
        </pc:spChg>
        <pc:spChg chg="add mod">
          <ac:chgData name="Ilnytskyy, Slava" userId="6c9a36ec-2177-4c71-9d2b-b4582c7eea5e" providerId="ADAL" clId="{C1D39DB3-B036-477A-927C-CF767251021F}" dt="2023-05-05T19:17:58.862" v="8858" actId="12"/>
          <ac:spMkLst>
            <pc:docMk/>
            <pc:sldMk cId="1014416743" sldId="264"/>
            <ac:spMk id="6" creationId="{1CB575D4-0041-D591-AFED-E1551C92A67B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7" creationId="{776F443D-7859-46EA-113C-9AEFAB987E55}"/>
          </ac:spMkLst>
        </pc:spChg>
        <pc:spChg chg="add del mod">
          <ac:chgData name="Ilnytskyy, Slava" userId="6c9a36ec-2177-4c71-9d2b-b4582c7eea5e" providerId="ADAL" clId="{C1D39DB3-B036-477A-927C-CF767251021F}" dt="2023-05-05T19:09:28.866" v="7879" actId="478"/>
          <ac:spMkLst>
            <pc:docMk/>
            <pc:sldMk cId="1014416743" sldId="264"/>
            <ac:spMk id="10" creationId="{1EEC4C8C-B395-764F-DF64-C989A9B8A06B}"/>
          </ac:spMkLst>
        </pc:spChg>
        <pc:spChg chg="add del mod">
          <ac:chgData name="Ilnytskyy, Slava" userId="6c9a36ec-2177-4c71-9d2b-b4582c7eea5e" providerId="ADAL" clId="{C1D39DB3-B036-477A-927C-CF767251021F}" dt="2023-05-05T19:09:32.830" v="7880" actId="478"/>
          <ac:spMkLst>
            <pc:docMk/>
            <pc:sldMk cId="1014416743" sldId="264"/>
            <ac:spMk id="11" creationId="{EAE2F62F-020A-9994-D7B2-21088894FF10}"/>
          </ac:spMkLst>
        </pc:spChg>
        <pc:spChg chg="add del mod">
          <ac:chgData name="Ilnytskyy, Slava" userId="6c9a36ec-2177-4c71-9d2b-b4582c7eea5e" providerId="ADAL" clId="{C1D39DB3-B036-477A-927C-CF767251021F}" dt="2023-05-05T19:09:24.214" v="7878" actId="478"/>
          <ac:spMkLst>
            <pc:docMk/>
            <pc:sldMk cId="1014416743" sldId="264"/>
            <ac:spMk id="12" creationId="{4D427899-CE66-9C31-14E5-684860B70EDB}"/>
          </ac:spMkLst>
        </pc:spChg>
        <pc:spChg chg="add del">
          <ac:chgData name="Ilnytskyy, Slava" userId="6c9a36ec-2177-4c71-9d2b-b4582c7eea5e" providerId="ADAL" clId="{C1D39DB3-B036-477A-927C-CF767251021F}" dt="2023-05-05T19:10:24.389" v="7927" actId="478"/>
          <ac:spMkLst>
            <pc:docMk/>
            <pc:sldMk cId="1014416743" sldId="264"/>
            <ac:spMk id="16" creationId="{6974F02C-E4EE-C430-C611-DD13A9826E47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17" creationId="{6E50EFBA-A95A-D6AA-C1CC-2BEA19DA6847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18" creationId="{C09472B0-608F-9D71-5532-8E8A1BDEFFB9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21" creationId="{93CD6BCE-D2C3-2595-1696-F35D1CA764B4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24" creationId="{064E61EE-FFEB-C80F-7E1A-45811FE474AD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25" creationId="{79041E70-9230-2985-EBFE-4A542FAB9DC0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28" creationId="{9C3C52CD-D87C-78AD-9A0A-21B7ED6DBD81}"/>
          </ac:spMkLst>
        </pc:spChg>
        <pc:spChg chg="add mod">
          <ac:chgData name="Ilnytskyy, Slava" userId="6c9a36ec-2177-4c71-9d2b-b4582c7eea5e" providerId="ADAL" clId="{C1D39DB3-B036-477A-927C-CF767251021F}" dt="2023-05-05T19:35:10.036" v="8952" actId="164"/>
          <ac:spMkLst>
            <pc:docMk/>
            <pc:sldMk cId="1014416743" sldId="264"/>
            <ac:spMk id="29" creationId="{3043BCF6-3963-356E-3EE1-178DF657ED9D}"/>
          </ac:spMkLst>
        </pc:spChg>
        <pc:spChg chg="add mod">
          <ac:chgData name="Ilnytskyy, Slava" userId="6c9a36ec-2177-4c71-9d2b-b4582c7eea5e" providerId="ADAL" clId="{C1D39DB3-B036-477A-927C-CF767251021F}" dt="2023-05-05T19:15:04.209" v="8420" actId="164"/>
          <ac:spMkLst>
            <pc:docMk/>
            <pc:sldMk cId="1014416743" sldId="264"/>
            <ac:spMk id="32" creationId="{049D11B4-DD29-AA2A-01AA-DD78A9DF9847}"/>
          </ac:spMkLst>
        </pc:spChg>
        <pc:spChg chg="add mod">
          <ac:chgData name="Ilnytskyy, Slava" userId="6c9a36ec-2177-4c71-9d2b-b4582c7eea5e" providerId="ADAL" clId="{C1D39DB3-B036-477A-927C-CF767251021F}" dt="2023-05-05T19:15:04.209" v="8420" actId="164"/>
          <ac:spMkLst>
            <pc:docMk/>
            <pc:sldMk cId="1014416743" sldId="264"/>
            <ac:spMk id="33" creationId="{CA1F67C4-D596-96E0-FA6A-3D7C459278F2}"/>
          </ac:spMkLst>
        </pc:spChg>
        <pc:spChg chg="add del mod">
          <ac:chgData name="Ilnytskyy, Slava" userId="6c9a36ec-2177-4c71-9d2b-b4582c7eea5e" providerId="ADAL" clId="{C1D39DB3-B036-477A-927C-CF767251021F}" dt="2023-05-05T19:13:54.622" v="8385" actId="478"/>
          <ac:spMkLst>
            <pc:docMk/>
            <pc:sldMk cId="1014416743" sldId="264"/>
            <ac:spMk id="36" creationId="{573339B1-9287-E186-A615-4C5B4F7FD7F7}"/>
          </ac:spMkLst>
        </pc:spChg>
        <pc:spChg chg="add mod">
          <ac:chgData name="Ilnytskyy, Slava" userId="6c9a36ec-2177-4c71-9d2b-b4582c7eea5e" providerId="ADAL" clId="{C1D39DB3-B036-477A-927C-CF767251021F}" dt="2023-05-05T19:17:44.970" v="8856" actId="14100"/>
          <ac:spMkLst>
            <pc:docMk/>
            <pc:sldMk cId="1014416743" sldId="264"/>
            <ac:spMk id="38" creationId="{D9980C7D-D173-02C0-6D34-4CE0F31EC5F6}"/>
          </ac:spMkLst>
        </pc:spChg>
        <pc:grpChg chg="add mod">
          <ac:chgData name="Ilnytskyy, Slava" userId="6c9a36ec-2177-4c71-9d2b-b4582c7eea5e" providerId="ADAL" clId="{C1D39DB3-B036-477A-927C-CF767251021F}" dt="2023-05-05T19:35:10.036" v="8952" actId="164"/>
          <ac:grpSpMkLst>
            <pc:docMk/>
            <pc:sldMk cId="1014416743" sldId="264"/>
            <ac:grpSpMk id="37" creationId="{F48DCC63-1571-E6DF-A85F-84BA82C96065}"/>
          </ac:grpSpMkLst>
        </pc:grpChg>
        <pc:grpChg chg="add mod">
          <ac:chgData name="Ilnytskyy, Slava" userId="6c9a36ec-2177-4c71-9d2b-b4582c7eea5e" providerId="ADAL" clId="{C1D39DB3-B036-477A-927C-CF767251021F}" dt="2023-05-05T19:35:10.036" v="8952" actId="164"/>
          <ac:grpSpMkLst>
            <pc:docMk/>
            <pc:sldMk cId="1014416743" sldId="264"/>
            <ac:grpSpMk id="39" creationId="{039BB9A9-6A5B-215F-59E7-CAA5E20CE7B8}"/>
          </ac:grpSpMkLst>
        </pc:grp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8" creationId="{AE959CA7-267F-87AC-F984-28EF904A3050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9" creationId="{39DE9E7C-B0F4-51A8-FE33-8B497A58103E}"/>
          </ac:cxnSpMkLst>
        </pc:cxnChg>
        <pc:cxnChg chg="add del mod">
          <ac:chgData name="Ilnytskyy, Slava" userId="6c9a36ec-2177-4c71-9d2b-b4582c7eea5e" providerId="ADAL" clId="{C1D39DB3-B036-477A-927C-CF767251021F}" dt="2023-05-05T19:10:00.927" v="7924" actId="478"/>
          <ac:cxnSpMkLst>
            <pc:docMk/>
            <pc:sldMk cId="1014416743" sldId="264"/>
            <ac:cxnSpMk id="13" creationId="{B8839C92-98FE-3681-5514-B2901F135A66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19" creationId="{C51E4486-3CCA-B485-AEA4-72FC29282E7D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20" creationId="{63331AC1-9E49-4F0A-C9A6-9B3F23F21CC9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22" creationId="{1DBA4794-1183-2151-22CA-42AD72D1ADFF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23" creationId="{44D60EF4-AB36-FC55-34D4-EBDCCA4CE984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26" creationId="{18B28737-E43A-15E0-8007-47CE7F12D34B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27" creationId="{A8660987-98B5-2DA6-437A-58CA7B4104CF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30" creationId="{1433D559-68A3-909E-6387-F69B20DEE6E7}"/>
          </ac:cxnSpMkLst>
        </pc:cxnChg>
        <pc:cxnChg chg="add mod">
          <ac:chgData name="Ilnytskyy, Slava" userId="6c9a36ec-2177-4c71-9d2b-b4582c7eea5e" providerId="ADAL" clId="{C1D39DB3-B036-477A-927C-CF767251021F}" dt="2023-05-05T19:15:04.209" v="8420" actId="164"/>
          <ac:cxnSpMkLst>
            <pc:docMk/>
            <pc:sldMk cId="1014416743" sldId="264"/>
            <ac:cxnSpMk id="31" creationId="{34B73FD4-4360-230E-0DC9-85296CEABEA4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34" creationId="{A1E1EFA8-D072-5327-DDBC-0A0E41C66B05}"/>
          </ac:cxnSpMkLst>
        </pc:cxnChg>
        <pc:cxnChg chg="add mod">
          <ac:chgData name="Ilnytskyy, Slava" userId="6c9a36ec-2177-4c71-9d2b-b4582c7eea5e" providerId="ADAL" clId="{C1D39DB3-B036-477A-927C-CF767251021F}" dt="2023-05-05T19:35:10.036" v="8952" actId="164"/>
          <ac:cxnSpMkLst>
            <pc:docMk/>
            <pc:sldMk cId="1014416743" sldId="264"/>
            <ac:cxnSpMk id="35" creationId="{60360DD1-08B7-7699-2E58-08A9E91B3821}"/>
          </ac:cxnSpMkLst>
        </pc:cxnChg>
      </pc:sldChg>
      <pc:sldChg chg="addSp delSp modSp new mod">
        <pc:chgData name="Ilnytskyy, Slava" userId="6c9a36ec-2177-4c71-9d2b-b4582c7eea5e" providerId="ADAL" clId="{C1D39DB3-B036-477A-927C-CF767251021F}" dt="2023-05-05T22:39:24.988" v="11556" actId="1036"/>
        <pc:sldMkLst>
          <pc:docMk/>
          <pc:sldMk cId="3427603090" sldId="265"/>
        </pc:sldMkLst>
        <pc:spChg chg="del">
          <ac:chgData name="Ilnytskyy, Slava" userId="6c9a36ec-2177-4c71-9d2b-b4582c7eea5e" providerId="ADAL" clId="{C1D39DB3-B036-477A-927C-CF767251021F}" dt="2023-05-05T19:18:06.482" v="8860" actId="478"/>
          <ac:spMkLst>
            <pc:docMk/>
            <pc:sldMk cId="3427603090" sldId="265"/>
            <ac:spMk id="2" creationId="{DBF532BE-2F98-4703-2C85-87E7423E9B48}"/>
          </ac:spMkLst>
        </pc:spChg>
        <pc:spChg chg="del">
          <ac:chgData name="Ilnytskyy, Slava" userId="6c9a36ec-2177-4c71-9d2b-b4582c7eea5e" providerId="ADAL" clId="{C1D39DB3-B036-477A-927C-CF767251021F}" dt="2023-05-05T19:18:09.126" v="8861" actId="478"/>
          <ac:spMkLst>
            <pc:docMk/>
            <pc:sldMk cId="3427603090" sldId="265"/>
            <ac:spMk id="3" creationId="{D3CC658E-8ADA-E274-5340-EB2FBB2E8204}"/>
          </ac:spMkLst>
        </pc:spChg>
        <pc:spChg chg="add mod">
          <ac:chgData name="Ilnytskyy, Slava" userId="6c9a36ec-2177-4c71-9d2b-b4582c7eea5e" providerId="ADAL" clId="{C1D39DB3-B036-477A-927C-CF767251021F}" dt="2023-05-05T22:27:57.441" v="11400" actId="20577"/>
          <ac:spMkLst>
            <pc:docMk/>
            <pc:sldMk cId="3427603090" sldId="265"/>
            <ac:spMk id="4" creationId="{29CD630D-A699-F0AD-C9C3-72BBFB517641}"/>
          </ac:spMkLst>
        </pc:spChg>
        <pc:spChg chg="add mod">
          <ac:chgData name="Ilnytskyy, Slava" userId="6c9a36ec-2177-4c71-9d2b-b4582c7eea5e" providerId="ADAL" clId="{C1D39DB3-B036-477A-927C-CF767251021F}" dt="2023-05-05T19:35:57.280" v="9055" actId="1036"/>
          <ac:spMkLst>
            <pc:docMk/>
            <pc:sldMk cId="3427603090" sldId="265"/>
            <ac:spMk id="5" creationId="{05C6ACC7-51DA-CFC2-C1AE-23BED1A367E9}"/>
          </ac:spMkLst>
        </pc:spChg>
        <pc:spChg chg="add mod">
          <ac:chgData name="Ilnytskyy, Slava" userId="6c9a36ec-2177-4c71-9d2b-b4582c7eea5e" providerId="ADAL" clId="{C1D39DB3-B036-477A-927C-CF767251021F}" dt="2023-05-05T22:01:33.780" v="9090" actId="1035"/>
          <ac:spMkLst>
            <pc:docMk/>
            <pc:sldMk cId="3427603090" sldId="265"/>
            <ac:spMk id="6" creationId="{82B0B2D9-12E3-FF6D-D9A4-0EAD641947A9}"/>
          </ac:spMkLst>
        </pc:spChg>
        <pc:spChg chg="add mod">
          <ac:chgData name="Ilnytskyy, Slava" userId="6c9a36ec-2177-4c71-9d2b-b4582c7eea5e" providerId="ADAL" clId="{C1D39DB3-B036-477A-927C-CF767251021F}" dt="2023-05-05T22:01:33.780" v="9090" actId="1035"/>
          <ac:spMkLst>
            <pc:docMk/>
            <pc:sldMk cId="3427603090" sldId="265"/>
            <ac:spMk id="11" creationId="{B7F6F248-EB2D-4A03-ADC5-187422390B17}"/>
          </ac:spMkLst>
        </pc:spChg>
        <pc:spChg chg="add mod">
          <ac:chgData name="Ilnytskyy, Slava" userId="6c9a36ec-2177-4c71-9d2b-b4582c7eea5e" providerId="ADAL" clId="{C1D39DB3-B036-477A-927C-CF767251021F}" dt="2023-05-05T22:03:17.694" v="9268" actId="113"/>
          <ac:spMkLst>
            <pc:docMk/>
            <pc:sldMk cId="3427603090" sldId="265"/>
            <ac:spMk id="14" creationId="{17F69944-DCC0-41E6-2CDE-601AF8D8AEF8}"/>
          </ac:spMkLst>
        </pc:spChg>
        <pc:spChg chg="add mod">
          <ac:chgData name="Ilnytskyy, Slava" userId="6c9a36ec-2177-4c71-9d2b-b4582c7eea5e" providerId="ADAL" clId="{C1D39DB3-B036-477A-927C-CF767251021F}" dt="2023-05-05T22:02:20.203" v="9165" actId="1035"/>
          <ac:spMkLst>
            <pc:docMk/>
            <pc:sldMk cId="3427603090" sldId="265"/>
            <ac:spMk id="15" creationId="{33D8679B-F3FD-E326-BDC2-27B28F398358}"/>
          </ac:spMkLst>
        </pc:spChg>
        <pc:spChg chg="add mod">
          <ac:chgData name="Ilnytskyy, Slava" userId="6c9a36ec-2177-4c71-9d2b-b4582c7eea5e" providerId="ADAL" clId="{C1D39DB3-B036-477A-927C-CF767251021F}" dt="2023-05-05T22:02:28.316" v="9188" actId="1036"/>
          <ac:spMkLst>
            <pc:docMk/>
            <pc:sldMk cId="3427603090" sldId="265"/>
            <ac:spMk id="16" creationId="{A6DA27F3-180C-65A9-56C0-B567AF0C36B6}"/>
          </ac:spMkLst>
        </pc:spChg>
        <pc:spChg chg="add mod">
          <ac:chgData name="Ilnytskyy, Slava" userId="6c9a36ec-2177-4c71-9d2b-b4582c7eea5e" providerId="ADAL" clId="{C1D39DB3-B036-477A-927C-CF767251021F}" dt="2023-05-05T22:02:41.137" v="9209" actId="1036"/>
          <ac:spMkLst>
            <pc:docMk/>
            <pc:sldMk cId="3427603090" sldId="265"/>
            <ac:spMk id="17" creationId="{3DD63ED6-D6B4-215D-DC96-4C6DDE70EFAD}"/>
          </ac:spMkLst>
        </pc:spChg>
        <pc:spChg chg="add mod">
          <ac:chgData name="Ilnytskyy, Slava" userId="6c9a36ec-2177-4c71-9d2b-b4582c7eea5e" providerId="ADAL" clId="{C1D39DB3-B036-477A-927C-CF767251021F}" dt="2023-05-05T22:03:03.837" v="9266" actId="1035"/>
          <ac:spMkLst>
            <pc:docMk/>
            <pc:sldMk cId="3427603090" sldId="265"/>
            <ac:spMk id="18" creationId="{7C5B7B59-0842-EDF8-04D1-622AF0F4688E}"/>
          </ac:spMkLst>
        </pc:spChg>
        <pc:spChg chg="add mod">
          <ac:chgData name="Ilnytskyy, Slava" userId="6c9a36ec-2177-4c71-9d2b-b4582c7eea5e" providerId="ADAL" clId="{C1D39DB3-B036-477A-927C-CF767251021F}" dt="2023-05-05T22:04:08.601" v="9383" actId="14100"/>
          <ac:spMkLst>
            <pc:docMk/>
            <pc:sldMk cId="3427603090" sldId="265"/>
            <ac:spMk id="19" creationId="{B5F3036C-4E82-76B2-DCEE-3A02350B1156}"/>
          </ac:spMkLst>
        </pc:spChg>
        <pc:spChg chg="add mod">
          <ac:chgData name="Ilnytskyy, Slava" userId="6c9a36ec-2177-4c71-9d2b-b4582c7eea5e" providerId="ADAL" clId="{C1D39DB3-B036-477A-927C-CF767251021F}" dt="2023-05-05T22:03:41.039" v="9338" actId="1038"/>
          <ac:spMkLst>
            <pc:docMk/>
            <pc:sldMk cId="3427603090" sldId="265"/>
            <ac:spMk id="22" creationId="{BB2C52C1-FE6D-044B-7434-232ECA44F7C7}"/>
          </ac:spMkLst>
        </pc:spChg>
        <pc:spChg chg="add mod">
          <ac:chgData name="Ilnytskyy, Slava" userId="6c9a36ec-2177-4c71-9d2b-b4582c7eea5e" providerId="ADAL" clId="{C1D39DB3-B036-477A-927C-CF767251021F}" dt="2023-05-05T22:03:54.745" v="9382" actId="20577"/>
          <ac:spMkLst>
            <pc:docMk/>
            <pc:sldMk cId="3427603090" sldId="265"/>
            <ac:spMk id="24" creationId="{384371C3-B529-38C2-FCD6-617F551A2857}"/>
          </ac:spMkLst>
        </pc:spChg>
        <pc:spChg chg="add mod">
          <ac:chgData name="Ilnytskyy, Slava" userId="6c9a36ec-2177-4c71-9d2b-b4582c7eea5e" providerId="ADAL" clId="{C1D39DB3-B036-477A-927C-CF767251021F}" dt="2023-05-05T22:08:06.576" v="9783" actId="20577"/>
          <ac:spMkLst>
            <pc:docMk/>
            <pc:sldMk cId="3427603090" sldId="265"/>
            <ac:spMk id="25" creationId="{63669445-1E32-410E-D8A5-9F684F323A90}"/>
          </ac:spMkLst>
        </pc:spChg>
        <pc:spChg chg="add mod">
          <ac:chgData name="Ilnytskyy, Slava" userId="6c9a36ec-2177-4c71-9d2b-b4582c7eea5e" providerId="ADAL" clId="{C1D39DB3-B036-477A-927C-CF767251021F}" dt="2023-05-05T22:03:41.039" v="9338" actId="1038"/>
          <ac:spMkLst>
            <pc:docMk/>
            <pc:sldMk cId="3427603090" sldId="265"/>
            <ac:spMk id="26" creationId="{A47A9483-366C-6B1C-450E-A134F94199B8}"/>
          </ac:spMkLst>
        </pc:spChg>
        <pc:spChg chg="add mod">
          <ac:chgData name="Ilnytskyy, Slava" userId="6c9a36ec-2177-4c71-9d2b-b4582c7eea5e" providerId="ADAL" clId="{C1D39DB3-B036-477A-927C-CF767251021F}" dt="2023-05-05T22:04:31.220" v="9398" actId="1036"/>
          <ac:spMkLst>
            <pc:docMk/>
            <pc:sldMk cId="3427603090" sldId="265"/>
            <ac:spMk id="27" creationId="{2C344F8A-03C2-4C18-E2C5-1C5959324C49}"/>
          </ac:spMkLst>
        </pc:spChg>
        <pc:spChg chg="add mod">
          <ac:chgData name="Ilnytskyy, Slava" userId="6c9a36ec-2177-4c71-9d2b-b4582c7eea5e" providerId="ADAL" clId="{C1D39DB3-B036-477A-927C-CF767251021F}" dt="2023-05-05T22:39:24.988" v="11556" actId="1036"/>
          <ac:spMkLst>
            <pc:docMk/>
            <pc:sldMk cId="3427603090" sldId="265"/>
            <ac:spMk id="28" creationId="{ABF24F5C-B2A3-FDA5-33EB-A828E4D8A8DB}"/>
          </ac:spMkLst>
        </pc:spChg>
        <pc:spChg chg="add mod">
          <ac:chgData name="Ilnytskyy, Slava" userId="6c9a36ec-2177-4c71-9d2b-b4582c7eea5e" providerId="ADAL" clId="{C1D39DB3-B036-477A-927C-CF767251021F}" dt="2023-05-05T22:07:23.496" v="9694" actId="164"/>
          <ac:spMkLst>
            <pc:docMk/>
            <pc:sldMk cId="3427603090" sldId="265"/>
            <ac:spMk id="31" creationId="{64BABC50-174E-D61A-F1BD-8247A36EBDEB}"/>
          </ac:spMkLst>
        </pc:spChg>
        <pc:spChg chg="add mod">
          <ac:chgData name="Ilnytskyy, Slava" userId="6c9a36ec-2177-4c71-9d2b-b4582c7eea5e" providerId="ADAL" clId="{C1D39DB3-B036-477A-927C-CF767251021F}" dt="2023-05-05T22:07:55.739" v="9781" actId="1038"/>
          <ac:spMkLst>
            <pc:docMk/>
            <pc:sldMk cId="3427603090" sldId="265"/>
            <ac:spMk id="34" creationId="{FE802CCC-334E-1BA6-0678-B9187C5C2CD0}"/>
          </ac:spMkLst>
        </pc:spChg>
        <pc:spChg chg="add mod">
          <ac:chgData name="Ilnytskyy, Slava" userId="6c9a36ec-2177-4c71-9d2b-b4582c7eea5e" providerId="ADAL" clId="{C1D39DB3-B036-477A-927C-CF767251021F}" dt="2023-05-05T22:08:21.866" v="9900" actId="1035"/>
          <ac:spMkLst>
            <pc:docMk/>
            <pc:sldMk cId="3427603090" sldId="265"/>
            <ac:spMk id="36" creationId="{D2A75250-B3D6-A468-64C1-97BE0C18A285}"/>
          </ac:spMkLst>
        </pc:spChg>
        <pc:spChg chg="add mod">
          <ac:chgData name="Ilnytskyy, Slava" userId="6c9a36ec-2177-4c71-9d2b-b4582c7eea5e" providerId="ADAL" clId="{C1D39DB3-B036-477A-927C-CF767251021F}" dt="2023-05-05T22:08:36.586" v="9959" actId="20577"/>
          <ac:spMkLst>
            <pc:docMk/>
            <pc:sldMk cId="3427603090" sldId="265"/>
            <ac:spMk id="37" creationId="{CE68F081-38F9-D76D-4DDE-15A938FAEA65}"/>
          </ac:spMkLst>
        </pc:spChg>
        <pc:spChg chg="add mod">
          <ac:chgData name="Ilnytskyy, Slava" userId="6c9a36ec-2177-4c71-9d2b-b4582c7eea5e" providerId="ADAL" clId="{C1D39DB3-B036-477A-927C-CF767251021F}" dt="2023-05-05T22:08:46.391" v="10034" actId="1038"/>
          <ac:spMkLst>
            <pc:docMk/>
            <pc:sldMk cId="3427603090" sldId="265"/>
            <ac:spMk id="38" creationId="{E71FEA2A-19C9-B083-E5F2-3F77E43B75D1}"/>
          </ac:spMkLst>
        </pc:spChg>
        <pc:grpChg chg="add mod">
          <ac:chgData name="Ilnytskyy, Slava" userId="6c9a36ec-2177-4c71-9d2b-b4582c7eea5e" providerId="ADAL" clId="{C1D39DB3-B036-477A-927C-CF767251021F}" dt="2023-05-05T22:07:42.989" v="9696" actId="688"/>
          <ac:grpSpMkLst>
            <pc:docMk/>
            <pc:sldMk cId="3427603090" sldId="265"/>
            <ac:grpSpMk id="35" creationId="{522E4FE3-588F-E34F-BB13-4A78BD70035C}"/>
          </ac:grpSpMkLst>
        </pc:grpChg>
        <pc:cxnChg chg="add mod">
          <ac:chgData name="Ilnytskyy, Slava" userId="6c9a36ec-2177-4c71-9d2b-b4582c7eea5e" providerId="ADAL" clId="{C1D39DB3-B036-477A-927C-CF767251021F}" dt="2023-05-05T22:01:33.780" v="9090" actId="1035"/>
          <ac:cxnSpMkLst>
            <pc:docMk/>
            <pc:sldMk cId="3427603090" sldId="265"/>
            <ac:cxnSpMk id="8" creationId="{206DF057-F093-040D-10BC-9CD399C56CCF}"/>
          </ac:cxnSpMkLst>
        </pc:cxnChg>
        <pc:cxnChg chg="add mod">
          <ac:chgData name="Ilnytskyy, Slava" userId="6c9a36ec-2177-4c71-9d2b-b4582c7eea5e" providerId="ADAL" clId="{C1D39DB3-B036-477A-927C-CF767251021F}" dt="2023-05-05T22:01:33.780" v="9090" actId="1035"/>
          <ac:cxnSpMkLst>
            <pc:docMk/>
            <pc:sldMk cId="3427603090" sldId="265"/>
            <ac:cxnSpMk id="10" creationId="{2049963D-2DC2-0034-F3BC-9F27C3FB5D82}"/>
          </ac:cxnSpMkLst>
        </pc:cxnChg>
        <pc:cxnChg chg="add mod">
          <ac:chgData name="Ilnytskyy, Slava" userId="6c9a36ec-2177-4c71-9d2b-b4582c7eea5e" providerId="ADAL" clId="{C1D39DB3-B036-477A-927C-CF767251021F}" dt="2023-05-05T22:01:33.780" v="9090" actId="1035"/>
          <ac:cxnSpMkLst>
            <pc:docMk/>
            <pc:sldMk cId="3427603090" sldId="265"/>
            <ac:cxnSpMk id="13" creationId="{8507C264-712D-7BDE-AADC-E931DA1B47FA}"/>
          </ac:cxnSpMkLst>
        </pc:cxnChg>
        <pc:cxnChg chg="add mod">
          <ac:chgData name="Ilnytskyy, Slava" userId="6c9a36ec-2177-4c71-9d2b-b4582c7eea5e" providerId="ADAL" clId="{C1D39DB3-B036-477A-927C-CF767251021F}" dt="2023-05-05T22:03:41.039" v="9338" actId="1038"/>
          <ac:cxnSpMkLst>
            <pc:docMk/>
            <pc:sldMk cId="3427603090" sldId="265"/>
            <ac:cxnSpMk id="20" creationId="{6066A22D-0C7C-547E-8F54-5D77F6629399}"/>
          </ac:cxnSpMkLst>
        </pc:cxnChg>
        <pc:cxnChg chg="add mod">
          <ac:chgData name="Ilnytskyy, Slava" userId="6c9a36ec-2177-4c71-9d2b-b4582c7eea5e" providerId="ADAL" clId="{C1D39DB3-B036-477A-927C-CF767251021F}" dt="2023-05-05T22:03:41.039" v="9338" actId="1038"/>
          <ac:cxnSpMkLst>
            <pc:docMk/>
            <pc:sldMk cId="3427603090" sldId="265"/>
            <ac:cxnSpMk id="21" creationId="{DD70532F-0E22-EC9C-FB87-413F733A6F10}"/>
          </ac:cxnSpMkLst>
        </pc:cxnChg>
        <pc:cxnChg chg="add mod">
          <ac:chgData name="Ilnytskyy, Slava" userId="6c9a36ec-2177-4c71-9d2b-b4582c7eea5e" providerId="ADAL" clId="{C1D39DB3-B036-477A-927C-CF767251021F}" dt="2023-05-05T22:04:38.302" v="9399" actId="14100"/>
          <ac:cxnSpMkLst>
            <pc:docMk/>
            <pc:sldMk cId="3427603090" sldId="265"/>
            <ac:cxnSpMk id="23" creationId="{33EB0A38-D12C-4BCA-EAD7-4CD48C5EF3EC}"/>
          </ac:cxnSpMkLst>
        </pc:cxnChg>
        <pc:cxnChg chg="add mod">
          <ac:chgData name="Ilnytskyy, Slava" userId="6c9a36ec-2177-4c71-9d2b-b4582c7eea5e" providerId="ADAL" clId="{C1D39DB3-B036-477A-927C-CF767251021F}" dt="2023-05-05T22:07:23.496" v="9694" actId="164"/>
          <ac:cxnSpMkLst>
            <pc:docMk/>
            <pc:sldMk cId="3427603090" sldId="265"/>
            <ac:cxnSpMk id="32" creationId="{4C5F6450-4F2C-2E8D-753F-4983DE9461E0}"/>
          </ac:cxnSpMkLst>
        </pc:cxnChg>
        <pc:cxnChg chg="add mod">
          <ac:chgData name="Ilnytskyy, Slava" userId="6c9a36ec-2177-4c71-9d2b-b4582c7eea5e" providerId="ADAL" clId="{C1D39DB3-B036-477A-927C-CF767251021F}" dt="2023-05-05T22:07:23.496" v="9694" actId="164"/>
          <ac:cxnSpMkLst>
            <pc:docMk/>
            <pc:sldMk cId="3427603090" sldId="265"/>
            <ac:cxnSpMk id="33" creationId="{43C9BED0-C711-C337-C2C6-7B4EA48A3C2D}"/>
          </ac:cxnSpMkLst>
        </pc:cxnChg>
      </pc:sldChg>
      <pc:sldChg chg="addSp delSp modSp new mod">
        <pc:chgData name="Ilnytskyy, Slava" userId="6c9a36ec-2177-4c71-9d2b-b4582c7eea5e" providerId="ADAL" clId="{C1D39DB3-B036-477A-927C-CF767251021F}" dt="2023-05-05T22:27:01.077" v="11395" actId="20577"/>
        <pc:sldMkLst>
          <pc:docMk/>
          <pc:sldMk cId="863726277" sldId="266"/>
        </pc:sldMkLst>
        <pc:spChg chg="del">
          <ac:chgData name="Ilnytskyy, Slava" userId="6c9a36ec-2177-4c71-9d2b-b4582c7eea5e" providerId="ADAL" clId="{C1D39DB3-B036-477A-927C-CF767251021F}" dt="2023-05-05T22:08:54.388" v="10036" actId="478"/>
          <ac:spMkLst>
            <pc:docMk/>
            <pc:sldMk cId="863726277" sldId="266"/>
            <ac:spMk id="2" creationId="{FEB742E8-F25F-310C-CFF7-3E4ABDF00D46}"/>
          </ac:spMkLst>
        </pc:spChg>
        <pc:spChg chg="del">
          <ac:chgData name="Ilnytskyy, Slava" userId="6c9a36ec-2177-4c71-9d2b-b4582c7eea5e" providerId="ADAL" clId="{C1D39DB3-B036-477A-927C-CF767251021F}" dt="2023-05-05T22:09:00.382" v="10037" actId="478"/>
          <ac:spMkLst>
            <pc:docMk/>
            <pc:sldMk cId="863726277" sldId="266"/>
            <ac:spMk id="3" creationId="{9747AE4B-98DD-2AA7-0A15-D8AA9820E1B3}"/>
          </ac:spMkLst>
        </pc:spChg>
        <pc:spChg chg="add mod">
          <ac:chgData name="Ilnytskyy, Slava" userId="6c9a36ec-2177-4c71-9d2b-b4582c7eea5e" providerId="ADAL" clId="{C1D39DB3-B036-477A-927C-CF767251021F}" dt="2023-05-05T22:12:15.098" v="10038"/>
          <ac:spMkLst>
            <pc:docMk/>
            <pc:sldMk cId="863726277" sldId="266"/>
            <ac:spMk id="4" creationId="{48C23844-D84B-11B5-3503-921B6B862D69}"/>
          </ac:spMkLst>
        </pc:spChg>
        <pc:spChg chg="add mod">
          <ac:chgData name="Ilnytskyy, Slava" userId="6c9a36ec-2177-4c71-9d2b-b4582c7eea5e" providerId="ADAL" clId="{C1D39DB3-B036-477A-927C-CF767251021F}" dt="2023-05-05T22:13:20.378" v="10205" actId="20577"/>
          <ac:spMkLst>
            <pc:docMk/>
            <pc:sldMk cId="863726277" sldId="266"/>
            <ac:spMk id="5" creationId="{8A8F89B8-5E14-9226-448E-28203F9E4B6C}"/>
          </ac:spMkLst>
        </pc:spChg>
        <pc:spChg chg="add mod">
          <ac:chgData name="Ilnytskyy, Slava" userId="6c9a36ec-2177-4c71-9d2b-b4582c7eea5e" providerId="ADAL" clId="{C1D39DB3-B036-477A-927C-CF767251021F}" dt="2023-05-05T22:14:15.201" v="10305" actId="207"/>
          <ac:spMkLst>
            <pc:docMk/>
            <pc:sldMk cId="863726277" sldId="266"/>
            <ac:spMk id="6" creationId="{01522568-0E9C-6133-778C-B0238883CF56}"/>
          </ac:spMkLst>
        </pc:spChg>
        <pc:spChg chg="add mod">
          <ac:chgData name="Ilnytskyy, Slava" userId="6c9a36ec-2177-4c71-9d2b-b4582c7eea5e" providerId="ADAL" clId="{C1D39DB3-B036-477A-927C-CF767251021F}" dt="2023-05-05T22:13:56.642" v="10236" actId="1035"/>
          <ac:spMkLst>
            <pc:docMk/>
            <pc:sldMk cId="863726277" sldId="266"/>
            <ac:spMk id="7" creationId="{58306A05-7E03-62DF-3911-058BB1F2EFC7}"/>
          </ac:spMkLst>
        </pc:spChg>
        <pc:spChg chg="add mod">
          <ac:chgData name="Ilnytskyy, Slava" userId="6c9a36ec-2177-4c71-9d2b-b4582c7eea5e" providerId="ADAL" clId="{C1D39DB3-B036-477A-927C-CF767251021F}" dt="2023-05-05T22:16:00.064" v="10503" actId="20577"/>
          <ac:spMkLst>
            <pc:docMk/>
            <pc:sldMk cId="863726277" sldId="266"/>
            <ac:spMk id="12" creationId="{22B32025-F74E-AE51-8621-E6E0E8AA196C}"/>
          </ac:spMkLst>
        </pc:spChg>
        <pc:spChg chg="add mod">
          <ac:chgData name="Ilnytskyy, Slava" userId="6c9a36ec-2177-4c71-9d2b-b4582c7eea5e" providerId="ADAL" clId="{C1D39DB3-B036-477A-927C-CF767251021F}" dt="2023-05-05T22:18:12.205" v="10588" actId="1035"/>
          <ac:spMkLst>
            <pc:docMk/>
            <pc:sldMk cId="863726277" sldId="266"/>
            <ac:spMk id="17" creationId="{FB0B9C4A-E786-C8A9-C737-6BBEED39DA2D}"/>
          </ac:spMkLst>
        </pc:spChg>
        <pc:spChg chg="add mod">
          <ac:chgData name="Ilnytskyy, Slava" userId="6c9a36ec-2177-4c71-9d2b-b4582c7eea5e" providerId="ADAL" clId="{C1D39DB3-B036-477A-927C-CF767251021F}" dt="2023-05-05T22:18:53.065" v="10659" actId="14100"/>
          <ac:spMkLst>
            <pc:docMk/>
            <pc:sldMk cId="863726277" sldId="266"/>
            <ac:spMk id="18" creationId="{95CB6871-6724-236A-5CDA-FD3C52E3758E}"/>
          </ac:spMkLst>
        </pc:spChg>
        <pc:spChg chg="add mod">
          <ac:chgData name="Ilnytskyy, Slava" userId="6c9a36ec-2177-4c71-9d2b-b4582c7eea5e" providerId="ADAL" clId="{C1D39DB3-B036-477A-927C-CF767251021F}" dt="2023-05-05T22:19:22.744" v="10730" actId="1076"/>
          <ac:spMkLst>
            <pc:docMk/>
            <pc:sldMk cId="863726277" sldId="266"/>
            <ac:spMk id="19" creationId="{A43C07DE-8301-C98A-BEF5-F969E62ED1E5}"/>
          </ac:spMkLst>
        </pc:spChg>
        <pc:spChg chg="add mod">
          <ac:chgData name="Ilnytskyy, Slava" userId="6c9a36ec-2177-4c71-9d2b-b4582c7eea5e" providerId="ADAL" clId="{C1D39DB3-B036-477A-927C-CF767251021F}" dt="2023-05-05T22:22:15.401" v="10965" actId="255"/>
          <ac:spMkLst>
            <pc:docMk/>
            <pc:sldMk cId="863726277" sldId="266"/>
            <ac:spMk id="20" creationId="{6E2743AA-6DF7-3E64-AB58-507DBAA595F6}"/>
          </ac:spMkLst>
        </pc:spChg>
        <pc:spChg chg="add mod">
          <ac:chgData name="Ilnytskyy, Slava" userId="6c9a36ec-2177-4c71-9d2b-b4582c7eea5e" providerId="ADAL" clId="{C1D39DB3-B036-477A-927C-CF767251021F}" dt="2023-05-05T22:21:52.051" v="10875" actId="1037"/>
          <ac:spMkLst>
            <pc:docMk/>
            <pc:sldMk cId="863726277" sldId="266"/>
            <ac:spMk id="46" creationId="{9777496C-C289-22E9-9DF0-91DD4070FFA3}"/>
          </ac:spMkLst>
        </pc:spChg>
        <pc:spChg chg="add mod">
          <ac:chgData name="Ilnytskyy, Slava" userId="6c9a36ec-2177-4c71-9d2b-b4582c7eea5e" providerId="ADAL" clId="{C1D39DB3-B036-477A-927C-CF767251021F}" dt="2023-05-05T22:22:06.592" v="10964" actId="20577"/>
          <ac:spMkLst>
            <pc:docMk/>
            <pc:sldMk cId="863726277" sldId="266"/>
            <ac:spMk id="47" creationId="{61C41948-6352-D3D7-08E1-B7CCF25D4EE1}"/>
          </ac:spMkLst>
        </pc:spChg>
        <pc:spChg chg="add mod">
          <ac:chgData name="Ilnytskyy, Slava" userId="6c9a36ec-2177-4c71-9d2b-b4582c7eea5e" providerId="ADAL" clId="{C1D39DB3-B036-477A-927C-CF767251021F}" dt="2023-05-05T22:22:38.293" v="11008" actId="1035"/>
          <ac:spMkLst>
            <pc:docMk/>
            <pc:sldMk cId="863726277" sldId="266"/>
            <ac:spMk id="48" creationId="{D8DBFE67-BD7F-3439-88C6-7F81D7DACDC0}"/>
          </ac:spMkLst>
        </pc:spChg>
        <pc:spChg chg="add mod">
          <ac:chgData name="Ilnytskyy, Slava" userId="6c9a36ec-2177-4c71-9d2b-b4582c7eea5e" providerId="ADAL" clId="{C1D39DB3-B036-477A-927C-CF767251021F}" dt="2023-05-05T22:22:53.883" v="11082" actId="1036"/>
          <ac:spMkLst>
            <pc:docMk/>
            <pc:sldMk cId="863726277" sldId="266"/>
            <ac:spMk id="49" creationId="{379D96F1-1F7A-9B56-6121-31B70354DEBD}"/>
          </ac:spMkLst>
        </pc:spChg>
        <pc:spChg chg="add mod">
          <ac:chgData name="Ilnytskyy, Slava" userId="6c9a36ec-2177-4c71-9d2b-b4582c7eea5e" providerId="ADAL" clId="{C1D39DB3-B036-477A-927C-CF767251021F}" dt="2023-05-05T22:22:53.883" v="11082" actId="1036"/>
          <ac:spMkLst>
            <pc:docMk/>
            <pc:sldMk cId="863726277" sldId="266"/>
            <ac:spMk id="50" creationId="{F2C21FB7-54F1-5D1A-1A01-B26C286D5D3F}"/>
          </ac:spMkLst>
        </pc:spChg>
        <pc:spChg chg="add mod">
          <ac:chgData name="Ilnytskyy, Slava" userId="6c9a36ec-2177-4c71-9d2b-b4582c7eea5e" providerId="ADAL" clId="{C1D39DB3-B036-477A-927C-CF767251021F}" dt="2023-05-05T22:22:53.883" v="11082" actId="1036"/>
          <ac:spMkLst>
            <pc:docMk/>
            <pc:sldMk cId="863726277" sldId="266"/>
            <ac:spMk id="70" creationId="{99DCF945-4571-3A68-0D29-FA28594A34EB}"/>
          </ac:spMkLst>
        </pc:spChg>
        <pc:spChg chg="add mod">
          <ac:chgData name="Ilnytskyy, Slava" userId="6c9a36ec-2177-4c71-9d2b-b4582c7eea5e" providerId="ADAL" clId="{C1D39DB3-B036-477A-927C-CF767251021F}" dt="2023-05-05T22:22:53.883" v="11082" actId="1036"/>
          <ac:spMkLst>
            <pc:docMk/>
            <pc:sldMk cId="863726277" sldId="266"/>
            <ac:spMk id="71" creationId="{DBCC8A1F-5ADA-4A70-2F24-1F5BC055EAE0}"/>
          </ac:spMkLst>
        </pc:spChg>
        <pc:spChg chg="add mod">
          <ac:chgData name="Ilnytskyy, Slava" userId="6c9a36ec-2177-4c71-9d2b-b4582c7eea5e" providerId="ADAL" clId="{C1D39DB3-B036-477A-927C-CF767251021F}" dt="2023-05-05T22:23:44.603" v="11094" actId="20577"/>
          <ac:spMkLst>
            <pc:docMk/>
            <pc:sldMk cId="863726277" sldId="266"/>
            <ac:spMk id="72" creationId="{1BEE7A81-8967-39C1-4988-A028370BD0B3}"/>
          </ac:spMkLst>
        </pc:spChg>
        <pc:spChg chg="add mod">
          <ac:chgData name="Ilnytskyy, Slava" userId="6c9a36ec-2177-4c71-9d2b-b4582c7eea5e" providerId="ADAL" clId="{C1D39DB3-B036-477A-927C-CF767251021F}" dt="2023-05-05T22:27:01.077" v="11395" actId="20577"/>
          <ac:spMkLst>
            <pc:docMk/>
            <pc:sldMk cId="863726277" sldId="266"/>
            <ac:spMk id="79" creationId="{2F4DF2B1-BFD5-B5F1-D3D9-C62422BD7FD5}"/>
          </ac:spMkLst>
        </pc:spChg>
        <pc:spChg chg="add mod">
          <ac:chgData name="Ilnytskyy, Slava" userId="6c9a36ec-2177-4c71-9d2b-b4582c7eea5e" providerId="ADAL" clId="{C1D39DB3-B036-477A-927C-CF767251021F}" dt="2023-05-05T22:24:36.967" v="11140" actId="1038"/>
          <ac:spMkLst>
            <pc:docMk/>
            <pc:sldMk cId="863726277" sldId="266"/>
            <ac:spMk id="80" creationId="{1AEDF2EB-E475-DE9C-6A85-FE232F9AE2B9}"/>
          </ac:spMkLst>
        </pc:spChg>
        <pc:inkChg chg="add del">
          <ac:chgData name="Ilnytskyy, Slava" userId="6c9a36ec-2177-4c71-9d2b-b4582c7eea5e" providerId="ADAL" clId="{C1D39DB3-B036-477A-927C-CF767251021F}" dt="2023-05-05T22:19:55.768" v="10771" actId="9405"/>
          <ac:inkMkLst>
            <pc:docMk/>
            <pc:sldMk cId="863726277" sldId="266"/>
            <ac:inkMk id="21" creationId="{B0EA11EC-5E72-CAD3-5D65-0495E193CEE2}"/>
          </ac:inkMkLst>
        </pc:inkChg>
        <pc:inkChg chg="add">
          <ac:chgData name="Ilnytskyy, Slava" userId="6c9a36ec-2177-4c71-9d2b-b4582c7eea5e" providerId="ADAL" clId="{C1D39DB3-B036-477A-927C-CF767251021F}" dt="2023-05-05T22:19:59.807" v="10772" actId="9405"/>
          <ac:inkMkLst>
            <pc:docMk/>
            <pc:sldMk cId="863726277" sldId="266"/>
            <ac:inkMk id="22" creationId="{6DF9B03A-15AF-06ED-D5AD-781A2BC08697}"/>
          </ac:inkMkLst>
        </pc:inkChg>
        <pc:inkChg chg="add">
          <ac:chgData name="Ilnytskyy, Slava" userId="6c9a36ec-2177-4c71-9d2b-b4582c7eea5e" providerId="ADAL" clId="{C1D39DB3-B036-477A-927C-CF767251021F}" dt="2023-05-05T22:20:00.351" v="10773" actId="9405"/>
          <ac:inkMkLst>
            <pc:docMk/>
            <pc:sldMk cId="863726277" sldId="266"/>
            <ac:inkMk id="23" creationId="{8EC53B3B-F1AE-551C-1094-2B53102B7F0C}"/>
          </ac:inkMkLst>
        </pc:inkChg>
        <pc:inkChg chg="add">
          <ac:chgData name="Ilnytskyy, Slava" userId="6c9a36ec-2177-4c71-9d2b-b4582c7eea5e" providerId="ADAL" clId="{C1D39DB3-B036-477A-927C-CF767251021F}" dt="2023-05-05T22:20:00.869" v="10774" actId="9405"/>
          <ac:inkMkLst>
            <pc:docMk/>
            <pc:sldMk cId="863726277" sldId="266"/>
            <ac:inkMk id="24" creationId="{78BCD9B4-8746-8D27-55D6-487B1E770A0F}"/>
          </ac:inkMkLst>
        </pc:inkChg>
        <pc:inkChg chg="add">
          <ac:chgData name="Ilnytskyy, Slava" userId="6c9a36ec-2177-4c71-9d2b-b4582c7eea5e" providerId="ADAL" clId="{C1D39DB3-B036-477A-927C-CF767251021F}" dt="2023-05-05T22:20:01.459" v="10775" actId="9405"/>
          <ac:inkMkLst>
            <pc:docMk/>
            <pc:sldMk cId="863726277" sldId="266"/>
            <ac:inkMk id="25" creationId="{287A0544-48EC-9847-946C-101543196272}"/>
          </ac:inkMkLst>
        </pc:inkChg>
        <pc:inkChg chg="add">
          <ac:chgData name="Ilnytskyy, Slava" userId="6c9a36ec-2177-4c71-9d2b-b4582c7eea5e" providerId="ADAL" clId="{C1D39DB3-B036-477A-927C-CF767251021F}" dt="2023-05-05T22:20:05.949" v="10776" actId="9405"/>
          <ac:inkMkLst>
            <pc:docMk/>
            <pc:sldMk cId="863726277" sldId="266"/>
            <ac:inkMk id="26" creationId="{4CB72832-DA25-97F3-BFF5-10ED8D08CD00}"/>
          </ac:inkMkLst>
        </pc:inkChg>
        <pc:inkChg chg="add">
          <ac:chgData name="Ilnytskyy, Slava" userId="6c9a36ec-2177-4c71-9d2b-b4582c7eea5e" providerId="ADAL" clId="{C1D39DB3-B036-477A-927C-CF767251021F}" dt="2023-05-05T22:20:06.603" v="10777" actId="9405"/>
          <ac:inkMkLst>
            <pc:docMk/>
            <pc:sldMk cId="863726277" sldId="266"/>
            <ac:inkMk id="27" creationId="{49967C43-D690-643C-B85F-99F960433A75}"/>
          </ac:inkMkLst>
        </pc:inkChg>
        <pc:inkChg chg="add">
          <ac:chgData name="Ilnytskyy, Slava" userId="6c9a36ec-2177-4c71-9d2b-b4582c7eea5e" providerId="ADAL" clId="{C1D39DB3-B036-477A-927C-CF767251021F}" dt="2023-05-05T22:20:07.103" v="10778" actId="9405"/>
          <ac:inkMkLst>
            <pc:docMk/>
            <pc:sldMk cId="863726277" sldId="266"/>
            <ac:inkMk id="28" creationId="{A3C9BEE8-BF2C-37BB-65A5-277595087B0B}"/>
          </ac:inkMkLst>
        </pc:inkChg>
        <pc:inkChg chg="add">
          <ac:chgData name="Ilnytskyy, Slava" userId="6c9a36ec-2177-4c71-9d2b-b4582c7eea5e" providerId="ADAL" clId="{C1D39DB3-B036-477A-927C-CF767251021F}" dt="2023-05-05T22:20:07.610" v="10779" actId="9405"/>
          <ac:inkMkLst>
            <pc:docMk/>
            <pc:sldMk cId="863726277" sldId="266"/>
            <ac:inkMk id="29" creationId="{17042522-36EB-5AC6-C35E-A7848BDAB379}"/>
          </ac:inkMkLst>
        </pc:inkChg>
        <pc:inkChg chg="add">
          <ac:chgData name="Ilnytskyy, Slava" userId="6c9a36ec-2177-4c71-9d2b-b4582c7eea5e" providerId="ADAL" clId="{C1D39DB3-B036-477A-927C-CF767251021F}" dt="2023-05-05T22:20:26.102" v="10780" actId="9405"/>
          <ac:inkMkLst>
            <pc:docMk/>
            <pc:sldMk cId="863726277" sldId="266"/>
            <ac:inkMk id="30" creationId="{F455A424-F7B5-9BAC-C2C7-61F84855C46F}"/>
          </ac:inkMkLst>
        </pc:inkChg>
        <pc:inkChg chg="add">
          <ac:chgData name="Ilnytskyy, Slava" userId="6c9a36ec-2177-4c71-9d2b-b4582c7eea5e" providerId="ADAL" clId="{C1D39DB3-B036-477A-927C-CF767251021F}" dt="2023-05-05T22:20:27.688" v="10781" actId="9405"/>
          <ac:inkMkLst>
            <pc:docMk/>
            <pc:sldMk cId="863726277" sldId="266"/>
            <ac:inkMk id="31" creationId="{5BDA235E-B732-9A3E-81F5-BFEAEADA456D}"/>
          </ac:inkMkLst>
        </pc:inkChg>
        <pc:inkChg chg="add">
          <ac:chgData name="Ilnytskyy, Slava" userId="6c9a36ec-2177-4c71-9d2b-b4582c7eea5e" providerId="ADAL" clId="{C1D39DB3-B036-477A-927C-CF767251021F}" dt="2023-05-05T22:20:28.261" v="10782" actId="9405"/>
          <ac:inkMkLst>
            <pc:docMk/>
            <pc:sldMk cId="863726277" sldId="266"/>
            <ac:inkMk id="32" creationId="{D90D3A3C-F7EF-2CD6-D7F7-C9854B04DBF1}"/>
          </ac:inkMkLst>
        </pc:inkChg>
        <pc:inkChg chg="add">
          <ac:chgData name="Ilnytskyy, Slava" userId="6c9a36ec-2177-4c71-9d2b-b4582c7eea5e" providerId="ADAL" clId="{C1D39DB3-B036-477A-927C-CF767251021F}" dt="2023-05-05T22:20:28.819" v="10783" actId="9405"/>
          <ac:inkMkLst>
            <pc:docMk/>
            <pc:sldMk cId="863726277" sldId="266"/>
            <ac:inkMk id="33" creationId="{2B28D4D1-3CDD-E191-7CDC-020DF09B1B15}"/>
          </ac:inkMkLst>
        </pc:inkChg>
        <pc:inkChg chg="add">
          <ac:chgData name="Ilnytskyy, Slava" userId="6c9a36ec-2177-4c71-9d2b-b4582c7eea5e" providerId="ADAL" clId="{C1D39DB3-B036-477A-927C-CF767251021F}" dt="2023-05-05T22:20:29.348" v="10784" actId="9405"/>
          <ac:inkMkLst>
            <pc:docMk/>
            <pc:sldMk cId="863726277" sldId="266"/>
            <ac:inkMk id="34" creationId="{6A948A97-04A3-2F51-1D63-49DFBDB4E19A}"/>
          </ac:inkMkLst>
        </pc:inkChg>
        <pc:inkChg chg="add">
          <ac:chgData name="Ilnytskyy, Slava" userId="6c9a36ec-2177-4c71-9d2b-b4582c7eea5e" providerId="ADAL" clId="{C1D39DB3-B036-477A-927C-CF767251021F}" dt="2023-05-05T22:20:29.878" v="10785" actId="9405"/>
          <ac:inkMkLst>
            <pc:docMk/>
            <pc:sldMk cId="863726277" sldId="266"/>
            <ac:inkMk id="35" creationId="{76279F9B-9F29-5977-9A34-61115467E897}"/>
          </ac:inkMkLst>
        </pc:inkChg>
        <pc:inkChg chg="add">
          <ac:chgData name="Ilnytskyy, Slava" userId="6c9a36ec-2177-4c71-9d2b-b4582c7eea5e" providerId="ADAL" clId="{C1D39DB3-B036-477A-927C-CF767251021F}" dt="2023-05-05T22:20:30.373" v="10786" actId="9405"/>
          <ac:inkMkLst>
            <pc:docMk/>
            <pc:sldMk cId="863726277" sldId="266"/>
            <ac:inkMk id="36" creationId="{B6CE74A5-5C11-4017-EE7A-2D882C4990B6}"/>
          </ac:inkMkLst>
        </pc:inkChg>
        <pc:inkChg chg="add">
          <ac:chgData name="Ilnytskyy, Slava" userId="6c9a36ec-2177-4c71-9d2b-b4582c7eea5e" providerId="ADAL" clId="{C1D39DB3-B036-477A-927C-CF767251021F}" dt="2023-05-05T22:20:44.699" v="10787" actId="9405"/>
          <ac:inkMkLst>
            <pc:docMk/>
            <pc:sldMk cId="863726277" sldId="266"/>
            <ac:inkMk id="37" creationId="{DCD38A94-0521-05B1-A51C-C7DF10EBF727}"/>
          </ac:inkMkLst>
        </pc:inkChg>
        <pc:inkChg chg="add">
          <ac:chgData name="Ilnytskyy, Slava" userId="6c9a36ec-2177-4c71-9d2b-b4582c7eea5e" providerId="ADAL" clId="{C1D39DB3-B036-477A-927C-CF767251021F}" dt="2023-05-05T22:20:45.352" v="10788" actId="9405"/>
          <ac:inkMkLst>
            <pc:docMk/>
            <pc:sldMk cId="863726277" sldId="266"/>
            <ac:inkMk id="38" creationId="{AB82EC08-AA4A-070D-A219-AAAC5F8E464B}"/>
          </ac:inkMkLst>
        </pc:inkChg>
        <pc:inkChg chg="add del">
          <ac:chgData name="Ilnytskyy, Slava" userId="6c9a36ec-2177-4c71-9d2b-b4582c7eea5e" providerId="ADAL" clId="{C1D39DB3-B036-477A-927C-CF767251021F}" dt="2023-05-05T22:20:55.335" v="10790" actId="9405"/>
          <ac:inkMkLst>
            <pc:docMk/>
            <pc:sldMk cId="863726277" sldId="266"/>
            <ac:inkMk id="39" creationId="{C1AB4EA1-CED8-158F-3D9F-8891905E8B86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1" creationId="{1A181212-5863-EC33-36DD-ABA83E7B80C8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2" creationId="{415A9869-72B7-BB8A-1A67-70991EA3A09E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3" creationId="{432C3216-DC27-5137-6596-E275E799E4BA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4" creationId="{B81B3290-AB15-7B0E-E441-C6B8D7EFFC8F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5" creationId="{CC47E0F0-C047-20F1-B291-90C87797F6FF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6" creationId="{ADD67818-60ED-43B5-ADF0-BC03C1B8395E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7" creationId="{CEE624B2-CAF1-495D-1FD4-BC6E58B2DDF6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8" creationId="{D53E389C-628C-424A-0EC0-02E3D7DA807E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59" creationId="{A8946374-B63A-A53C-23B9-BB82949FF815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0" creationId="{AF31BD79-CC65-90FB-5B25-169BE5391B91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1" creationId="{B5B4C87F-9C6A-0FBF-2FC7-19EB21565055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2" creationId="{AAECB9F4-F219-4E9F-C916-DF474B0C49B1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3" creationId="{CB781B12-7F5A-8D35-A62F-32379758E07A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4" creationId="{63EE9D61-43E7-A7CF-2720-EB2008EFF1C8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5" creationId="{F5B4803A-E6E1-26AF-769E-27A25E2F9868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6" creationId="{66CB72D5-0C23-A3EE-36FD-755BE030D8F6}"/>
          </ac:inkMkLst>
        </pc:inkChg>
        <pc:inkChg chg="add mod">
          <ac:chgData name="Ilnytskyy, Slava" userId="6c9a36ec-2177-4c71-9d2b-b4582c7eea5e" providerId="ADAL" clId="{C1D39DB3-B036-477A-927C-CF767251021F}" dt="2023-05-05T22:22:53.883" v="11082" actId="1036"/>
          <ac:inkMkLst>
            <pc:docMk/>
            <pc:sldMk cId="863726277" sldId="266"/>
            <ac:inkMk id="67" creationId="{4832EED5-0640-E014-22A6-B806DB595BF2}"/>
          </ac:inkMkLst>
        </pc:inkChg>
        <pc:inkChg chg="add">
          <ac:chgData name="Ilnytskyy, Slava" userId="6c9a36ec-2177-4c71-9d2b-b4582c7eea5e" providerId="ADAL" clId="{C1D39DB3-B036-477A-927C-CF767251021F}" dt="2023-05-05T22:23:04.269" v="11083" actId="9405"/>
          <ac:inkMkLst>
            <pc:docMk/>
            <pc:sldMk cId="863726277" sldId="266"/>
            <ac:inkMk id="73" creationId="{2D15DE0A-4228-0238-C921-E5FEB35369EB}"/>
          </ac:inkMkLst>
        </pc:inkChg>
        <pc:inkChg chg="add">
          <ac:chgData name="Ilnytskyy, Slava" userId="6c9a36ec-2177-4c71-9d2b-b4582c7eea5e" providerId="ADAL" clId="{C1D39DB3-B036-477A-927C-CF767251021F}" dt="2023-05-05T22:23:07.436" v="11084" actId="9405"/>
          <ac:inkMkLst>
            <pc:docMk/>
            <pc:sldMk cId="863726277" sldId="266"/>
            <ac:inkMk id="74" creationId="{D09DCC89-D792-070B-36AB-887C8E72AF97}"/>
          </ac:inkMkLst>
        </pc:inkChg>
        <pc:inkChg chg="add mod">
          <ac:chgData name="Ilnytskyy, Slava" userId="6c9a36ec-2177-4c71-9d2b-b4582c7eea5e" providerId="ADAL" clId="{C1D39DB3-B036-477A-927C-CF767251021F}" dt="2023-05-05T22:23:40.029" v="11092" actId="1038"/>
          <ac:inkMkLst>
            <pc:docMk/>
            <pc:sldMk cId="863726277" sldId="266"/>
            <ac:inkMk id="75" creationId="{7217B246-CD64-F756-977E-59977D82E146}"/>
          </ac:inkMkLst>
        </pc:inkChg>
        <pc:inkChg chg="add">
          <ac:chgData name="Ilnytskyy, Slava" userId="6c9a36ec-2177-4c71-9d2b-b4582c7eea5e" providerId="ADAL" clId="{C1D39DB3-B036-477A-927C-CF767251021F}" dt="2023-05-05T22:23:19.984" v="11086" actId="9405"/>
          <ac:inkMkLst>
            <pc:docMk/>
            <pc:sldMk cId="863726277" sldId="266"/>
            <ac:inkMk id="76" creationId="{D71AF074-EE5D-A6A1-1613-DAEF96B1AF5D}"/>
          </ac:inkMkLst>
        </pc:inkChg>
        <pc:inkChg chg="add">
          <ac:chgData name="Ilnytskyy, Slava" userId="6c9a36ec-2177-4c71-9d2b-b4582c7eea5e" providerId="ADAL" clId="{C1D39DB3-B036-477A-927C-CF767251021F}" dt="2023-05-05T22:23:23.098" v="11087" actId="9405"/>
          <ac:inkMkLst>
            <pc:docMk/>
            <pc:sldMk cId="863726277" sldId="266"/>
            <ac:inkMk id="77" creationId="{713491EA-BDFF-2CA7-EECC-294F358F7D23}"/>
          </ac:inkMkLst>
        </pc:inkChg>
        <pc:inkChg chg="add mod">
          <ac:chgData name="Ilnytskyy, Slava" userId="6c9a36ec-2177-4c71-9d2b-b4582c7eea5e" providerId="ADAL" clId="{C1D39DB3-B036-477A-927C-CF767251021F}" dt="2023-05-05T22:23:35.610" v="11090" actId="1037"/>
          <ac:inkMkLst>
            <pc:docMk/>
            <pc:sldMk cId="863726277" sldId="266"/>
            <ac:inkMk id="78" creationId="{3A25CD72-CB0C-7936-FDAA-F65BCF3AB47C}"/>
          </ac:inkMkLst>
        </pc:inkChg>
        <pc:cxnChg chg="add mod">
          <ac:chgData name="Ilnytskyy, Slava" userId="6c9a36ec-2177-4c71-9d2b-b4582c7eea5e" providerId="ADAL" clId="{C1D39DB3-B036-477A-927C-CF767251021F}" dt="2023-05-05T22:14:58.732" v="10420" actId="1038"/>
          <ac:cxnSpMkLst>
            <pc:docMk/>
            <pc:sldMk cId="863726277" sldId="266"/>
            <ac:cxnSpMk id="9" creationId="{DECC5158-EC62-1612-DE46-F15ED807FD88}"/>
          </ac:cxnSpMkLst>
        </pc:cxnChg>
        <pc:cxnChg chg="add mod">
          <ac:chgData name="Ilnytskyy, Slava" userId="6c9a36ec-2177-4c71-9d2b-b4582c7eea5e" providerId="ADAL" clId="{C1D39DB3-B036-477A-927C-CF767251021F}" dt="2023-05-05T22:14:36.388" v="10359" actId="1038"/>
          <ac:cxnSpMkLst>
            <pc:docMk/>
            <pc:sldMk cId="863726277" sldId="266"/>
            <ac:cxnSpMk id="10" creationId="{737715E9-B0E4-98D4-B063-C9998F2F2308}"/>
          </ac:cxnSpMkLst>
        </pc:cxnChg>
        <pc:cxnChg chg="add mod">
          <ac:chgData name="Ilnytskyy, Slava" userId="6c9a36ec-2177-4c71-9d2b-b4582c7eea5e" providerId="ADAL" clId="{C1D39DB3-B036-477A-927C-CF767251021F}" dt="2023-05-05T22:14:52.943" v="10409" actId="1037"/>
          <ac:cxnSpMkLst>
            <pc:docMk/>
            <pc:sldMk cId="863726277" sldId="266"/>
            <ac:cxnSpMk id="11" creationId="{723F2012-0B72-4852-2527-D8BE51060922}"/>
          </ac:cxnSpMkLst>
        </pc:cxnChg>
        <pc:cxnChg chg="add del">
          <ac:chgData name="Ilnytskyy, Slava" userId="6c9a36ec-2177-4c71-9d2b-b4582c7eea5e" providerId="ADAL" clId="{C1D39DB3-B036-477A-927C-CF767251021F}" dt="2023-05-05T22:17:40.788" v="10506" actId="478"/>
          <ac:cxnSpMkLst>
            <pc:docMk/>
            <pc:sldMk cId="863726277" sldId="266"/>
            <ac:cxnSpMk id="14" creationId="{FC184918-DBAD-4BD1-52D6-C5766276960A}"/>
          </ac:cxnSpMkLst>
        </pc:cxnChg>
        <pc:cxnChg chg="add del">
          <ac:chgData name="Ilnytskyy, Slava" userId="6c9a36ec-2177-4c71-9d2b-b4582c7eea5e" providerId="ADAL" clId="{C1D39DB3-B036-477A-927C-CF767251021F}" dt="2023-05-05T22:17:44.513" v="10507" actId="478"/>
          <ac:cxnSpMkLst>
            <pc:docMk/>
            <pc:sldMk cId="863726277" sldId="266"/>
            <ac:cxnSpMk id="16" creationId="{D7467BD2-DE34-3ACE-3928-B337490DD48D}"/>
          </ac:cxnSpMkLst>
        </pc:cxnChg>
        <pc:cxnChg chg="add del">
          <ac:chgData name="Ilnytskyy, Slava" userId="6c9a36ec-2177-4c71-9d2b-b4582c7eea5e" providerId="ADAL" clId="{C1D39DB3-B036-477A-927C-CF767251021F}" dt="2023-05-05T22:21:13.559" v="10792" actId="478"/>
          <ac:cxnSpMkLst>
            <pc:docMk/>
            <pc:sldMk cId="863726277" sldId="266"/>
            <ac:cxnSpMk id="41" creationId="{65BC252C-F95F-2552-B62D-09031777489E}"/>
          </ac:cxnSpMkLst>
        </pc:cxnChg>
        <pc:cxnChg chg="add">
          <ac:chgData name="Ilnytskyy, Slava" userId="6c9a36ec-2177-4c71-9d2b-b4582c7eea5e" providerId="ADAL" clId="{C1D39DB3-B036-477A-927C-CF767251021F}" dt="2023-05-05T22:21:20.589" v="10793" actId="11529"/>
          <ac:cxnSpMkLst>
            <pc:docMk/>
            <pc:sldMk cId="863726277" sldId="266"/>
            <ac:cxnSpMk id="43" creationId="{F0242A15-22F6-F3B8-3DB4-9204BC682932}"/>
          </ac:cxnSpMkLst>
        </pc:cxnChg>
        <pc:cxnChg chg="add">
          <ac:chgData name="Ilnytskyy, Slava" userId="6c9a36ec-2177-4c71-9d2b-b4582c7eea5e" providerId="ADAL" clId="{C1D39DB3-B036-477A-927C-CF767251021F}" dt="2023-05-05T22:21:30.112" v="10794" actId="11529"/>
          <ac:cxnSpMkLst>
            <pc:docMk/>
            <pc:sldMk cId="863726277" sldId="266"/>
            <ac:cxnSpMk id="45" creationId="{DACF8ED2-E7CF-92F3-D77D-3304DA375893}"/>
          </ac:cxnSpMkLst>
        </pc:cxnChg>
        <pc:cxnChg chg="add mod">
          <ac:chgData name="Ilnytskyy, Slava" userId="6c9a36ec-2177-4c71-9d2b-b4582c7eea5e" providerId="ADAL" clId="{C1D39DB3-B036-477A-927C-CF767251021F}" dt="2023-05-05T22:22:53.883" v="11082" actId="1036"/>
          <ac:cxnSpMkLst>
            <pc:docMk/>
            <pc:sldMk cId="863726277" sldId="266"/>
            <ac:cxnSpMk id="68" creationId="{AD2E4285-BF5E-36C8-757A-9676528764A0}"/>
          </ac:cxnSpMkLst>
        </pc:cxnChg>
        <pc:cxnChg chg="add mod">
          <ac:chgData name="Ilnytskyy, Slava" userId="6c9a36ec-2177-4c71-9d2b-b4582c7eea5e" providerId="ADAL" clId="{C1D39DB3-B036-477A-927C-CF767251021F}" dt="2023-05-05T22:22:53.883" v="11082" actId="1036"/>
          <ac:cxnSpMkLst>
            <pc:docMk/>
            <pc:sldMk cId="863726277" sldId="266"/>
            <ac:cxnSpMk id="69" creationId="{C0C64DBC-A644-A02D-C5C8-56A86737B10A}"/>
          </ac:cxnSpMkLst>
        </pc:cxnChg>
      </pc:sldChg>
      <pc:sldChg chg="addSp delSp modSp new mod">
        <pc:chgData name="Ilnytskyy, Slava" userId="6c9a36ec-2177-4c71-9d2b-b4582c7eea5e" providerId="ADAL" clId="{C1D39DB3-B036-477A-927C-CF767251021F}" dt="2023-05-05T22:51:08.022" v="12295" actId="20577"/>
        <pc:sldMkLst>
          <pc:docMk/>
          <pc:sldMk cId="3751399679" sldId="267"/>
        </pc:sldMkLst>
        <pc:spChg chg="del">
          <ac:chgData name="Ilnytskyy, Slava" userId="6c9a36ec-2177-4c71-9d2b-b4582c7eea5e" providerId="ADAL" clId="{C1D39DB3-B036-477A-927C-CF767251021F}" dt="2023-05-05T22:27:26.369" v="11397" actId="478"/>
          <ac:spMkLst>
            <pc:docMk/>
            <pc:sldMk cId="3751399679" sldId="267"/>
            <ac:spMk id="2" creationId="{7D53370A-5B74-D537-1469-3495FA4CAF67}"/>
          </ac:spMkLst>
        </pc:spChg>
        <pc:spChg chg="del">
          <ac:chgData name="Ilnytskyy, Slava" userId="6c9a36ec-2177-4c71-9d2b-b4582c7eea5e" providerId="ADAL" clId="{C1D39DB3-B036-477A-927C-CF767251021F}" dt="2023-05-05T22:27:28.976" v="11398" actId="478"/>
          <ac:spMkLst>
            <pc:docMk/>
            <pc:sldMk cId="3751399679" sldId="267"/>
            <ac:spMk id="3" creationId="{7DB2E8AE-7A4C-EFBB-3551-F19EDEBDEC3F}"/>
          </ac:spMkLst>
        </pc:spChg>
        <pc:spChg chg="add mod">
          <ac:chgData name="Ilnytskyy, Slava" userId="6c9a36ec-2177-4c71-9d2b-b4582c7eea5e" providerId="ADAL" clId="{C1D39DB3-B036-477A-927C-CF767251021F}" dt="2023-05-05T22:28:05.422" v="11401"/>
          <ac:spMkLst>
            <pc:docMk/>
            <pc:sldMk cId="3751399679" sldId="267"/>
            <ac:spMk id="4" creationId="{433D4A4D-7E79-C424-9962-B77BFB9C6843}"/>
          </ac:spMkLst>
        </pc:spChg>
        <pc:spChg chg="add mod">
          <ac:chgData name="Ilnytskyy, Slava" userId="6c9a36ec-2177-4c71-9d2b-b4582c7eea5e" providerId="ADAL" clId="{C1D39DB3-B036-477A-927C-CF767251021F}" dt="2023-05-05T22:33:17.073" v="11516" actId="20577"/>
          <ac:spMkLst>
            <pc:docMk/>
            <pc:sldMk cId="3751399679" sldId="267"/>
            <ac:spMk id="5" creationId="{06A1D520-D991-F398-1BFF-B1D7E942347F}"/>
          </ac:spMkLst>
        </pc:spChg>
        <pc:spChg chg="add mod">
          <ac:chgData name="Ilnytskyy, Slava" userId="6c9a36ec-2177-4c71-9d2b-b4582c7eea5e" providerId="ADAL" clId="{C1D39DB3-B036-477A-927C-CF767251021F}" dt="2023-05-05T22:44:26.418" v="12017" actId="12"/>
          <ac:spMkLst>
            <pc:docMk/>
            <pc:sldMk cId="3751399679" sldId="267"/>
            <ac:spMk id="8" creationId="{18551D95-54B1-4941-3C90-65CF3CAFAB4F}"/>
          </ac:spMkLst>
        </pc:spChg>
        <pc:spChg chg="add mod">
          <ac:chgData name="Ilnytskyy, Slava" userId="6c9a36ec-2177-4c71-9d2b-b4582c7eea5e" providerId="ADAL" clId="{C1D39DB3-B036-477A-927C-CF767251021F}" dt="2023-05-05T22:51:08.022" v="12295" actId="20577"/>
          <ac:spMkLst>
            <pc:docMk/>
            <pc:sldMk cId="3751399679" sldId="267"/>
            <ac:spMk id="9" creationId="{B3D2439C-8BFB-BC56-01F9-CE2B3604F0A5}"/>
          </ac:spMkLst>
        </pc:spChg>
        <pc:picChg chg="add mod">
          <ac:chgData name="Ilnytskyy, Slava" userId="6c9a36ec-2177-4c71-9d2b-b4582c7eea5e" providerId="ADAL" clId="{C1D39DB3-B036-477A-927C-CF767251021F}" dt="2023-05-05T22:40:10.445" v="11558" actId="1076"/>
          <ac:picMkLst>
            <pc:docMk/>
            <pc:sldMk cId="3751399679" sldId="267"/>
            <ac:picMk id="7" creationId="{F6F4EE82-573C-5AD2-465A-871C9A7D246A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5T23:12:52.044" v="13014" actId="1035"/>
        <pc:sldMkLst>
          <pc:docMk/>
          <pc:sldMk cId="2372225444" sldId="268"/>
        </pc:sldMkLst>
        <pc:spChg chg="del">
          <ac:chgData name="Ilnytskyy, Slava" userId="6c9a36ec-2177-4c71-9d2b-b4582c7eea5e" providerId="ADAL" clId="{C1D39DB3-B036-477A-927C-CF767251021F}" dt="2023-05-05T22:44:34.431" v="12019" actId="478"/>
          <ac:spMkLst>
            <pc:docMk/>
            <pc:sldMk cId="2372225444" sldId="268"/>
            <ac:spMk id="2" creationId="{4FE5A63D-4054-E2D9-E82C-F1D3F9EC4A07}"/>
          </ac:spMkLst>
        </pc:spChg>
        <pc:spChg chg="del">
          <ac:chgData name="Ilnytskyy, Slava" userId="6c9a36ec-2177-4c71-9d2b-b4582c7eea5e" providerId="ADAL" clId="{C1D39DB3-B036-477A-927C-CF767251021F}" dt="2023-05-05T22:44:37.258" v="12020" actId="478"/>
          <ac:spMkLst>
            <pc:docMk/>
            <pc:sldMk cId="2372225444" sldId="268"/>
            <ac:spMk id="3" creationId="{A1623E71-709E-7DE6-3D8F-D7B87597B749}"/>
          </ac:spMkLst>
        </pc:spChg>
        <pc:spChg chg="add mod">
          <ac:chgData name="Ilnytskyy, Slava" userId="6c9a36ec-2177-4c71-9d2b-b4582c7eea5e" providerId="ADAL" clId="{C1D39DB3-B036-477A-927C-CF767251021F}" dt="2023-05-05T23:12:52.044" v="13014" actId="1035"/>
          <ac:spMkLst>
            <pc:docMk/>
            <pc:sldMk cId="2372225444" sldId="268"/>
            <ac:spMk id="4" creationId="{FB94D09E-6738-061E-9475-68D997F6FE71}"/>
          </ac:spMkLst>
        </pc:spChg>
        <pc:spChg chg="add mod">
          <ac:chgData name="Ilnytskyy, Slava" userId="6c9a36ec-2177-4c71-9d2b-b4582c7eea5e" providerId="ADAL" clId="{C1D39DB3-B036-477A-927C-CF767251021F}" dt="2023-05-05T23:12:34.728" v="13006" actId="12"/>
          <ac:spMkLst>
            <pc:docMk/>
            <pc:sldMk cId="2372225444" sldId="268"/>
            <ac:spMk id="5" creationId="{2E29357A-CB89-BAD6-B3FE-60E43C6BA285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23:22:57.178" v="13721" actId="1036"/>
        <pc:sldMkLst>
          <pc:docMk/>
          <pc:sldMk cId="435708027" sldId="269"/>
        </pc:sldMkLst>
        <pc:spChg chg="del">
          <ac:chgData name="Ilnytskyy, Slava" userId="6c9a36ec-2177-4c71-9d2b-b4582c7eea5e" providerId="ADAL" clId="{C1D39DB3-B036-477A-927C-CF767251021F}" dt="2023-05-05T23:12:44.493" v="13008" actId="478"/>
          <ac:spMkLst>
            <pc:docMk/>
            <pc:sldMk cId="435708027" sldId="269"/>
            <ac:spMk id="2" creationId="{E1A7B835-31AF-9646-C2AA-42BB7B4F15B4}"/>
          </ac:spMkLst>
        </pc:spChg>
        <pc:spChg chg="del">
          <ac:chgData name="Ilnytskyy, Slava" userId="6c9a36ec-2177-4c71-9d2b-b4582c7eea5e" providerId="ADAL" clId="{C1D39DB3-B036-477A-927C-CF767251021F}" dt="2023-05-05T23:12:46.858" v="13009" actId="478"/>
          <ac:spMkLst>
            <pc:docMk/>
            <pc:sldMk cId="435708027" sldId="269"/>
            <ac:spMk id="3" creationId="{48672355-F450-2381-99E8-E977154D44AA}"/>
          </ac:spMkLst>
        </pc:spChg>
        <pc:spChg chg="add mod">
          <ac:chgData name="Ilnytskyy, Slava" userId="6c9a36ec-2177-4c71-9d2b-b4582c7eea5e" providerId="ADAL" clId="{C1D39DB3-B036-477A-927C-CF767251021F}" dt="2023-05-05T23:22:53.415" v="13714" actId="1036"/>
          <ac:spMkLst>
            <pc:docMk/>
            <pc:sldMk cId="435708027" sldId="269"/>
            <ac:spMk id="4" creationId="{51A8DD48-2435-1148-1A7B-7C0067733D2B}"/>
          </ac:spMkLst>
        </pc:spChg>
        <pc:spChg chg="add mod">
          <ac:chgData name="Ilnytskyy, Slava" userId="6c9a36ec-2177-4c71-9d2b-b4582c7eea5e" providerId="ADAL" clId="{C1D39DB3-B036-477A-927C-CF767251021F}" dt="2023-05-05T23:22:57.178" v="13721" actId="1036"/>
          <ac:spMkLst>
            <pc:docMk/>
            <pc:sldMk cId="435708027" sldId="269"/>
            <ac:spMk id="5" creationId="{BFC05F8F-A555-4F5B-64DB-27AF949433EF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5T23:36:52.942" v="14405" actId="20577"/>
        <pc:sldMkLst>
          <pc:docMk/>
          <pc:sldMk cId="990616997" sldId="270"/>
        </pc:sldMkLst>
        <pc:spChg chg="del">
          <ac:chgData name="Ilnytskyy, Slava" userId="6c9a36ec-2177-4c71-9d2b-b4582c7eea5e" providerId="ADAL" clId="{C1D39DB3-B036-477A-927C-CF767251021F}" dt="2023-05-05T23:22:45.642" v="13705" actId="478"/>
          <ac:spMkLst>
            <pc:docMk/>
            <pc:sldMk cId="990616997" sldId="270"/>
            <ac:spMk id="2" creationId="{ABA933D1-2390-9F4F-E95B-B5839338EB89}"/>
          </ac:spMkLst>
        </pc:spChg>
        <pc:spChg chg="del">
          <ac:chgData name="Ilnytskyy, Slava" userId="6c9a36ec-2177-4c71-9d2b-b4582c7eea5e" providerId="ADAL" clId="{C1D39DB3-B036-477A-927C-CF767251021F}" dt="2023-05-05T23:22:47.966" v="13706" actId="478"/>
          <ac:spMkLst>
            <pc:docMk/>
            <pc:sldMk cId="990616997" sldId="270"/>
            <ac:spMk id="3" creationId="{94AAC0D4-57B5-78C7-FA2D-8E618DD96B14}"/>
          </ac:spMkLst>
        </pc:spChg>
        <pc:spChg chg="add mod">
          <ac:chgData name="Ilnytskyy, Slava" userId="6c9a36ec-2177-4c71-9d2b-b4582c7eea5e" providerId="ADAL" clId="{C1D39DB3-B036-477A-927C-CF767251021F}" dt="2023-05-05T23:24:45.716" v="13787" actId="1035"/>
          <ac:spMkLst>
            <pc:docMk/>
            <pc:sldMk cId="990616997" sldId="270"/>
            <ac:spMk id="4" creationId="{2F4DBF88-FCC6-0F2B-4332-7B7562F39C61}"/>
          </ac:spMkLst>
        </pc:spChg>
        <pc:spChg chg="add mod">
          <ac:chgData name="Ilnytskyy, Slava" userId="6c9a36ec-2177-4c71-9d2b-b4582c7eea5e" providerId="ADAL" clId="{C1D39DB3-B036-477A-927C-CF767251021F}" dt="2023-05-05T23:33:38.113" v="14190" actId="20577"/>
          <ac:spMkLst>
            <pc:docMk/>
            <pc:sldMk cId="990616997" sldId="270"/>
            <ac:spMk id="5" creationId="{B03A43D0-B90E-B50B-6750-D4BA405AF846}"/>
          </ac:spMkLst>
        </pc:spChg>
        <pc:spChg chg="add mod">
          <ac:chgData name="Ilnytskyy, Slava" userId="6c9a36ec-2177-4c71-9d2b-b4582c7eea5e" providerId="ADAL" clId="{C1D39DB3-B036-477A-927C-CF767251021F}" dt="2023-05-05T23:31:13.746" v="14116" actId="1035"/>
          <ac:spMkLst>
            <pc:docMk/>
            <pc:sldMk cId="990616997" sldId="270"/>
            <ac:spMk id="8" creationId="{5C2DC47F-CE8E-ED57-74F3-4FCF11E8B29E}"/>
          </ac:spMkLst>
        </pc:spChg>
        <pc:spChg chg="add mod">
          <ac:chgData name="Ilnytskyy, Slava" userId="6c9a36ec-2177-4c71-9d2b-b4582c7eea5e" providerId="ADAL" clId="{C1D39DB3-B036-477A-927C-CF767251021F}" dt="2023-05-05T23:31:45.794" v="14155" actId="1038"/>
          <ac:spMkLst>
            <pc:docMk/>
            <pc:sldMk cId="990616997" sldId="270"/>
            <ac:spMk id="9" creationId="{5D33D4E5-9CA7-EEFC-DF1B-ADF350C118B5}"/>
          </ac:spMkLst>
        </pc:spChg>
        <pc:spChg chg="add mod">
          <ac:chgData name="Ilnytskyy, Slava" userId="6c9a36ec-2177-4c71-9d2b-b4582c7eea5e" providerId="ADAL" clId="{C1D39DB3-B036-477A-927C-CF767251021F}" dt="2023-05-05T23:36:52.942" v="14405" actId="20577"/>
          <ac:spMkLst>
            <pc:docMk/>
            <pc:sldMk cId="990616997" sldId="270"/>
            <ac:spMk id="10" creationId="{13117098-9F28-7456-85AE-D1025751E1B4}"/>
          </ac:spMkLst>
        </pc:spChg>
        <pc:picChg chg="add mod">
          <ac:chgData name="Ilnytskyy, Slava" userId="6c9a36ec-2177-4c71-9d2b-b4582c7eea5e" providerId="ADAL" clId="{C1D39DB3-B036-477A-927C-CF767251021F}" dt="2023-05-05T23:30:41.259" v="14045" actId="1036"/>
          <ac:picMkLst>
            <pc:docMk/>
            <pc:sldMk cId="990616997" sldId="270"/>
            <ac:picMk id="7" creationId="{54CFA116-9A64-A16A-B115-6BA6E07D84EE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0:22:12.450" v="15511" actId="14100"/>
        <pc:sldMkLst>
          <pc:docMk/>
          <pc:sldMk cId="966994391" sldId="271"/>
        </pc:sldMkLst>
        <pc:spChg chg="del">
          <ac:chgData name="Ilnytskyy, Slava" userId="6c9a36ec-2177-4c71-9d2b-b4582c7eea5e" providerId="ADAL" clId="{C1D39DB3-B036-477A-927C-CF767251021F}" dt="2023-05-05T23:37:03.642" v="14407" actId="478"/>
          <ac:spMkLst>
            <pc:docMk/>
            <pc:sldMk cId="966994391" sldId="271"/>
            <ac:spMk id="2" creationId="{20E886AE-AB39-C53F-0B9E-A8FD3A2274F4}"/>
          </ac:spMkLst>
        </pc:spChg>
        <pc:spChg chg="del">
          <ac:chgData name="Ilnytskyy, Slava" userId="6c9a36ec-2177-4c71-9d2b-b4582c7eea5e" providerId="ADAL" clId="{C1D39DB3-B036-477A-927C-CF767251021F}" dt="2023-05-05T23:37:07.098" v="14408" actId="478"/>
          <ac:spMkLst>
            <pc:docMk/>
            <pc:sldMk cId="966994391" sldId="271"/>
            <ac:spMk id="3" creationId="{F9D78EA5-339E-0908-5378-0FC832102CE3}"/>
          </ac:spMkLst>
        </pc:spChg>
        <pc:spChg chg="add mod">
          <ac:chgData name="Ilnytskyy, Slava" userId="6c9a36ec-2177-4c71-9d2b-b4582c7eea5e" providerId="ADAL" clId="{C1D39DB3-B036-477A-927C-CF767251021F}" dt="2023-05-05T23:37:38.346" v="14497" actId="1037"/>
          <ac:spMkLst>
            <pc:docMk/>
            <pc:sldMk cId="966994391" sldId="271"/>
            <ac:spMk id="4" creationId="{07CFBC38-E816-C6D8-639D-B608A0676CEC}"/>
          </ac:spMkLst>
        </pc:spChg>
        <pc:spChg chg="add mod">
          <ac:chgData name="Ilnytskyy, Slava" userId="6c9a36ec-2177-4c71-9d2b-b4582c7eea5e" providerId="ADAL" clId="{C1D39DB3-B036-477A-927C-CF767251021F}" dt="2023-05-06T00:22:12.450" v="15511" actId="14100"/>
          <ac:spMkLst>
            <pc:docMk/>
            <pc:sldMk cId="966994391" sldId="271"/>
            <ac:spMk id="5" creationId="{9A90845C-063E-83C3-04F5-CD3C136930E0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0:18:02.763" v="15467" actId="1035"/>
        <pc:sldMkLst>
          <pc:docMk/>
          <pc:sldMk cId="2732773387" sldId="272"/>
        </pc:sldMkLst>
        <pc:spChg chg="del">
          <ac:chgData name="Ilnytskyy, Slava" userId="6c9a36ec-2177-4c71-9d2b-b4582c7eea5e" providerId="ADAL" clId="{C1D39DB3-B036-477A-927C-CF767251021F}" dt="2023-05-06T00:12:26.231" v="15254" actId="478"/>
          <ac:spMkLst>
            <pc:docMk/>
            <pc:sldMk cId="2732773387" sldId="272"/>
            <ac:spMk id="2" creationId="{EF6AE6BC-89E1-CFBD-2EEF-B6E4B13261AF}"/>
          </ac:spMkLst>
        </pc:spChg>
        <pc:spChg chg="del">
          <ac:chgData name="Ilnytskyy, Slava" userId="6c9a36ec-2177-4c71-9d2b-b4582c7eea5e" providerId="ADAL" clId="{C1D39DB3-B036-477A-927C-CF767251021F}" dt="2023-05-06T00:12:29.104" v="15255" actId="478"/>
          <ac:spMkLst>
            <pc:docMk/>
            <pc:sldMk cId="2732773387" sldId="272"/>
            <ac:spMk id="3" creationId="{D9454590-782D-713E-1D5A-EF705D5CC05B}"/>
          </ac:spMkLst>
        </pc:spChg>
        <pc:spChg chg="add mod">
          <ac:chgData name="Ilnytskyy, Slava" userId="6c9a36ec-2177-4c71-9d2b-b4582c7eea5e" providerId="ADAL" clId="{C1D39DB3-B036-477A-927C-CF767251021F}" dt="2023-05-06T00:18:02.763" v="15467" actId="1035"/>
          <ac:spMkLst>
            <pc:docMk/>
            <pc:sldMk cId="2732773387" sldId="272"/>
            <ac:spMk id="4" creationId="{F87B8182-FA14-3E63-CC36-552547CFA7F2}"/>
          </ac:spMkLst>
        </pc:spChg>
        <pc:spChg chg="add mod">
          <ac:chgData name="Ilnytskyy, Slava" userId="6c9a36ec-2177-4c71-9d2b-b4582c7eea5e" providerId="ADAL" clId="{C1D39DB3-B036-477A-927C-CF767251021F}" dt="2023-05-06T00:16:40.280" v="15453" actId="1038"/>
          <ac:spMkLst>
            <pc:docMk/>
            <pc:sldMk cId="2732773387" sldId="272"/>
            <ac:spMk id="7" creationId="{768017AA-AE39-34AD-52E1-231AD3B9EDE0}"/>
          </ac:spMkLst>
        </pc:spChg>
        <pc:picChg chg="add del">
          <ac:chgData name="Ilnytskyy, Slava" userId="6c9a36ec-2177-4c71-9d2b-b4582c7eea5e" providerId="ADAL" clId="{C1D39DB3-B036-477A-927C-CF767251021F}" dt="2023-05-06T00:14:23.536" v="15258" actId="478"/>
          <ac:picMkLst>
            <pc:docMk/>
            <pc:sldMk cId="2732773387" sldId="272"/>
            <ac:picMk id="5" creationId="{A6FB11DB-D65B-5AA9-BB09-D490190F47E1}"/>
          </ac:picMkLst>
        </pc:picChg>
        <pc:picChg chg="add mod">
          <ac:chgData name="Ilnytskyy, Slava" userId="6c9a36ec-2177-4c71-9d2b-b4582c7eea5e" providerId="ADAL" clId="{C1D39DB3-B036-477A-927C-CF767251021F}" dt="2023-05-06T00:16:32.502" v="15430" actId="1035"/>
          <ac:picMkLst>
            <pc:docMk/>
            <pc:sldMk cId="2732773387" sldId="272"/>
            <ac:picMk id="1026" creationId="{62EB9526-9880-5D2F-4517-2D0CE92CE627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0:38:34.515" v="16551" actId="1036"/>
        <pc:sldMkLst>
          <pc:docMk/>
          <pc:sldMk cId="3288963591" sldId="273"/>
        </pc:sldMkLst>
        <pc:spChg chg="del">
          <ac:chgData name="Ilnytskyy, Slava" userId="6c9a36ec-2177-4c71-9d2b-b4582c7eea5e" providerId="ADAL" clId="{C1D39DB3-B036-477A-927C-CF767251021F}" dt="2023-05-06T00:16:48.503" v="15455" actId="478"/>
          <ac:spMkLst>
            <pc:docMk/>
            <pc:sldMk cId="3288963591" sldId="273"/>
            <ac:spMk id="2" creationId="{4C2FAAD7-55E4-89C6-B990-66AC49776D96}"/>
          </ac:spMkLst>
        </pc:spChg>
        <pc:spChg chg="del">
          <ac:chgData name="Ilnytskyy, Slava" userId="6c9a36ec-2177-4c71-9d2b-b4582c7eea5e" providerId="ADAL" clId="{C1D39DB3-B036-477A-927C-CF767251021F}" dt="2023-05-06T00:16:51.076" v="15456" actId="478"/>
          <ac:spMkLst>
            <pc:docMk/>
            <pc:sldMk cId="3288963591" sldId="273"/>
            <ac:spMk id="3" creationId="{2EEA679F-7C87-D8D0-8B8E-1F8C5D67E713}"/>
          </ac:spMkLst>
        </pc:spChg>
        <pc:spChg chg="add mod">
          <ac:chgData name="Ilnytskyy, Slava" userId="6c9a36ec-2177-4c71-9d2b-b4582c7eea5e" providerId="ADAL" clId="{C1D39DB3-B036-477A-927C-CF767251021F}" dt="2023-05-06T00:38:34.515" v="16551" actId="1036"/>
          <ac:spMkLst>
            <pc:docMk/>
            <pc:sldMk cId="3288963591" sldId="273"/>
            <ac:spMk id="4" creationId="{E6EB120C-F5DA-D54B-C4EC-C9308687A714}"/>
          </ac:spMkLst>
        </pc:spChg>
        <pc:spChg chg="add mod">
          <ac:chgData name="Ilnytskyy, Slava" userId="6c9a36ec-2177-4c71-9d2b-b4582c7eea5e" providerId="ADAL" clId="{C1D39DB3-B036-477A-927C-CF767251021F}" dt="2023-05-06T00:38:20.520" v="16546" actId="20577"/>
          <ac:spMkLst>
            <pc:docMk/>
            <pc:sldMk cId="3288963591" sldId="273"/>
            <ac:spMk id="5" creationId="{B16711C1-CC70-2147-1DC7-F6746B075F94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1:08:10.135" v="17769" actId="1076"/>
        <pc:sldMkLst>
          <pc:docMk/>
          <pc:sldMk cId="3359027540" sldId="274"/>
        </pc:sldMkLst>
        <pc:spChg chg="del">
          <ac:chgData name="Ilnytskyy, Slava" userId="6c9a36ec-2177-4c71-9d2b-b4582c7eea5e" providerId="ADAL" clId="{C1D39DB3-B036-477A-927C-CF767251021F}" dt="2023-05-06T00:38:27.564" v="16548" actId="478"/>
          <ac:spMkLst>
            <pc:docMk/>
            <pc:sldMk cId="3359027540" sldId="274"/>
            <ac:spMk id="2" creationId="{1593CB81-AD0C-270F-4035-955DEC5618E0}"/>
          </ac:spMkLst>
        </pc:spChg>
        <pc:spChg chg="del">
          <ac:chgData name="Ilnytskyy, Slava" userId="6c9a36ec-2177-4c71-9d2b-b4582c7eea5e" providerId="ADAL" clId="{C1D39DB3-B036-477A-927C-CF767251021F}" dt="2023-05-06T00:38:30.083" v="16549" actId="478"/>
          <ac:spMkLst>
            <pc:docMk/>
            <pc:sldMk cId="3359027540" sldId="274"/>
            <ac:spMk id="3" creationId="{D912EA21-B091-F886-429E-210E1E6E5F94}"/>
          </ac:spMkLst>
        </pc:spChg>
        <pc:spChg chg="add mod">
          <ac:chgData name="Ilnytskyy, Slava" userId="6c9a36ec-2177-4c71-9d2b-b4582c7eea5e" providerId="ADAL" clId="{C1D39DB3-B036-477A-927C-CF767251021F}" dt="2023-05-06T00:38:56.250" v="16552"/>
          <ac:spMkLst>
            <pc:docMk/>
            <pc:sldMk cId="3359027540" sldId="274"/>
            <ac:spMk id="4" creationId="{002D75FD-B8FE-6FA7-AFBF-D7D8D2C751EF}"/>
          </ac:spMkLst>
        </pc:spChg>
        <pc:spChg chg="add mod">
          <ac:chgData name="Ilnytskyy, Slava" userId="6c9a36ec-2177-4c71-9d2b-b4582c7eea5e" providerId="ADAL" clId="{C1D39DB3-B036-477A-927C-CF767251021F}" dt="2023-05-06T01:08:10.135" v="17769" actId="1076"/>
          <ac:spMkLst>
            <pc:docMk/>
            <pc:sldMk cId="3359027540" sldId="274"/>
            <ac:spMk id="5" creationId="{8F66D185-A63A-E695-7668-58821A150811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1:02:02.029" v="17637" actId="1035"/>
        <pc:sldMkLst>
          <pc:docMk/>
          <pc:sldMk cId="4258397020" sldId="275"/>
        </pc:sldMkLst>
        <pc:spChg chg="del">
          <ac:chgData name="Ilnytskyy, Slava" userId="6c9a36ec-2177-4c71-9d2b-b4582c7eea5e" providerId="ADAL" clId="{C1D39DB3-B036-477A-927C-CF767251021F}" dt="2023-05-06T00:52:54.891" v="17453" actId="478"/>
          <ac:spMkLst>
            <pc:docMk/>
            <pc:sldMk cId="4258397020" sldId="275"/>
            <ac:spMk id="2" creationId="{5EC4ABC2-B328-5A49-0E39-6A251EFDF0D4}"/>
          </ac:spMkLst>
        </pc:spChg>
        <pc:spChg chg="del">
          <ac:chgData name="Ilnytskyy, Slava" userId="6c9a36ec-2177-4c71-9d2b-b4582c7eea5e" providerId="ADAL" clId="{C1D39DB3-B036-477A-927C-CF767251021F}" dt="2023-05-06T00:52:59.603" v="17454" actId="478"/>
          <ac:spMkLst>
            <pc:docMk/>
            <pc:sldMk cId="4258397020" sldId="275"/>
            <ac:spMk id="3" creationId="{E2E0A307-FD9A-043D-B655-5FCC22702C01}"/>
          </ac:spMkLst>
        </pc:spChg>
        <pc:spChg chg="add mod">
          <ac:chgData name="Ilnytskyy, Slava" userId="6c9a36ec-2177-4c71-9d2b-b4582c7eea5e" providerId="ADAL" clId="{C1D39DB3-B036-477A-927C-CF767251021F}" dt="2023-05-06T00:53:09.973" v="17455"/>
          <ac:spMkLst>
            <pc:docMk/>
            <pc:sldMk cId="4258397020" sldId="275"/>
            <ac:spMk id="4" creationId="{5BE4E089-3F58-70D0-5648-5FE8184AF99F}"/>
          </ac:spMkLst>
        </pc:spChg>
        <pc:spChg chg="add mod">
          <ac:chgData name="Ilnytskyy, Slava" userId="6c9a36ec-2177-4c71-9d2b-b4582c7eea5e" providerId="ADAL" clId="{C1D39DB3-B036-477A-927C-CF767251021F}" dt="2023-05-06T01:01:18.498" v="17534" actId="1036"/>
          <ac:spMkLst>
            <pc:docMk/>
            <pc:sldMk cId="4258397020" sldId="275"/>
            <ac:spMk id="6" creationId="{D5CBE992-266A-02F3-9F3B-DF670D4B077B}"/>
          </ac:spMkLst>
        </pc:spChg>
        <pc:spChg chg="add mod">
          <ac:chgData name="Ilnytskyy, Slava" userId="6c9a36ec-2177-4c71-9d2b-b4582c7eea5e" providerId="ADAL" clId="{C1D39DB3-B036-477A-927C-CF767251021F}" dt="2023-05-06T01:01:44.149" v="17624" actId="20577"/>
          <ac:spMkLst>
            <pc:docMk/>
            <pc:sldMk cId="4258397020" sldId="275"/>
            <ac:spMk id="8" creationId="{7CAA27F2-559F-3918-CE3A-20C65FDDA9D0}"/>
          </ac:spMkLst>
        </pc:spChg>
        <pc:picChg chg="add mod">
          <ac:chgData name="Ilnytskyy, Slava" userId="6c9a36ec-2177-4c71-9d2b-b4582c7eea5e" providerId="ADAL" clId="{C1D39DB3-B036-477A-927C-CF767251021F}" dt="2023-05-06T01:02:02.029" v="17637" actId="1035"/>
          <ac:picMkLst>
            <pc:docMk/>
            <pc:sldMk cId="4258397020" sldId="275"/>
            <ac:picMk id="2050" creationId="{4A0C01E0-D469-1110-972B-EAFD4F946AE5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1:03:43.946" v="17643" actId="255"/>
        <pc:sldMkLst>
          <pc:docMk/>
          <pc:sldMk cId="3321116899" sldId="276"/>
        </pc:sldMkLst>
        <pc:spChg chg="del">
          <ac:chgData name="Ilnytskyy, Slava" userId="6c9a36ec-2177-4c71-9d2b-b4582c7eea5e" providerId="ADAL" clId="{C1D39DB3-B036-477A-927C-CF767251021F}" dt="2023-05-06T01:01:53.738" v="17626" actId="478"/>
          <ac:spMkLst>
            <pc:docMk/>
            <pc:sldMk cId="3321116899" sldId="276"/>
            <ac:spMk id="2" creationId="{20C2D88B-4ED3-7D0E-D93F-35B3A3451411}"/>
          </ac:spMkLst>
        </pc:spChg>
        <pc:spChg chg="del">
          <ac:chgData name="Ilnytskyy, Slava" userId="6c9a36ec-2177-4c71-9d2b-b4582c7eea5e" providerId="ADAL" clId="{C1D39DB3-B036-477A-927C-CF767251021F}" dt="2023-05-06T01:01:56.236" v="17627" actId="478"/>
          <ac:spMkLst>
            <pc:docMk/>
            <pc:sldMk cId="3321116899" sldId="276"/>
            <ac:spMk id="3" creationId="{CA2EAD53-7245-7347-84B2-3D8D4061D27C}"/>
          </ac:spMkLst>
        </pc:spChg>
        <pc:spChg chg="add mod">
          <ac:chgData name="Ilnytskyy, Slava" userId="6c9a36ec-2177-4c71-9d2b-b4582c7eea5e" providerId="ADAL" clId="{C1D39DB3-B036-477A-927C-CF767251021F}" dt="2023-05-06T01:02:10.830" v="17638"/>
          <ac:spMkLst>
            <pc:docMk/>
            <pc:sldMk cId="3321116899" sldId="276"/>
            <ac:spMk id="4" creationId="{F17822C0-0008-7205-C7AB-F79EA4D79791}"/>
          </ac:spMkLst>
        </pc:spChg>
        <pc:spChg chg="add mod">
          <ac:chgData name="Ilnytskyy, Slava" userId="6c9a36ec-2177-4c71-9d2b-b4582c7eea5e" providerId="ADAL" clId="{C1D39DB3-B036-477A-927C-CF767251021F}" dt="2023-05-06T01:03:43.946" v="17643" actId="255"/>
          <ac:spMkLst>
            <pc:docMk/>
            <pc:sldMk cId="3321116899" sldId="276"/>
            <ac:spMk id="6" creationId="{77EA5EE6-8C47-F81A-1F98-19599AFB80E2}"/>
          </ac:spMkLst>
        </pc:spChg>
        <pc:picChg chg="add mod">
          <ac:chgData name="Ilnytskyy, Slava" userId="6c9a36ec-2177-4c71-9d2b-b4582c7eea5e" providerId="ADAL" clId="{C1D39DB3-B036-477A-927C-CF767251021F}" dt="2023-05-06T01:03:16.461" v="17640" actId="1076"/>
          <ac:picMkLst>
            <pc:docMk/>
            <pc:sldMk cId="3321116899" sldId="276"/>
            <ac:picMk id="5122" creationId="{2B910785-A139-391E-71A9-E7FC54717A85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1:05:56.509" v="17699" actId="1035"/>
        <pc:sldMkLst>
          <pc:docMk/>
          <pc:sldMk cId="49989271" sldId="277"/>
        </pc:sldMkLst>
        <pc:spChg chg="del">
          <ac:chgData name="Ilnytskyy, Slava" userId="6c9a36ec-2177-4c71-9d2b-b4582c7eea5e" providerId="ADAL" clId="{C1D39DB3-B036-477A-927C-CF767251021F}" dt="2023-05-06T01:03:50.610" v="17645" actId="478"/>
          <ac:spMkLst>
            <pc:docMk/>
            <pc:sldMk cId="49989271" sldId="277"/>
            <ac:spMk id="2" creationId="{902B1653-E219-F6D6-AFC4-52E48D5EF4A5}"/>
          </ac:spMkLst>
        </pc:spChg>
        <pc:spChg chg="del">
          <ac:chgData name="Ilnytskyy, Slava" userId="6c9a36ec-2177-4c71-9d2b-b4582c7eea5e" providerId="ADAL" clId="{C1D39DB3-B036-477A-927C-CF767251021F}" dt="2023-05-06T01:03:54.209" v="17646" actId="478"/>
          <ac:spMkLst>
            <pc:docMk/>
            <pc:sldMk cId="49989271" sldId="277"/>
            <ac:spMk id="3" creationId="{5BCDAE5C-7C04-DE82-4B5A-95333599602F}"/>
          </ac:spMkLst>
        </pc:spChg>
        <pc:spChg chg="add mod">
          <ac:chgData name="Ilnytskyy, Slava" userId="6c9a36ec-2177-4c71-9d2b-b4582c7eea5e" providerId="ADAL" clId="{C1D39DB3-B036-477A-927C-CF767251021F}" dt="2023-05-06T01:05:56.509" v="17699" actId="1035"/>
          <ac:spMkLst>
            <pc:docMk/>
            <pc:sldMk cId="49989271" sldId="277"/>
            <ac:spMk id="4" creationId="{5B93B698-FACB-2EE6-44A9-3EFEAA5BA485}"/>
          </ac:spMkLst>
        </pc:spChg>
        <pc:spChg chg="add mod">
          <ac:chgData name="Ilnytskyy, Slava" userId="6c9a36ec-2177-4c71-9d2b-b4582c7eea5e" providerId="ADAL" clId="{C1D39DB3-B036-477A-927C-CF767251021F}" dt="2023-05-06T01:05:08.241" v="17675" actId="255"/>
          <ac:spMkLst>
            <pc:docMk/>
            <pc:sldMk cId="49989271" sldId="277"/>
            <ac:spMk id="6" creationId="{1A0891BD-50B7-3C25-41D0-1BF4811E3F57}"/>
          </ac:spMkLst>
        </pc:spChg>
        <pc:picChg chg="add mod">
          <ac:chgData name="Ilnytskyy, Slava" userId="6c9a36ec-2177-4c71-9d2b-b4582c7eea5e" providerId="ADAL" clId="{C1D39DB3-B036-477A-927C-CF767251021F}" dt="2023-05-06T01:05:12.771" v="17686" actId="1037"/>
          <ac:picMkLst>
            <pc:docMk/>
            <pc:sldMk cId="49989271" sldId="277"/>
            <ac:picMk id="6146" creationId="{93385139-0B37-7655-BC68-6093B4E576F2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6:34:57.137" v="18946" actId="20577"/>
        <pc:sldMkLst>
          <pc:docMk/>
          <pc:sldMk cId="2707282734" sldId="278"/>
        </pc:sldMkLst>
        <pc:spChg chg="del">
          <ac:chgData name="Ilnytskyy, Slava" userId="6c9a36ec-2177-4c71-9d2b-b4582c7eea5e" providerId="ADAL" clId="{C1D39DB3-B036-477A-927C-CF767251021F}" dt="2023-05-06T01:05:28.040" v="17688" actId="478"/>
          <ac:spMkLst>
            <pc:docMk/>
            <pc:sldMk cId="2707282734" sldId="278"/>
            <ac:spMk id="2" creationId="{24D7A1F3-8F03-7B3D-B0FD-8FD3982418F5}"/>
          </ac:spMkLst>
        </pc:spChg>
        <pc:spChg chg="del">
          <ac:chgData name="Ilnytskyy, Slava" userId="6c9a36ec-2177-4c71-9d2b-b4582c7eea5e" providerId="ADAL" clId="{C1D39DB3-B036-477A-927C-CF767251021F}" dt="2023-05-06T01:05:31.246" v="17689" actId="478"/>
          <ac:spMkLst>
            <pc:docMk/>
            <pc:sldMk cId="2707282734" sldId="278"/>
            <ac:spMk id="3" creationId="{F720108B-4CC4-C314-BD52-88119997D8CB}"/>
          </ac:spMkLst>
        </pc:spChg>
        <pc:spChg chg="add mod">
          <ac:chgData name="Ilnytskyy, Slava" userId="6c9a36ec-2177-4c71-9d2b-b4582c7eea5e" providerId="ADAL" clId="{C1D39DB3-B036-477A-927C-CF767251021F}" dt="2023-05-06T01:06:44.834" v="17768" actId="1038"/>
          <ac:spMkLst>
            <pc:docMk/>
            <pc:sldMk cId="2707282734" sldId="278"/>
            <ac:spMk id="4" creationId="{3E16E250-59F8-8E10-2211-D7C5DF45E1C0}"/>
          </ac:spMkLst>
        </pc:spChg>
        <pc:spChg chg="add del mod">
          <ac:chgData name="Ilnytskyy, Slava" userId="6c9a36ec-2177-4c71-9d2b-b4582c7eea5e" providerId="ADAL" clId="{C1D39DB3-B036-477A-927C-CF767251021F}" dt="2023-05-06T01:08:18.769" v="17770" actId="478"/>
          <ac:spMkLst>
            <pc:docMk/>
            <pc:sldMk cId="2707282734" sldId="278"/>
            <ac:spMk id="5" creationId="{1BAC3AFF-D7A7-B4A9-9AAB-50AD605CCF0D}"/>
          </ac:spMkLst>
        </pc:spChg>
        <pc:spChg chg="add mod">
          <ac:chgData name="Ilnytskyy, Slava" userId="6c9a36ec-2177-4c71-9d2b-b4582c7eea5e" providerId="ADAL" clId="{C1D39DB3-B036-477A-927C-CF767251021F}" dt="2023-05-06T06:34:57.137" v="18946" actId="20577"/>
          <ac:spMkLst>
            <pc:docMk/>
            <pc:sldMk cId="2707282734" sldId="278"/>
            <ac:spMk id="6" creationId="{29970149-6592-C40B-FAA3-C63A00C6AA48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6:38:18.725" v="19082" actId="1036"/>
        <pc:sldMkLst>
          <pc:docMk/>
          <pc:sldMk cId="1845920528" sldId="279"/>
        </pc:sldMkLst>
        <pc:spChg chg="del">
          <ac:chgData name="Ilnytskyy, Slava" userId="6c9a36ec-2177-4c71-9d2b-b4582c7eea5e" providerId="ADAL" clId="{C1D39DB3-B036-477A-927C-CF767251021F}" dt="2023-05-06T06:35:06.404" v="18948" actId="478"/>
          <ac:spMkLst>
            <pc:docMk/>
            <pc:sldMk cId="1845920528" sldId="279"/>
            <ac:spMk id="2" creationId="{5F7F8ED4-6803-2820-C8E5-A88223591F08}"/>
          </ac:spMkLst>
        </pc:spChg>
        <pc:spChg chg="del">
          <ac:chgData name="Ilnytskyy, Slava" userId="6c9a36ec-2177-4c71-9d2b-b4582c7eea5e" providerId="ADAL" clId="{C1D39DB3-B036-477A-927C-CF767251021F}" dt="2023-05-06T06:35:08.525" v="18949" actId="478"/>
          <ac:spMkLst>
            <pc:docMk/>
            <pc:sldMk cId="1845920528" sldId="279"/>
            <ac:spMk id="3" creationId="{1291A1BC-3933-7F07-AFCA-4AEC0E2366EE}"/>
          </ac:spMkLst>
        </pc:spChg>
        <pc:spChg chg="add mod">
          <ac:chgData name="Ilnytskyy, Slava" userId="6c9a36ec-2177-4c71-9d2b-b4582c7eea5e" providerId="ADAL" clId="{C1D39DB3-B036-477A-927C-CF767251021F}" dt="2023-05-06T06:38:18.725" v="19082" actId="1036"/>
          <ac:spMkLst>
            <pc:docMk/>
            <pc:sldMk cId="1845920528" sldId="279"/>
            <ac:spMk id="4" creationId="{3EF41F14-F304-B4A3-014F-376288ADF44A}"/>
          </ac:spMkLst>
        </pc:spChg>
        <pc:spChg chg="add mod">
          <ac:chgData name="Ilnytskyy, Slava" userId="6c9a36ec-2177-4c71-9d2b-b4582c7eea5e" providerId="ADAL" clId="{C1D39DB3-B036-477A-927C-CF767251021F}" dt="2023-05-06T06:37:45.094" v="19066" actId="20577"/>
          <ac:spMkLst>
            <pc:docMk/>
            <pc:sldMk cId="1845920528" sldId="279"/>
            <ac:spMk id="6" creationId="{F20F3141-16F3-4032-4531-8C0FFF446174}"/>
          </ac:spMkLst>
        </pc:spChg>
        <pc:spChg chg="add mod">
          <ac:chgData name="Ilnytskyy, Slava" userId="6c9a36ec-2177-4c71-9d2b-b4582c7eea5e" providerId="ADAL" clId="{C1D39DB3-B036-477A-927C-CF767251021F}" dt="2023-05-06T06:37:58.715" v="19068" actId="1076"/>
          <ac:spMkLst>
            <pc:docMk/>
            <pc:sldMk cId="1845920528" sldId="279"/>
            <ac:spMk id="8" creationId="{19E826CB-66B6-DD50-1614-A4E711CCE600}"/>
          </ac:spMkLst>
        </pc:spChg>
        <pc:picChg chg="add mod">
          <ac:chgData name="Ilnytskyy, Slava" userId="6c9a36ec-2177-4c71-9d2b-b4582c7eea5e" providerId="ADAL" clId="{C1D39DB3-B036-477A-927C-CF767251021F}" dt="2023-05-06T06:35:58.808" v="19014" actId="1076"/>
          <ac:picMkLst>
            <pc:docMk/>
            <pc:sldMk cId="1845920528" sldId="279"/>
            <ac:picMk id="7170" creationId="{EA1815BC-94EB-1902-77C1-08D181F5BE5B}"/>
          </ac:picMkLst>
        </pc:picChg>
      </pc:sldChg>
      <pc:sldChg chg="addSp delSp modSp new mod">
        <pc:chgData name="Ilnytskyy, Slava" userId="6c9a36ec-2177-4c71-9d2b-b4582c7eea5e" providerId="ADAL" clId="{C1D39DB3-B036-477A-927C-CF767251021F}" dt="2023-05-06T07:02:20.079" v="20586" actId="1035"/>
        <pc:sldMkLst>
          <pc:docMk/>
          <pc:sldMk cId="2922501830" sldId="280"/>
        </pc:sldMkLst>
        <pc:spChg chg="del">
          <ac:chgData name="Ilnytskyy, Slava" userId="6c9a36ec-2177-4c71-9d2b-b4582c7eea5e" providerId="ADAL" clId="{C1D39DB3-B036-477A-927C-CF767251021F}" dt="2023-05-06T06:38:10.841" v="19070" actId="478"/>
          <ac:spMkLst>
            <pc:docMk/>
            <pc:sldMk cId="2922501830" sldId="280"/>
            <ac:spMk id="2" creationId="{8079ABCF-D399-C066-4AFD-66DD748A477E}"/>
          </ac:spMkLst>
        </pc:spChg>
        <pc:spChg chg="del">
          <ac:chgData name="Ilnytskyy, Slava" userId="6c9a36ec-2177-4c71-9d2b-b4582c7eea5e" providerId="ADAL" clId="{C1D39DB3-B036-477A-927C-CF767251021F}" dt="2023-05-06T06:38:13.304" v="19071" actId="478"/>
          <ac:spMkLst>
            <pc:docMk/>
            <pc:sldMk cId="2922501830" sldId="280"/>
            <ac:spMk id="3" creationId="{95D8EF44-AEBF-3636-B6E0-BC75C1A1A441}"/>
          </ac:spMkLst>
        </pc:spChg>
        <pc:spChg chg="add mod">
          <ac:chgData name="Ilnytskyy, Slava" userId="6c9a36ec-2177-4c71-9d2b-b4582c7eea5e" providerId="ADAL" clId="{C1D39DB3-B036-477A-927C-CF767251021F}" dt="2023-05-06T07:02:20.079" v="20586" actId="1035"/>
          <ac:spMkLst>
            <pc:docMk/>
            <pc:sldMk cId="2922501830" sldId="280"/>
            <ac:spMk id="4" creationId="{03232A71-F22B-6B6F-D489-7CB28C0C90BC}"/>
          </ac:spMkLst>
        </pc:spChg>
        <pc:spChg chg="add mod">
          <ac:chgData name="Ilnytskyy, Slava" userId="6c9a36ec-2177-4c71-9d2b-b4582c7eea5e" providerId="ADAL" clId="{C1D39DB3-B036-477A-927C-CF767251021F}" dt="2023-05-06T07:01:59.977" v="20567" actId="20577"/>
          <ac:spMkLst>
            <pc:docMk/>
            <pc:sldMk cId="2922501830" sldId="280"/>
            <ac:spMk id="5" creationId="{1AD80899-8DCE-C0BD-0695-27F56FA825E9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7:41:08.343" v="22023" actId="1036"/>
        <pc:sldMkLst>
          <pc:docMk/>
          <pc:sldMk cId="1731295155" sldId="281"/>
        </pc:sldMkLst>
        <pc:spChg chg="del">
          <ac:chgData name="Ilnytskyy, Slava" userId="6c9a36ec-2177-4c71-9d2b-b4582c7eea5e" providerId="ADAL" clId="{C1D39DB3-B036-477A-927C-CF767251021F}" dt="2023-05-06T07:02:10.495" v="20569" actId="478"/>
          <ac:spMkLst>
            <pc:docMk/>
            <pc:sldMk cId="1731295155" sldId="281"/>
            <ac:spMk id="2" creationId="{A40BBB24-2411-3C67-6810-25B59FFC70D7}"/>
          </ac:spMkLst>
        </pc:spChg>
        <pc:spChg chg="del">
          <ac:chgData name="Ilnytskyy, Slava" userId="6c9a36ec-2177-4c71-9d2b-b4582c7eea5e" providerId="ADAL" clId="{C1D39DB3-B036-477A-927C-CF767251021F}" dt="2023-05-06T07:02:13.248" v="20570" actId="478"/>
          <ac:spMkLst>
            <pc:docMk/>
            <pc:sldMk cId="1731295155" sldId="281"/>
            <ac:spMk id="3" creationId="{23AF718B-102A-AF54-CA38-C3D268FB8712}"/>
          </ac:spMkLst>
        </pc:spChg>
        <pc:spChg chg="add mod">
          <ac:chgData name="Ilnytskyy, Slava" userId="6c9a36ec-2177-4c71-9d2b-b4582c7eea5e" providerId="ADAL" clId="{C1D39DB3-B036-477A-927C-CF767251021F}" dt="2023-05-06T07:41:08.343" v="22023" actId="1036"/>
          <ac:spMkLst>
            <pc:docMk/>
            <pc:sldMk cId="1731295155" sldId="281"/>
            <ac:spMk id="4" creationId="{E0488F12-8D58-04E8-3E4E-BCC2C79B0315}"/>
          </ac:spMkLst>
        </pc:spChg>
        <pc:spChg chg="add mod">
          <ac:chgData name="Ilnytskyy, Slava" userId="6c9a36ec-2177-4c71-9d2b-b4582c7eea5e" providerId="ADAL" clId="{C1D39DB3-B036-477A-927C-CF767251021F}" dt="2023-05-06T07:41:01.984" v="22009" actId="1038"/>
          <ac:spMkLst>
            <pc:docMk/>
            <pc:sldMk cId="1731295155" sldId="281"/>
            <ac:spMk id="5" creationId="{02CA95C5-4550-4F05-1A51-AE1516D3DAF9}"/>
          </ac:spMkLst>
        </pc:spChg>
      </pc:sldChg>
      <pc:sldChg chg="addSp delSp modSp new mod">
        <pc:chgData name="Ilnytskyy, Slava" userId="6c9a36ec-2177-4c71-9d2b-b4582c7eea5e" providerId="ADAL" clId="{C1D39DB3-B036-477A-927C-CF767251021F}" dt="2023-05-06T07:56:05.832" v="22794" actId="20577"/>
        <pc:sldMkLst>
          <pc:docMk/>
          <pc:sldMk cId="3159785645" sldId="282"/>
        </pc:sldMkLst>
        <pc:spChg chg="del">
          <ac:chgData name="Ilnytskyy, Slava" userId="6c9a36ec-2177-4c71-9d2b-b4582c7eea5e" providerId="ADAL" clId="{C1D39DB3-B036-477A-927C-CF767251021F}" dt="2023-05-06T07:39:40.201" v="21928" actId="478"/>
          <ac:spMkLst>
            <pc:docMk/>
            <pc:sldMk cId="3159785645" sldId="282"/>
            <ac:spMk id="2" creationId="{4800DEB1-8BC9-3C61-60FB-55D300E13F06}"/>
          </ac:spMkLst>
        </pc:spChg>
        <pc:spChg chg="del">
          <ac:chgData name="Ilnytskyy, Slava" userId="6c9a36ec-2177-4c71-9d2b-b4582c7eea5e" providerId="ADAL" clId="{C1D39DB3-B036-477A-927C-CF767251021F}" dt="2023-05-06T07:39:43.009" v="21929" actId="478"/>
          <ac:spMkLst>
            <pc:docMk/>
            <pc:sldMk cId="3159785645" sldId="282"/>
            <ac:spMk id="3" creationId="{AB1E922D-B729-5FB0-32C9-E043FEB6D8EF}"/>
          </ac:spMkLst>
        </pc:spChg>
        <pc:spChg chg="add mod">
          <ac:chgData name="Ilnytskyy, Slava" userId="6c9a36ec-2177-4c71-9d2b-b4582c7eea5e" providerId="ADAL" clId="{C1D39DB3-B036-477A-927C-CF767251021F}" dt="2023-05-06T07:54:42.771" v="22675" actId="1035"/>
          <ac:spMkLst>
            <pc:docMk/>
            <pc:sldMk cId="3159785645" sldId="282"/>
            <ac:spMk id="4" creationId="{FE0D933B-9207-1976-EF01-0D77D70327F6}"/>
          </ac:spMkLst>
        </pc:spChg>
        <pc:spChg chg="add mod">
          <ac:chgData name="Ilnytskyy, Slava" userId="6c9a36ec-2177-4c71-9d2b-b4582c7eea5e" providerId="ADAL" clId="{C1D39DB3-B036-477A-927C-CF767251021F}" dt="2023-05-06T07:56:05.832" v="22794" actId="20577"/>
          <ac:spMkLst>
            <pc:docMk/>
            <pc:sldMk cId="3159785645" sldId="282"/>
            <ac:spMk id="5" creationId="{EA0D0DBA-C4D7-3037-307E-A4360966F67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8:5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24575,'-5'0'0,"-6"0"0,-2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 24575,'0'-5'0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 24575,'0'-5'0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04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07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09.7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19.9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23.09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3:24.8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24575,'0'-5'0,"-9"4"0,-4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24575,'0'-5'0,"-5"-1"0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24575,'-15'0'0,"-4"0"-8191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24575,'0'-5'0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24575,'5'0'0,"6"0"0,-12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24575,'-14'10'0,"-6"2"-8191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24575,'0'-5'0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0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0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0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5 24575,'0'-4'0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0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28 0 24575,'-4'0'0,"-7"0"0,-2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6 24575,'0'-5'0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 1 24575,'-5'0'0,"-6"0"0,-2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5 24575,'0'-5'0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1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5 24575,'0'-5'0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6 24575,'0'-5'0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22 7 24575,'0'-5'0,"-9"4"0,-4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2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6 11 24575,'0'-5'0,"-5"-1"0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34 0 24575,'-15'0'0,"-4"0"-8191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5 24575,'0'-5'0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24575,'-4'0'0,"-7"0"0,-2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3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 24575,'5'0'0,"6"0"0,-12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4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0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4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34 0 24575,'-14'10'0,"-6"2"-8191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4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24:14.64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5 24575,'0'-5'0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19:59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24575,'0'-5'0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0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0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5.9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6.6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7.10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07.60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6.1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7.6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8.2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 24575,'0'-5'0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8.8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 24575,'0'-5'0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9.3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8:19:0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29.8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30.3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44.6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0:45.35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24575,'0'-5'0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24575,'0'-5'0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22:22:46.53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4DED-715D-4584-B6C1-48BC49EC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8E87E-9AAC-5230-0879-25F5EBA84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EE58-EDC2-D750-C188-0BB39F35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96B7-6721-E6D9-DEC6-97EFE261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970D-554D-C331-E8E1-47F7A2D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5FCF-1F68-60E7-F2B2-F00487D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1EF81-1E98-4205-8F41-128FB32D3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BBF4-1BFF-B1C1-999F-6556071C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76E2-84A3-8BBD-E09B-71794AED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C9D0-6B48-4CF4-E773-6A041C77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F5888-D9D2-AAF6-74B1-2E8D89266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F6553-D57A-D1E6-DB7E-657B732C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C685-FC28-86F4-9EDE-0AC260F2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22A6-1B39-1530-433F-EC7BA125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E476-EEE5-50A4-8552-ADC69D94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7CEA-C0EE-7267-C16A-24A08F1C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581D-EDC6-960A-E2A0-1ADECB32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14D2-80A2-DB40-0247-5AB06724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C4D3-2876-3170-80D4-D5590189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2FD9-7A17-F386-8F1B-BE9AD2CA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B7B4-643F-3739-C159-CEA54B5F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7FCF-6C4F-251A-D9B6-B1E96447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A9CE-4FBD-640C-182C-786C0CAF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3C88-9F3D-AD2C-2A9E-66827929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0303-8014-427E-6295-9A64998D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87-D1B9-A3AF-057E-43D6F0DA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1F37-4E53-F0F8-C640-11AAF6501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D980-B503-8313-00ED-340C20D4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6856-564E-F7DB-54BE-327986BD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5699-4AC9-6313-A27F-1E75E27C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3A8C-9BFF-AEA1-4B1A-B7AED0E4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D291-CA0A-3C11-7761-D9F2DCCC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05DB-68DF-1E33-30D8-6ACFFD9F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B6FE-B3E2-B7D8-1F01-51EFDFAA0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02EA4-1A80-E129-FD4F-6FEAD78F9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A62EE-4DC9-FCFD-011C-BD7015CAF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013DC-8413-0F1F-78C0-9293815A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97102-EBDB-B42F-D5E0-7BA2ECF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D5322-E31D-0CDD-49FF-B6880D0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D2A9-C1CA-36F0-3B14-2224B62F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A0490-0064-1D23-714E-FBE832F7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39AF4-B9C6-D11C-B034-71084D62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D2850-FD6A-DC07-47D6-6C9A27B8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E7392-A3CE-EE12-FE31-6C34904C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E346F-2F9D-2286-3BBE-474916D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18639-1B2E-073C-613A-4490E6AF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FA6E-A201-E29B-DC27-91F70D56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0266-B308-879A-75B0-2BB97AD3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C137F-2E00-93E5-E187-0DD29522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3404-960B-56E5-DB81-0B06348A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BD2CF-0548-4E20-C98E-0E556BC5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89CF-8D77-4FA8-6200-0A889766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C718-C574-DA42-7609-370D0B35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E56E3-8435-A6F0-0CCC-C2BA7F7C8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18814-86B9-A2E5-D1F0-81367EFC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9930-B23C-FD48-BE83-B272F898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CD37-0AA2-6ACA-63E5-FB4C0B4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B31C-6F7B-CC3D-3487-99B6F396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4DB8B-3F87-3C7B-DBB9-56169BAE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3FF9-BBB1-9C9A-4E82-EFC72A4C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9367-7385-71E5-2FBB-308E236E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FB3E-84AF-4D59-B7BC-FD8AEE9CC89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2D40-FBC5-E272-7070-1F8C67BCD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D83F-42A8-6A6B-CE9F-E149C07AB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BAAA-3413-4759-9EE8-657F95B9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4.xml"/><Relationship Id="rId18" Type="http://schemas.openxmlformats.org/officeDocument/2006/relationships/image" Target="../media/image18.png"/><Relationship Id="rId26" Type="http://schemas.openxmlformats.org/officeDocument/2006/relationships/customXml" Target="../ink/ink94.xml"/><Relationship Id="rId39" Type="http://schemas.openxmlformats.org/officeDocument/2006/relationships/customXml" Target="../ink/ink107.xml"/><Relationship Id="rId21" Type="http://schemas.openxmlformats.org/officeDocument/2006/relationships/customXml" Target="../ink/ink90.xml"/><Relationship Id="rId34" Type="http://schemas.openxmlformats.org/officeDocument/2006/relationships/customXml" Target="../ink/ink102.xml"/><Relationship Id="rId42" Type="http://schemas.openxmlformats.org/officeDocument/2006/relationships/customXml" Target="../ink/ink110.xml"/><Relationship Id="rId47" Type="http://schemas.openxmlformats.org/officeDocument/2006/relationships/customXml" Target="../ink/ink115.xml"/><Relationship Id="rId7" Type="http://schemas.openxmlformats.org/officeDocument/2006/relationships/image" Target="../media/image15.png"/><Relationship Id="rId2" Type="http://schemas.openxmlformats.org/officeDocument/2006/relationships/customXml" Target="../ink/ink77.xml"/><Relationship Id="rId16" Type="http://schemas.openxmlformats.org/officeDocument/2006/relationships/customXml" Target="../ink/ink86.xml"/><Relationship Id="rId29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customXml" Target="../ink/ink82.xml"/><Relationship Id="rId24" Type="http://schemas.openxmlformats.org/officeDocument/2006/relationships/image" Target="../media/image19.png"/><Relationship Id="rId32" Type="http://schemas.openxmlformats.org/officeDocument/2006/relationships/customXml" Target="../ink/ink100.xml"/><Relationship Id="rId37" Type="http://schemas.openxmlformats.org/officeDocument/2006/relationships/customXml" Target="../ink/ink105.xml"/><Relationship Id="rId40" Type="http://schemas.openxmlformats.org/officeDocument/2006/relationships/customXml" Target="../ink/ink108.xml"/><Relationship Id="rId45" Type="http://schemas.openxmlformats.org/officeDocument/2006/relationships/customXml" Target="../ink/ink113.xml"/><Relationship Id="rId5" Type="http://schemas.openxmlformats.org/officeDocument/2006/relationships/image" Target="../media/image14.png"/><Relationship Id="rId15" Type="http://schemas.openxmlformats.org/officeDocument/2006/relationships/image" Target="../media/image17.png"/><Relationship Id="rId23" Type="http://schemas.openxmlformats.org/officeDocument/2006/relationships/customXml" Target="../ink/ink92.xml"/><Relationship Id="rId28" Type="http://schemas.openxmlformats.org/officeDocument/2006/relationships/customXml" Target="../ink/ink96.xml"/><Relationship Id="rId36" Type="http://schemas.openxmlformats.org/officeDocument/2006/relationships/customXml" Target="../ink/ink104.xml"/><Relationship Id="rId10" Type="http://schemas.openxmlformats.org/officeDocument/2006/relationships/image" Target="../media/image16.png"/><Relationship Id="rId19" Type="http://schemas.openxmlformats.org/officeDocument/2006/relationships/customXml" Target="../ink/ink88.xml"/><Relationship Id="rId31" Type="http://schemas.openxmlformats.org/officeDocument/2006/relationships/customXml" Target="../ink/ink99.xml"/><Relationship Id="rId44" Type="http://schemas.openxmlformats.org/officeDocument/2006/relationships/customXml" Target="../ink/ink112.xml"/><Relationship Id="rId4" Type="http://schemas.openxmlformats.org/officeDocument/2006/relationships/customXml" Target="../ink/ink78.xml"/><Relationship Id="rId9" Type="http://schemas.openxmlformats.org/officeDocument/2006/relationships/customXml" Target="../ink/ink81.xml"/><Relationship Id="rId14" Type="http://schemas.openxmlformats.org/officeDocument/2006/relationships/customXml" Target="../ink/ink85.xml"/><Relationship Id="rId22" Type="http://schemas.openxmlformats.org/officeDocument/2006/relationships/customXml" Target="../ink/ink91.xml"/><Relationship Id="rId27" Type="http://schemas.openxmlformats.org/officeDocument/2006/relationships/customXml" Target="../ink/ink95.xml"/><Relationship Id="rId30" Type="http://schemas.openxmlformats.org/officeDocument/2006/relationships/customXml" Target="../ink/ink98.xml"/><Relationship Id="rId35" Type="http://schemas.openxmlformats.org/officeDocument/2006/relationships/customXml" Target="../ink/ink103.xml"/><Relationship Id="rId43" Type="http://schemas.openxmlformats.org/officeDocument/2006/relationships/customXml" Target="../ink/ink111.xml"/><Relationship Id="rId48" Type="http://schemas.openxmlformats.org/officeDocument/2006/relationships/customXml" Target="../ink/ink116.xml"/><Relationship Id="rId8" Type="http://schemas.openxmlformats.org/officeDocument/2006/relationships/customXml" Target="../ink/ink80.xml"/><Relationship Id="rId3" Type="http://schemas.openxmlformats.org/officeDocument/2006/relationships/image" Target="../media/image13.png"/><Relationship Id="rId12" Type="http://schemas.openxmlformats.org/officeDocument/2006/relationships/customXml" Target="../ink/ink83.xml"/><Relationship Id="rId17" Type="http://schemas.openxmlformats.org/officeDocument/2006/relationships/customXml" Target="../ink/ink87.xml"/><Relationship Id="rId25" Type="http://schemas.openxmlformats.org/officeDocument/2006/relationships/customXml" Target="../ink/ink93.xml"/><Relationship Id="rId33" Type="http://schemas.openxmlformats.org/officeDocument/2006/relationships/customXml" Target="../ink/ink101.xml"/><Relationship Id="rId38" Type="http://schemas.openxmlformats.org/officeDocument/2006/relationships/customXml" Target="../ink/ink106.xml"/><Relationship Id="rId46" Type="http://schemas.openxmlformats.org/officeDocument/2006/relationships/customXml" Target="../ink/ink114.xml"/><Relationship Id="rId20" Type="http://schemas.openxmlformats.org/officeDocument/2006/relationships/customXml" Target="../ink/ink89.xml"/><Relationship Id="rId41" Type="http://schemas.openxmlformats.org/officeDocument/2006/relationships/customXml" Target="../ink/ink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4e7a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biochemistry-genetics-and-molecular-biology/polymeras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1672022915001345#f001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biochemistry-genetics-and-molecular-biology/polymerase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17-08139-y" TargetMode="External"/><Relationship Id="rId2" Type="http://schemas.openxmlformats.org/officeDocument/2006/relationships/hyperlink" Target="https://academic.oup.com/nargab/article/3/1/lqab019/619361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cademic.oup.com/nargab/article/2/2/lqaa037/58438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21" Type="http://schemas.openxmlformats.org/officeDocument/2006/relationships/customXml" Target="../ink/ink18.xml"/><Relationship Id="rId42" Type="http://schemas.openxmlformats.org/officeDocument/2006/relationships/image" Target="../media/image5.png"/><Relationship Id="rId47" Type="http://schemas.openxmlformats.org/officeDocument/2006/relationships/image" Target="../media/image7.png"/><Relationship Id="rId63" Type="http://schemas.openxmlformats.org/officeDocument/2006/relationships/customXml" Target="../ink/ink54.xml"/><Relationship Id="rId68" Type="http://schemas.openxmlformats.org/officeDocument/2006/relationships/customXml" Target="../ink/ink59.xml"/><Relationship Id="rId84" Type="http://schemas.openxmlformats.org/officeDocument/2006/relationships/image" Target="../media/image11.png"/><Relationship Id="rId89" Type="http://schemas.openxmlformats.org/officeDocument/2006/relationships/customXml" Target="../ink/ink76.xml"/><Relationship Id="rId16" Type="http://schemas.openxmlformats.org/officeDocument/2006/relationships/customXml" Target="../ink/ink13.xml"/><Relationship Id="rId11" Type="http://schemas.openxmlformats.org/officeDocument/2006/relationships/customXml" Target="../ink/ink8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53" Type="http://schemas.openxmlformats.org/officeDocument/2006/relationships/customXml" Target="../ink/ink45.xml"/><Relationship Id="rId58" Type="http://schemas.openxmlformats.org/officeDocument/2006/relationships/customXml" Target="../ink/ink49.xml"/><Relationship Id="rId74" Type="http://schemas.openxmlformats.org/officeDocument/2006/relationships/customXml" Target="../ink/ink63.xml"/><Relationship Id="rId79" Type="http://schemas.openxmlformats.org/officeDocument/2006/relationships/customXml" Target="../ink/ink68.xml"/><Relationship Id="rId5" Type="http://schemas.openxmlformats.org/officeDocument/2006/relationships/customXml" Target="../ink/ink3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Relationship Id="rId27" Type="http://schemas.openxmlformats.org/officeDocument/2006/relationships/customXml" Target="../ink/ink23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Relationship Id="rId43" Type="http://schemas.openxmlformats.org/officeDocument/2006/relationships/customXml" Target="../ink/ink37.xml"/><Relationship Id="rId48" Type="http://schemas.openxmlformats.org/officeDocument/2006/relationships/customXml" Target="../ink/ink40.xml"/><Relationship Id="rId56" Type="http://schemas.openxmlformats.org/officeDocument/2006/relationships/customXml" Target="../ink/ink47.xml"/><Relationship Id="rId64" Type="http://schemas.openxmlformats.org/officeDocument/2006/relationships/customXml" Target="../ink/ink55.xml"/><Relationship Id="rId69" Type="http://schemas.openxmlformats.org/officeDocument/2006/relationships/customXml" Target="../ink/ink60.xml"/><Relationship Id="rId77" Type="http://schemas.openxmlformats.org/officeDocument/2006/relationships/customXml" Target="../ink/ink66.xml"/><Relationship Id="rId8" Type="http://schemas.openxmlformats.org/officeDocument/2006/relationships/customXml" Target="../ink/ink6.xml"/><Relationship Id="rId51" Type="http://schemas.openxmlformats.org/officeDocument/2006/relationships/customXml" Target="../ink/ink43.xml"/><Relationship Id="rId72" Type="http://schemas.openxmlformats.org/officeDocument/2006/relationships/customXml" Target="../ink/ink62.xml"/><Relationship Id="rId80" Type="http://schemas.openxmlformats.org/officeDocument/2006/relationships/customXml" Target="../ink/ink69.xml"/><Relationship Id="rId85" Type="http://schemas.openxmlformats.org/officeDocument/2006/relationships/customXml" Target="../ink/ink73.xml"/><Relationship Id="rId3" Type="http://schemas.openxmlformats.org/officeDocument/2006/relationships/image" Target="../media/image1.png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46" Type="http://schemas.openxmlformats.org/officeDocument/2006/relationships/customXml" Target="../ink/ink39.xml"/><Relationship Id="rId59" Type="http://schemas.openxmlformats.org/officeDocument/2006/relationships/customXml" Target="../ink/ink50.xml"/><Relationship Id="rId67" Type="http://schemas.openxmlformats.org/officeDocument/2006/relationships/customXml" Target="../ink/ink58.xml"/><Relationship Id="rId20" Type="http://schemas.openxmlformats.org/officeDocument/2006/relationships/customXml" Target="../ink/ink17.xml"/><Relationship Id="rId41" Type="http://schemas.openxmlformats.org/officeDocument/2006/relationships/customXml" Target="../ink/ink36.xml"/><Relationship Id="rId54" Type="http://schemas.openxmlformats.org/officeDocument/2006/relationships/image" Target="../media/image8.png"/><Relationship Id="rId62" Type="http://schemas.openxmlformats.org/officeDocument/2006/relationships/customXml" Target="../ink/ink53.xml"/><Relationship Id="rId70" Type="http://schemas.openxmlformats.org/officeDocument/2006/relationships/image" Target="../media/image9.png"/><Relationship Id="rId75" Type="http://schemas.openxmlformats.org/officeDocument/2006/relationships/customXml" Target="../ink/ink64.xml"/><Relationship Id="rId83" Type="http://schemas.openxmlformats.org/officeDocument/2006/relationships/customXml" Target="../ink/ink72.xml"/><Relationship Id="rId88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4.xml"/><Relationship Id="rId36" Type="http://schemas.openxmlformats.org/officeDocument/2006/relationships/customXml" Target="../ink/ink31.xml"/><Relationship Id="rId49" Type="http://schemas.openxmlformats.org/officeDocument/2006/relationships/customXml" Target="../ink/ink41.xml"/><Relationship Id="rId57" Type="http://schemas.openxmlformats.org/officeDocument/2006/relationships/customXml" Target="../ink/ink48.xml"/><Relationship Id="rId10" Type="http://schemas.openxmlformats.org/officeDocument/2006/relationships/image" Target="../media/image2.png"/><Relationship Id="rId31" Type="http://schemas.openxmlformats.org/officeDocument/2006/relationships/customXml" Target="../ink/ink26.xml"/><Relationship Id="rId44" Type="http://schemas.openxmlformats.org/officeDocument/2006/relationships/customXml" Target="../ink/ink38.xml"/><Relationship Id="rId52" Type="http://schemas.openxmlformats.org/officeDocument/2006/relationships/customXml" Target="../ink/ink44.xml"/><Relationship Id="rId60" Type="http://schemas.openxmlformats.org/officeDocument/2006/relationships/customXml" Target="../ink/ink51.xml"/><Relationship Id="rId65" Type="http://schemas.openxmlformats.org/officeDocument/2006/relationships/customXml" Target="../ink/ink56.xml"/><Relationship Id="rId73" Type="http://schemas.openxmlformats.org/officeDocument/2006/relationships/image" Target="../media/image10.png"/><Relationship Id="rId78" Type="http://schemas.openxmlformats.org/officeDocument/2006/relationships/customXml" Target="../ink/ink67.xml"/><Relationship Id="rId81" Type="http://schemas.openxmlformats.org/officeDocument/2006/relationships/customXml" Target="../ink/ink70.xml"/><Relationship Id="rId86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4.xml"/><Relationship Id="rId34" Type="http://schemas.openxmlformats.org/officeDocument/2006/relationships/customXml" Target="../ink/ink29.xml"/><Relationship Id="rId50" Type="http://schemas.openxmlformats.org/officeDocument/2006/relationships/customXml" Target="../ink/ink42.xml"/><Relationship Id="rId55" Type="http://schemas.openxmlformats.org/officeDocument/2006/relationships/customXml" Target="../ink/ink46.xml"/><Relationship Id="rId76" Type="http://schemas.openxmlformats.org/officeDocument/2006/relationships/customXml" Target="../ink/ink65.xml"/><Relationship Id="rId7" Type="http://schemas.openxmlformats.org/officeDocument/2006/relationships/customXml" Target="../ink/ink5.xml"/><Relationship Id="rId71" Type="http://schemas.openxmlformats.org/officeDocument/2006/relationships/customXml" Target="../ink/ink61.xml"/><Relationship Id="rId2" Type="http://schemas.openxmlformats.org/officeDocument/2006/relationships/customXml" Target="../ink/ink1.xml"/><Relationship Id="rId29" Type="http://schemas.openxmlformats.org/officeDocument/2006/relationships/image" Target="../media/image4.png"/><Relationship Id="rId24" Type="http://schemas.openxmlformats.org/officeDocument/2006/relationships/customXml" Target="../ink/ink21.xml"/><Relationship Id="rId40" Type="http://schemas.openxmlformats.org/officeDocument/2006/relationships/customXml" Target="../ink/ink35.xml"/><Relationship Id="rId45" Type="http://schemas.openxmlformats.org/officeDocument/2006/relationships/image" Target="../media/image6.png"/><Relationship Id="rId66" Type="http://schemas.openxmlformats.org/officeDocument/2006/relationships/customXml" Target="../ink/ink57.xml"/><Relationship Id="rId87" Type="http://schemas.openxmlformats.org/officeDocument/2006/relationships/image" Target="../media/image12.png"/><Relationship Id="rId61" Type="http://schemas.openxmlformats.org/officeDocument/2006/relationships/customXml" Target="../ink/ink52.xml"/><Relationship Id="rId82" Type="http://schemas.openxmlformats.org/officeDocument/2006/relationships/customXml" Target="../ink/ink71.xml"/><Relationship Id="rId19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18A326-DDBC-330A-9302-D3EC5B0701E8}"/>
              </a:ext>
            </a:extLst>
          </p:cNvPr>
          <p:cNvSpPr txBox="1"/>
          <p:nvPr/>
        </p:nvSpPr>
        <p:spPr>
          <a:xfrm>
            <a:off x="3098800" y="1320800"/>
            <a:ext cx="700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Brief Introduction to Next Generation Sequencing (NGS)</a:t>
            </a:r>
          </a:p>
        </p:txBody>
      </p:sp>
    </p:spTree>
    <p:extLst>
      <p:ext uri="{BB962C8B-B14F-4D97-AF65-F5344CB8AC3E}">
        <p14:creationId xmlns:p14="http://schemas.microsoft.com/office/powerpoint/2010/main" val="27078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C23844-D84B-11B5-3503-921B6B862D69}"/>
              </a:ext>
            </a:extLst>
          </p:cNvPr>
          <p:cNvSpPr txBox="1"/>
          <p:nvPr/>
        </p:nvSpPr>
        <p:spPr>
          <a:xfrm>
            <a:off x="4247336" y="90529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F89B8-5E14-9226-448E-28203F9E4B6C}"/>
              </a:ext>
            </a:extLst>
          </p:cNvPr>
          <p:cNvSpPr txBox="1"/>
          <p:nvPr/>
        </p:nvSpPr>
        <p:spPr>
          <a:xfrm>
            <a:off x="825017" y="707888"/>
            <a:ext cx="6567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Basecalling</a:t>
            </a:r>
            <a:r>
              <a:rPr lang="en-US" sz="2000" dirty="0"/>
              <a:t> – converting image data into primary sequence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22568-0E9C-6133-778C-B0238883CF56}"/>
              </a:ext>
            </a:extLst>
          </p:cNvPr>
          <p:cNvSpPr/>
          <p:nvPr/>
        </p:nvSpPr>
        <p:spPr>
          <a:xfrm>
            <a:off x="986319" y="1664413"/>
            <a:ext cx="1890445" cy="4017196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06A05-7E03-62DF-3911-058BB1F2EFC7}"/>
              </a:ext>
            </a:extLst>
          </p:cNvPr>
          <p:cNvSpPr txBox="1"/>
          <p:nvPr/>
        </p:nvSpPr>
        <p:spPr>
          <a:xfrm>
            <a:off x="1345913" y="5845999"/>
            <a:ext cx="105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Flowcell</a:t>
            </a:r>
            <a:endParaRPr lang="en-US" sz="2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CC5158-EC62-1612-DE46-F15ED807FD88}"/>
              </a:ext>
            </a:extLst>
          </p:cNvPr>
          <p:cNvCxnSpPr/>
          <p:nvPr/>
        </p:nvCxnSpPr>
        <p:spPr>
          <a:xfrm>
            <a:off x="1438383" y="1664413"/>
            <a:ext cx="0" cy="40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7715E9-B0E4-98D4-B063-C9998F2F2308}"/>
              </a:ext>
            </a:extLst>
          </p:cNvPr>
          <p:cNvCxnSpPr/>
          <p:nvPr/>
        </p:nvCxnSpPr>
        <p:spPr>
          <a:xfrm>
            <a:off x="2381889" y="1683251"/>
            <a:ext cx="0" cy="40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F2012-0B72-4852-2527-D8BE51060922}"/>
              </a:ext>
            </a:extLst>
          </p:cNvPr>
          <p:cNvCxnSpPr/>
          <p:nvPr/>
        </p:nvCxnSpPr>
        <p:spPr>
          <a:xfrm>
            <a:off x="1907568" y="1671267"/>
            <a:ext cx="0" cy="401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B32025-F74E-AE51-8621-E6E0E8AA196C}"/>
              </a:ext>
            </a:extLst>
          </p:cNvPr>
          <p:cNvSpPr txBox="1"/>
          <p:nvPr/>
        </p:nvSpPr>
        <p:spPr>
          <a:xfrm>
            <a:off x="575360" y="133358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Lane 1       2      3      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0B9C4A-E786-C8A9-C737-6BBEED39DA2D}"/>
              </a:ext>
            </a:extLst>
          </p:cNvPr>
          <p:cNvSpPr/>
          <p:nvPr/>
        </p:nvSpPr>
        <p:spPr>
          <a:xfrm>
            <a:off x="2619912" y="1674693"/>
            <a:ext cx="246580" cy="25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B6871-6724-236A-5CDA-FD3C52E3758E}"/>
              </a:ext>
            </a:extLst>
          </p:cNvPr>
          <p:cNvSpPr txBox="1"/>
          <p:nvPr/>
        </p:nvSpPr>
        <p:spPr>
          <a:xfrm>
            <a:off x="2928138" y="1623319"/>
            <a:ext cx="1458927" cy="122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Tile: every lane is divided into tiles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C07DE-8301-C98A-BEF5-F969E62ED1E5}"/>
              </a:ext>
            </a:extLst>
          </p:cNvPr>
          <p:cNvSpPr/>
          <p:nvPr/>
        </p:nvSpPr>
        <p:spPr>
          <a:xfrm>
            <a:off x="5248382" y="1702914"/>
            <a:ext cx="1695236" cy="1512897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743AA-6DF7-3E64-AB58-507DBAA595F6}"/>
              </a:ext>
            </a:extLst>
          </p:cNvPr>
          <p:cNvSpPr txBox="1"/>
          <p:nvPr/>
        </p:nvSpPr>
        <p:spPr>
          <a:xfrm>
            <a:off x="5383663" y="133358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Individual tile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F9B03A-15AF-06ED-D5AD-781A2BC08697}"/>
                  </a:ext>
                </a:extLst>
              </p14:cNvPr>
              <p14:cNvContentPartPr/>
              <p14:nvPr/>
            </p14:nvContentPartPr>
            <p14:xfrm>
              <a:off x="5537265" y="2063265"/>
              <a:ext cx="360" cy="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F9B03A-15AF-06ED-D5AD-781A2BC08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625" y="2027265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C53B3B-F1AE-551C-1094-2B53102B7F0C}"/>
                  </a:ext>
                </a:extLst>
              </p14:cNvPr>
              <p14:cNvContentPartPr/>
              <p14:nvPr/>
            </p14:nvContentPartPr>
            <p14:xfrm>
              <a:off x="5722665" y="258850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C53B3B-F1AE-551C-1094-2B53102B7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6665" y="2552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BCD9B4-8746-8D27-55D6-487B1E770A0F}"/>
                  </a:ext>
                </a:extLst>
              </p14:cNvPr>
              <p14:cNvContentPartPr/>
              <p14:nvPr/>
            </p14:nvContentPartPr>
            <p14:xfrm>
              <a:off x="6493065" y="2278905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BCD9B4-8746-8D27-55D6-487B1E770A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7425" y="2242905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7A0544-48EC-9847-946C-101543196272}"/>
                  </a:ext>
                </a:extLst>
              </p14:cNvPr>
              <p14:cNvContentPartPr/>
              <p14:nvPr/>
            </p14:nvContentPartPr>
            <p14:xfrm>
              <a:off x="6143505" y="275338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7A0544-48EC-9847-946C-101543196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7865" y="27177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B72832-DA25-97F3-BFF5-10ED8D08CD00}"/>
                  </a:ext>
                </a:extLst>
              </p14:cNvPr>
              <p14:cNvContentPartPr/>
              <p14:nvPr/>
            </p14:nvContentPartPr>
            <p14:xfrm>
              <a:off x="5824905" y="213670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B72832-DA25-97F3-BFF5-10ED8D08C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9265" y="21007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967C43-D690-643C-B85F-99F960433A75}"/>
                  </a:ext>
                </a:extLst>
              </p14:cNvPr>
              <p14:cNvContentPartPr/>
              <p14:nvPr/>
            </p14:nvContentPartPr>
            <p14:xfrm>
              <a:off x="6318465" y="192106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967C43-D690-643C-B85F-99F960433A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82465" y="18854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3C9BEE8-BF2C-37BB-65A5-277595087B0B}"/>
                  </a:ext>
                </a:extLst>
              </p14:cNvPr>
              <p14:cNvContentPartPr/>
              <p14:nvPr/>
            </p14:nvContentPartPr>
            <p14:xfrm>
              <a:off x="6041265" y="222922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3C9BEE8-BF2C-37BB-65A5-277595087B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5265" y="21935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7042522-36EB-5AC6-C35E-A7848BDAB379}"/>
                  </a:ext>
                </a:extLst>
              </p14:cNvPr>
              <p14:cNvContentPartPr/>
              <p14:nvPr/>
            </p14:nvContentPartPr>
            <p14:xfrm>
              <a:off x="6050985" y="257878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7042522-36EB-5AC6-C35E-A7848BDAB3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5345" y="25427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55A424-F7B5-9BAC-C2C7-61F84855C46F}"/>
                  </a:ext>
                </a:extLst>
              </p14:cNvPr>
              <p14:cNvContentPartPr/>
              <p14:nvPr/>
            </p14:nvContentPartPr>
            <p14:xfrm>
              <a:off x="6606105" y="276346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55A424-F7B5-9BAC-C2C7-61F84855C4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0465" y="27274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DA235E-B732-9A3E-81F5-BFEAEADA456D}"/>
                  </a:ext>
                </a:extLst>
              </p14:cNvPr>
              <p14:cNvContentPartPr/>
              <p14:nvPr/>
            </p14:nvContentPartPr>
            <p14:xfrm>
              <a:off x="6349425" y="241462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DA235E-B732-9A3E-81F5-BFEAEADA45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13425" y="23786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90D3A3C-F7EF-2CD6-D7F7-C9854B04DBF1}"/>
                  </a:ext>
                </a:extLst>
              </p14:cNvPr>
              <p14:cNvContentPartPr/>
              <p14:nvPr/>
            </p14:nvContentPartPr>
            <p14:xfrm>
              <a:off x="6318465" y="2885145"/>
              <a:ext cx="360" cy="2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90D3A3C-F7EF-2CD6-D7F7-C9854B04DB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2465" y="2849145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28D4D1-3CDD-E191-7CDC-020DF09B1B15}"/>
                  </a:ext>
                </a:extLst>
              </p14:cNvPr>
              <p14:cNvContentPartPr/>
              <p14:nvPr/>
            </p14:nvContentPartPr>
            <p14:xfrm>
              <a:off x="5629785" y="3028785"/>
              <a:ext cx="360" cy="2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28D4D1-3CDD-E191-7CDC-020DF09B1B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94145" y="2993145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948A97-04A3-2F51-1D63-49DFBDB4E19A}"/>
                  </a:ext>
                </a:extLst>
              </p14:cNvPr>
              <p14:cNvContentPartPr/>
              <p14:nvPr/>
            </p14:nvContentPartPr>
            <p14:xfrm>
              <a:off x="5846145" y="235270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948A97-04A3-2F51-1D63-49DFBDB4E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0145" y="23170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279F9B-9F29-5977-9A34-61115467E897}"/>
                  </a:ext>
                </a:extLst>
              </p14:cNvPr>
              <p14:cNvContentPartPr/>
              <p14:nvPr/>
            </p14:nvContentPartPr>
            <p14:xfrm>
              <a:off x="5465625" y="229114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279F9B-9F29-5977-9A34-61115467E8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9985" y="22551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CE74A5-5C11-4017-EE7A-2D882C4990B6}"/>
                  </a:ext>
                </a:extLst>
              </p14:cNvPr>
              <p14:cNvContentPartPr/>
              <p14:nvPr/>
            </p14:nvContentPartPr>
            <p14:xfrm>
              <a:off x="5517105" y="2671305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CE74A5-5C11-4017-EE7A-2D882C4990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1105" y="26356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D38A94-0521-05B1-A51C-C7DF10EBF727}"/>
                  </a:ext>
                </a:extLst>
              </p14:cNvPr>
              <p14:cNvContentPartPr/>
              <p14:nvPr/>
            </p14:nvContentPartPr>
            <p14:xfrm>
              <a:off x="5907345" y="282502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D38A94-0521-05B1-A51C-C7DF10EBF7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71345" y="2789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82EC08-AA4A-070D-A219-AAAC5F8E464B}"/>
                  </a:ext>
                </a:extLst>
              </p14:cNvPr>
              <p14:cNvContentPartPr/>
              <p14:nvPr/>
            </p14:nvContentPartPr>
            <p14:xfrm>
              <a:off x="6041265" y="190090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82EC08-AA4A-070D-A219-AAAC5F8E46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05265" y="1864905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242A15-22F6-F3B8-3DB4-9204BC682932}"/>
              </a:ext>
            </a:extLst>
          </p:cNvPr>
          <p:cNvCxnSpPr/>
          <p:nvPr/>
        </p:nvCxnSpPr>
        <p:spPr>
          <a:xfrm flipV="1">
            <a:off x="5003515" y="1671267"/>
            <a:ext cx="0" cy="154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CF8ED2-E7CF-92F3-D77D-3304DA375893}"/>
              </a:ext>
            </a:extLst>
          </p:cNvPr>
          <p:cNvCxnSpPr/>
          <p:nvPr/>
        </p:nvCxnSpPr>
        <p:spPr>
          <a:xfrm>
            <a:off x="5248382" y="3429000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77496C-C289-22E9-9DF0-91DD4070FFA3}"/>
              </a:ext>
            </a:extLst>
          </p:cNvPr>
          <p:cNvSpPr txBox="1"/>
          <p:nvPr/>
        </p:nvSpPr>
        <p:spPr>
          <a:xfrm>
            <a:off x="6513814" y="34367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C41948-6352-D3D7-08E1-B7CCF25D4EE1}"/>
              </a:ext>
            </a:extLst>
          </p:cNvPr>
          <p:cNvSpPr txBox="1"/>
          <p:nvPr/>
        </p:nvSpPr>
        <p:spPr>
          <a:xfrm>
            <a:off x="4693580" y="18014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BFE67-BD7F-3439-88C6-7F81D7DACDC0}"/>
              </a:ext>
            </a:extLst>
          </p:cNvPr>
          <p:cNvSpPr txBox="1"/>
          <p:nvPr/>
        </p:nvSpPr>
        <p:spPr>
          <a:xfrm>
            <a:off x="5629731" y="3606231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D96F1-1F7A-9B56-6121-31B70354DEBD}"/>
              </a:ext>
            </a:extLst>
          </p:cNvPr>
          <p:cNvSpPr/>
          <p:nvPr/>
        </p:nvSpPr>
        <p:spPr>
          <a:xfrm>
            <a:off x="8267278" y="1711478"/>
            <a:ext cx="1695236" cy="1512897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C21FB7-54F1-5D1A-1A01-B26C286D5D3F}"/>
              </a:ext>
            </a:extLst>
          </p:cNvPr>
          <p:cNvSpPr txBox="1"/>
          <p:nvPr/>
        </p:nvSpPr>
        <p:spPr>
          <a:xfrm>
            <a:off x="8402559" y="134214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Individual tile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181212-5863-EC33-36DD-ABA83E7B80C8}"/>
                  </a:ext>
                </a:extLst>
              </p14:cNvPr>
              <p14:cNvContentPartPr/>
              <p14:nvPr/>
            </p14:nvContentPartPr>
            <p14:xfrm>
              <a:off x="8556161" y="2071829"/>
              <a:ext cx="360" cy="2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181212-5863-EC33-36DD-ABA83E7B80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521" y="2035829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15A9869-72B7-BB8A-1A67-70991EA3A09E}"/>
                  </a:ext>
                </a:extLst>
              </p14:cNvPr>
              <p14:cNvContentPartPr/>
              <p14:nvPr/>
            </p14:nvContentPartPr>
            <p14:xfrm>
              <a:off x="8741561" y="2597069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15A9869-72B7-BB8A-1A67-70991EA3A0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5561" y="25614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2C3216-DC27-5137-6596-E275E799E4BA}"/>
                  </a:ext>
                </a:extLst>
              </p14:cNvPr>
              <p14:cNvContentPartPr/>
              <p14:nvPr/>
            </p14:nvContentPartPr>
            <p14:xfrm>
              <a:off x="9511961" y="2287469"/>
              <a:ext cx="360" cy="2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2C3216-DC27-5137-6596-E275E799E4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6321" y="2251469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1B3290-AB15-7B0E-E441-C6B8D7EFFC8F}"/>
                  </a:ext>
                </a:extLst>
              </p14:cNvPr>
              <p14:cNvContentPartPr/>
              <p14:nvPr/>
            </p14:nvContentPartPr>
            <p14:xfrm>
              <a:off x="9162401" y="2761949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1B3290-AB15-7B0E-E441-C6B8D7EFF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761" y="27263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47E0F0-C047-20F1-B291-90C87797F6FF}"/>
                  </a:ext>
                </a:extLst>
              </p14:cNvPr>
              <p14:cNvContentPartPr/>
              <p14:nvPr/>
            </p14:nvContentPartPr>
            <p14:xfrm>
              <a:off x="8843801" y="2145269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47E0F0-C047-20F1-B291-90C87797F6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8161" y="21092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DD67818-60ED-43B5-ADF0-BC03C1B8395E}"/>
                  </a:ext>
                </a:extLst>
              </p14:cNvPr>
              <p14:cNvContentPartPr/>
              <p14:nvPr/>
            </p14:nvContentPartPr>
            <p14:xfrm>
              <a:off x="9337361" y="1929629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DD67818-60ED-43B5-ADF0-BC03C1B839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1361" y="18939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E624B2-CAF1-495D-1FD4-BC6E58B2DDF6}"/>
                  </a:ext>
                </a:extLst>
              </p14:cNvPr>
              <p14:cNvContentPartPr/>
              <p14:nvPr/>
            </p14:nvContentPartPr>
            <p14:xfrm>
              <a:off x="9060161" y="2237789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E624B2-CAF1-495D-1FD4-BC6E58B2DD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24161" y="2202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3E389C-628C-424A-0EC0-02E3D7DA807E}"/>
                  </a:ext>
                </a:extLst>
              </p14:cNvPr>
              <p14:cNvContentPartPr/>
              <p14:nvPr/>
            </p14:nvContentPartPr>
            <p14:xfrm>
              <a:off x="9069881" y="258734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3E389C-628C-424A-0EC0-02E3D7DA80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34241" y="25513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946374-B63A-A53C-23B9-BB82949FF815}"/>
                  </a:ext>
                </a:extLst>
              </p14:cNvPr>
              <p14:cNvContentPartPr/>
              <p14:nvPr/>
            </p14:nvContentPartPr>
            <p14:xfrm>
              <a:off x="9625001" y="2772029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946374-B63A-A53C-23B9-BB82949FF8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89361" y="27360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F31BD79-CC65-90FB-5B25-169BE5391B91}"/>
                  </a:ext>
                </a:extLst>
              </p14:cNvPr>
              <p14:cNvContentPartPr/>
              <p14:nvPr/>
            </p14:nvContentPartPr>
            <p14:xfrm>
              <a:off x="9368321" y="2423189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F31BD79-CC65-90FB-5B25-169BE5391B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2321" y="23871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5B4C87F-9C6A-0FBF-2FC7-19EB21565055}"/>
                  </a:ext>
                </a:extLst>
              </p14:cNvPr>
              <p14:cNvContentPartPr/>
              <p14:nvPr/>
            </p14:nvContentPartPr>
            <p14:xfrm>
              <a:off x="9337361" y="2893709"/>
              <a:ext cx="360" cy="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B4C87F-9C6A-0FBF-2FC7-19EB21565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361" y="2857709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AECB9F4-F219-4E9F-C916-DF474B0C49B1}"/>
                  </a:ext>
                </a:extLst>
              </p14:cNvPr>
              <p14:cNvContentPartPr/>
              <p14:nvPr/>
            </p14:nvContentPartPr>
            <p14:xfrm>
              <a:off x="8648681" y="3037349"/>
              <a:ext cx="360" cy="2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AECB9F4-F219-4E9F-C916-DF474B0C49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13041" y="3001709"/>
                <a:ext cx="72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781B12-7F5A-8D35-A62F-32379758E07A}"/>
                  </a:ext>
                </a:extLst>
              </p14:cNvPr>
              <p14:cNvContentPartPr/>
              <p14:nvPr/>
            </p14:nvContentPartPr>
            <p14:xfrm>
              <a:off x="8865041" y="2361269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781B12-7F5A-8D35-A62F-32379758E0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9041" y="23256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EE9D61-43E7-A7CF-2720-EB2008EFF1C8}"/>
                  </a:ext>
                </a:extLst>
              </p14:cNvPr>
              <p14:cNvContentPartPr/>
              <p14:nvPr/>
            </p14:nvContentPartPr>
            <p14:xfrm>
              <a:off x="8484521" y="2299709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EE9D61-43E7-A7CF-2720-EB2008EFF1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8881" y="226370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5B4803A-E6E1-26AF-769E-27A25E2F9868}"/>
                  </a:ext>
                </a:extLst>
              </p14:cNvPr>
              <p14:cNvContentPartPr/>
              <p14:nvPr/>
            </p14:nvContentPartPr>
            <p14:xfrm>
              <a:off x="8536001" y="2679869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5B4803A-E6E1-26AF-769E-27A25E2F98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0001" y="26442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6CB72D5-0C23-A3EE-36FD-755BE030D8F6}"/>
                  </a:ext>
                </a:extLst>
              </p14:cNvPr>
              <p14:cNvContentPartPr/>
              <p14:nvPr/>
            </p14:nvContentPartPr>
            <p14:xfrm>
              <a:off x="8926241" y="2833589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6CB72D5-0C23-A3EE-36FD-755BE030D8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90241" y="27979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832EED5-0640-E014-22A6-B806DB595BF2}"/>
                  </a:ext>
                </a:extLst>
              </p14:cNvPr>
              <p14:cNvContentPartPr/>
              <p14:nvPr/>
            </p14:nvContentPartPr>
            <p14:xfrm>
              <a:off x="9060161" y="1909469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832EED5-0640-E014-22A6-B806DB595B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24161" y="1873469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2E4285-BF5E-36C8-757A-9676528764A0}"/>
              </a:ext>
            </a:extLst>
          </p:cNvPr>
          <p:cNvCxnSpPr/>
          <p:nvPr/>
        </p:nvCxnSpPr>
        <p:spPr>
          <a:xfrm flipV="1">
            <a:off x="8022411" y="1679831"/>
            <a:ext cx="0" cy="154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C64DBC-A644-A02D-C5C8-56A86737B10A}"/>
              </a:ext>
            </a:extLst>
          </p:cNvPr>
          <p:cNvCxnSpPr/>
          <p:nvPr/>
        </p:nvCxnSpPr>
        <p:spPr>
          <a:xfrm>
            <a:off x="8267278" y="3437564"/>
            <a:ext cx="16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DCF945-4571-3A68-0D29-FA28594A34EB}"/>
              </a:ext>
            </a:extLst>
          </p:cNvPr>
          <p:cNvSpPr txBox="1"/>
          <p:nvPr/>
        </p:nvSpPr>
        <p:spPr>
          <a:xfrm>
            <a:off x="9532710" y="34452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CC8A1F-5ADA-4A70-2F24-1F5BC055EAE0}"/>
              </a:ext>
            </a:extLst>
          </p:cNvPr>
          <p:cNvSpPr txBox="1"/>
          <p:nvPr/>
        </p:nvSpPr>
        <p:spPr>
          <a:xfrm>
            <a:off x="7712476" y="18099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EE7A81-8967-39C1-4988-A028370BD0B3}"/>
              </a:ext>
            </a:extLst>
          </p:cNvPr>
          <p:cNvSpPr txBox="1"/>
          <p:nvPr/>
        </p:nvSpPr>
        <p:spPr>
          <a:xfrm>
            <a:off x="8648627" y="361479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D15DE0A-4228-0238-C921-E5FEB35369EB}"/>
                  </a:ext>
                </a:extLst>
              </p14:cNvPr>
              <p14:cNvContentPartPr/>
              <p14:nvPr/>
            </p14:nvContentPartPr>
            <p14:xfrm>
              <a:off x="8845665" y="2147145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D15DE0A-4228-0238-C921-E5FEB35369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0025" y="21111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9DCC89-D792-070B-36AB-887C8E72AF97}"/>
                  </a:ext>
                </a:extLst>
              </p14:cNvPr>
              <p14:cNvContentPartPr/>
              <p14:nvPr/>
            </p14:nvContentPartPr>
            <p14:xfrm>
              <a:off x="9061305" y="2239665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9DCC89-D792-070B-36AB-887C8E72AF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5665" y="22040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217B246-CD64-F756-977E-59977D82E146}"/>
                  </a:ext>
                </a:extLst>
              </p14:cNvPr>
              <p14:cNvContentPartPr/>
              <p14:nvPr/>
            </p14:nvContentPartPr>
            <p14:xfrm>
              <a:off x="9072133" y="257878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217B246-CD64-F756-977E-59977D82E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6133" y="25427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71AF074-EE5D-A6A1-1613-DAEF96B1AF5D}"/>
                  </a:ext>
                </a:extLst>
              </p14:cNvPr>
              <p14:cNvContentPartPr/>
              <p14:nvPr/>
            </p14:nvContentPartPr>
            <p14:xfrm>
              <a:off x="9051585" y="1910625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71AF074-EE5D-A6A1-1613-DAEF96B1AF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15585" y="1874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491EA-BDFF-2CA7-EECC-294F358F7D23}"/>
                  </a:ext>
                </a:extLst>
              </p14:cNvPr>
              <p14:cNvContentPartPr/>
              <p14:nvPr/>
            </p14:nvContentPartPr>
            <p14:xfrm>
              <a:off x="9379905" y="2424345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491EA-BDFF-2CA7-EECC-294F358F7D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4265" y="23887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A25CD72-CB0C-7936-FDAA-F65BCF3AB47C}"/>
                  </a:ext>
                </a:extLst>
              </p14:cNvPr>
              <p14:cNvContentPartPr/>
              <p14:nvPr/>
            </p14:nvContentPartPr>
            <p14:xfrm>
              <a:off x="8660957" y="3041385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A25CD72-CB0C-7936-FDAA-F65BCF3AB4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25317" y="30053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2F4DF2B1-BFD5-B5F1-D3D9-C62422BD7FD5}"/>
              </a:ext>
            </a:extLst>
          </p:cNvPr>
          <p:cNvSpPr txBox="1"/>
          <p:nvPr/>
        </p:nvSpPr>
        <p:spPr>
          <a:xfrm>
            <a:off x="3473213" y="4326038"/>
            <a:ext cx="7356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cluster has X Y coordinates withing a tile and every tile has a number within a lane</a:t>
            </a:r>
          </a:p>
          <a:p>
            <a:endParaRPr lang="en-US" sz="2000" dirty="0"/>
          </a:p>
          <a:p>
            <a:r>
              <a:rPr lang="en-US" sz="2000" dirty="0"/>
              <a:t>The read corresponds to a physical cluster that can be differentiated from other clusters by Lane # | Tile # | XY coordinate </a:t>
            </a:r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1AEDF2EB-E475-DE9C-6A85-FE232F9AE2B9}"/>
              </a:ext>
            </a:extLst>
          </p:cNvPr>
          <p:cNvSpPr/>
          <p:nvPr/>
        </p:nvSpPr>
        <p:spPr>
          <a:xfrm rot="5400000">
            <a:off x="7356295" y="2251162"/>
            <a:ext cx="378434" cy="377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D630D-A699-F0AD-C9C3-72BBFB517641}"/>
              </a:ext>
            </a:extLst>
          </p:cNvPr>
          <p:cNvSpPr txBox="1"/>
          <p:nvPr/>
        </p:nvSpPr>
        <p:spPr>
          <a:xfrm>
            <a:off x="4380898" y="131625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6ACC7-51DA-CFC2-C1AE-23BED1A367E9}"/>
              </a:ext>
            </a:extLst>
          </p:cNvPr>
          <p:cNvSpPr txBox="1"/>
          <p:nvPr/>
        </p:nvSpPr>
        <p:spPr>
          <a:xfrm>
            <a:off x="873305" y="924675"/>
            <a:ext cx="3385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Single-end vs paired-end 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0B2D9-12E3-FF6D-D9A4-0EAD641947A9}"/>
              </a:ext>
            </a:extLst>
          </p:cNvPr>
          <p:cNvSpPr/>
          <p:nvPr/>
        </p:nvSpPr>
        <p:spPr>
          <a:xfrm>
            <a:off x="873305" y="2650733"/>
            <a:ext cx="6653006" cy="22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6DF057-F093-040D-10BC-9CD399C56CCF}"/>
              </a:ext>
            </a:extLst>
          </p:cNvPr>
          <p:cNvCxnSpPr/>
          <p:nvPr/>
        </p:nvCxnSpPr>
        <p:spPr>
          <a:xfrm>
            <a:off x="2476072" y="2650733"/>
            <a:ext cx="0" cy="2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49963D-2DC2-0034-F3BC-9F27C3FB5D82}"/>
              </a:ext>
            </a:extLst>
          </p:cNvPr>
          <p:cNvCxnSpPr/>
          <p:nvPr/>
        </p:nvCxnSpPr>
        <p:spPr>
          <a:xfrm>
            <a:off x="3308279" y="2650733"/>
            <a:ext cx="0" cy="2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F6F248-EB2D-4A03-ADC5-187422390B17}"/>
              </a:ext>
            </a:extLst>
          </p:cNvPr>
          <p:cNvSpPr/>
          <p:nvPr/>
        </p:nvSpPr>
        <p:spPr>
          <a:xfrm>
            <a:off x="1839074" y="2280863"/>
            <a:ext cx="976045" cy="226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07C264-712D-7BDE-AADC-E931DA1B47FA}"/>
              </a:ext>
            </a:extLst>
          </p:cNvPr>
          <p:cNvCxnSpPr>
            <a:stCxn id="6" idx="3"/>
          </p:cNvCxnSpPr>
          <p:nvPr/>
        </p:nvCxnSpPr>
        <p:spPr>
          <a:xfrm>
            <a:off x="7526311" y="2763749"/>
            <a:ext cx="2419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F69944-DCC0-41E6-2CDE-601AF8D8AEF8}"/>
              </a:ext>
            </a:extLst>
          </p:cNvPr>
          <p:cNvSpPr txBox="1"/>
          <p:nvPr/>
        </p:nvSpPr>
        <p:spPr>
          <a:xfrm>
            <a:off x="1705510" y="167469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Single-end sequencing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8679B-F3FD-E326-BDC2-27B28F398358}"/>
              </a:ext>
            </a:extLst>
          </p:cNvPr>
          <p:cNvSpPr txBox="1"/>
          <p:nvPr/>
        </p:nvSpPr>
        <p:spPr>
          <a:xfrm>
            <a:off x="1202076" y="288704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A27F3-180C-65A9-56C0-B567AF0C36B6}"/>
              </a:ext>
            </a:extLst>
          </p:cNvPr>
          <p:cNvSpPr txBox="1"/>
          <p:nvPr/>
        </p:nvSpPr>
        <p:spPr>
          <a:xfrm>
            <a:off x="2504624" y="288501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63ED6-D6B4-215D-DC96-4C6DDE70EFAD}"/>
              </a:ext>
            </a:extLst>
          </p:cNvPr>
          <p:cNvSpPr txBox="1"/>
          <p:nvPr/>
        </p:nvSpPr>
        <p:spPr>
          <a:xfrm>
            <a:off x="4756935" y="288704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B7B59-0842-EDF8-04D1-622AF0F4688E}"/>
              </a:ext>
            </a:extLst>
          </p:cNvPr>
          <p:cNvSpPr txBox="1"/>
          <p:nvPr/>
        </p:nvSpPr>
        <p:spPr>
          <a:xfrm>
            <a:off x="7664522" y="2938412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sequence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F3036C-4E82-76B2-DCEE-3A02350B1156}"/>
              </a:ext>
            </a:extLst>
          </p:cNvPr>
          <p:cNvSpPr/>
          <p:nvPr/>
        </p:nvSpPr>
        <p:spPr>
          <a:xfrm>
            <a:off x="809945" y="4919608"/>
            <a:ext cx="3659313" cy="234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66A22D-0C7C-547E-8F54-5D77F6629399}"/>
              </a:ext>
            </a:extLst>
          </p:cNvPr>
          <p:cNvCxnSpPr/>
          <p:nvPr/>
        </p:nvCxnSpPr>
        <p:spPr>
          <a:xfrm>
            <a:off x="2412712" y="4919609"/>
            <a:ext cx="0" cy="2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70532F-0E22-EC9C-FB87-413F733A6F10}"/>
              </a:ext>
            </a:extLst>
          </p:cNvPr>
          <p:cNvCxnSpPr/>
          <p:nvPr/>
        </p:nvCxnSpPr>
        <p:spPr>
          <a:xfrm>
            <a:off x="3244919" y="4919609"/>
            <a:ext cx="0" cy="22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B2C52C1-FE6D-044B-7434-232ECA44F7C7}"/>
              </a:ext>
            </a:extLst>
          </p:cNvPr>
          <p:cNvSpPr/>
          <p:nvPr/>
        </p:nvSpPr>
        <p:spPr>
          <a:xfrm>
            <a:off x="1775714" y="4549739"/>
            <a:ext cx="976045" cy="226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EB0A38-D12C-4BCA-EAD7-4CD48C5EF3E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469258" y="5032625"/>
            <a:ext cx="1356189" cy="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4371C3-B529-38C2-FCD6-617F551A2857}"/>
              </a:ext>
            </a:extLst>
          </p:cNvPr>
          <p:cNvSpPr txBox="1"/>
          <p:nvPr/>
        </p:nvSpPr>
        <p:spPr>
          <a:xfrm>
            <a:off x="1642150" y="3943566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Paired-end sequencing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69445-1E32-410E-D8A5-9F684F323A90}"/>
              </a:ext>
            </a:extLst>
          </p:cNvPr>
          <p:cNvSpPr txBox="1"/>
          <p:nvPr/>
        </p:nvSpPr>
        <p:spPr>
          <a:xfrm>
            <a:off x="1138716" y="5155919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7A9483-366C-6B1C-450E-A134F94199B8}"/>
              </a:ext>
            </a:extLst>
          </p:cNvPr>
          <p:cNvSpPr txBox="1"/>
          <p:nvPr/>
        </p:nvSpPr>
        <p:spPr>
          <a:xfrm>
            <a:off x="2441264" y="515388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44F8A-03C2-4C18-E2C5-1C5959324C49}"/>
              </a:ext>
            </a:extLst>
          </p:cNvPr>
          <p:cNvSpPr txBox="1"/>
          <p:nvPr/>
        </p:nvSpPr>
        <p:spPr>
          <a:xfrm>
            <a:off x="3438572" y="5164480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24F5C-B2A3-FDA5-33EB-A828E4D8A8DB}"/>
              </a:ext>
            </a:extLst>
          </p:cNvPr>
          <p:cNvSpPr txBox="1"/>
          <p:nvPr/>
        </p:nvSpPr>
        <p:spPr>
          <a:xfrm>
            <a:off x="4385352" y="518502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(&lt; 1 kb)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2E4FE3-588F-E34F-BB13-4A78BD70035C}"/>
              </a:ext>
            </a:extLst>
          </p:cNvPr>
          <p:cNvGrpSpPr/>
          <p:nvPr/>
        </p:nvGrpSpPr>
        <p:grpSpPr>
          <a:xfrm rot="10800000">
            <a:off x="5832315" y="4938446"/>
            <a:ext cx="3659313" cy="234277"/>
            <a:chOff x="5832315" y="4938446"/>
            <a:chExt cx="3659313" cy="234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BABC50-174E-D61A-F1BD-8247A36EBDEB}"/>
                </a:ext>
              </a:extLst>
            </p:cNvPr>
            <p:cNvSpPr/>
            <p:nvPr/>
          </p:nvSpPr>
          <p:spPr>
            <a:xfrm flipH="1">
              <a:off x="5832315" y="4938446"/>
              <a:ext cx="3659313" cy="234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5F6450-4F2C-2E8D-753F-4983DE9461E0}"/>
                </a:ext>
              </a:extLst>
            </p:cNvPr>
            <p:cNvCxnSpPr>
              <a:cxnSpLocks/>
            </p:cNvCxnSpPr>
            <p:nvPr/>
          </p:nvCxnSpPr>
          <p:spPr>
            <a:xfrm>
              <a:off x="7435082" y="4938447"/>
              <a:ext cx="0" cy="22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C9BED0-C711-C337-C2C6-7B4EA48A3C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7289" y="4938447"/>
              <a:ext cx="0" cy="226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E802CCC-334E-1BA6-0678-B9187C5C2CD0}"/>
              </a:ext>
            </a:extLst>
          </p:cNvPr>
          <p:cNvSpPr/>
          <p:nvPr/>
        </p:nvSpPr>
        <p:spPr>
          <a:xfrm flipH="1">
            <a:off x="7650836" y="4558300"/>
            <a:ext cx="976045" cy="226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A75250-B3D6-A468-64C1-97BE0C18A285}"/>
              </a:ext>
            </a:extLst>
          </p:cNvPr>
          <p:cNvSpPr txBox="1"/>
          <p:nvPr/>
        </p:nvSpPr>
        <p:spPr>
          <a:xfrm>
            <a:off x="8205641" y="5174757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8F081-38F9-D76D-4DDE-15A938FAEA65}"/>
              </a:ext>
            </a:extLst>
          </p:cNvPr>
          <p:cNvSpPr txBox="1"/>
          <p:nvPr/>
        </p:nvSpPr>
        <p:spPr>
          <a:xfrm>
            <a:off x="6046496" y="5173044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FEA2A-19C9-B083-E5F2-3F77E43B75D1}"/>
              </a:ext>
            </a:extLst>
          </p:cNvPr>
          <p:cNvSpPr txBox="1"/>
          <p:nvPr/>
        </p:nvSpPr>
        <p:spPr>
          <a:xfrm>
            <a:off x="7114302" y="518299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42760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D4A4D-7E79-C424-9962-B77BFB9C6843}"/>
              </a:ext>
            </a:extLst>
          </p:cNvPr>
          <p:cNvSpPr txBox="1"/>
          <p:nvPr/>
        </p:nvSpPr>
        <p:spPr>
          <a:xfrm>
            <a:off x="4380898" y="131625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1D520-D991-F398-1BFF-B1D7E942347F}"/>
              </a:ext>
            </a:extLst>
          </p:cNvPr>
          <p:cNvSpPr txBox="1"/>
          <p:nvPr/>
        </p:nvSpPr>
        <p:spPr>
          <a:xfrm>
            <a:off x="523982" y="654845"/>
            <a:ext cx="676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Mate paired libraries – a special case of paired end sequencing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4EE82-573C-5AD2-465A-871C9A7D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9" y="1163775"/>
            <a:ext cx="5781675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51D95-54B1-4941-3C90-65CF3CAFAB4F}"/>
              </a:ext>
            </a:extLst>
          </p:cNvPr>
          <p:cNvSpPr txBox="1"/>
          <p:nvPr/>
        </p:nvSpPr>
        <p:spPr>
          <a:xfrm>
            <a:off x="6411434" y="1733103"/>
            <a:ext cx="5349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mate-pair libraries the inserts are much longer than in paired-end and can reach up to 20 kb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mapping mate-paired libraries the software must expect 1 – 20 kb distance between read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Mate-paired libraries are useful for de-novo assembly, genome finishing, and detecting large structural variants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2439C-8BFB-BC56-01F9-CE2B3604F0A5}"/>
              </a:ext>
            </a:extLst>
          </p:cNvPr>
          <p:cNvSpPr txBox="1"/>
          <p:nvPr/>
        </p:nvSpPr>
        <p:spPr>
          <a:xfrm>
            <a:off x="6756400" y="5740400"/>
            <a:ext cx="445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Galaxy Project: </a:t>
            </a:r>
            <a:r>
              <a:rPr lang="en-US" dirty="0">
                <a:hlinkClick r:id="rId3"/>
              </a:rPr>
              <a:t>https://tinyurl.com/bdh4e7a6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9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4D09E-6738-061E-9475-68D997F6FE71}"/>
              </a:ext>
            </a:extLst>
          </p:cNvPr>
          <p:cNvSpPr txBox="1"/>
          <p:nvPr/>
        </p:nvSpPr>
        <p:spPr>
          <a:xfrm>
            <a:off x="3588418" y="141785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output of 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9357A-CB89-BAD6-B3FE-60E43C6BA285}"/>
              </a:ext>
            </a:extLst>
          </p:cNvPr>
          <p:cNvSpPr txBox="1"/>
          <p:nvPr/>
        </p:nvSpPr>
        <p:spPr>
          <a:xfrm>
            <a:off x="660874" y="868205"/>
            <a:ext cx="92857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output by Illumina sequencer comes as millions of DNA sequences in </a:t>
            </a:r>
            <a:r>
              <a:rPr lang="en-US" sz="2000" b="1" dirty="0" err="1"/>
              <a:t>fastq</a:t>
            </a:r>
            <a:r>
              <a:rPr lang="en-US" sz="2000" b="1" dirty="0"/>
              <a:t> </a:t>
            </a:r>
            <a:r>
              <a:rPr lang="en-US" sz="2000" dirty="0"/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Typically, this files will be compressed and have </a:t>
            </a:r>
            <a:r>
              <a:rPr lang="en-US" sz="2000" i="1" dirty="0"/>
              <a:t>.fastq.gz </a:t>
            </a:r>
            <a:r>
              <a:rPr lang="en-US" sz="2000" dirty="0"/>
              <a:t>extensions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Sometimes genome centers can deliver the reads as unaligned bam files </a:t>
            </a:r>
            <a:r>
              <a:rPr lang="en-US" sz="2000" i="1" dirty="0" err="1"/>
              <a:t>ubam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Paired-end sequencing will result in 2 </a:t>
            </a:r>
            <a:r>
              <a:rPr lang="en-US" sz="2000" dirty="0" err="1"/>
              <a:t>fastq</a:t>
            </a:r>
            <a:r>
              <a:rPr lang="en-US" sz="2000" dirty="0"/>
              <a:t> files – one for read 1 and read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order of reads in Read 1 and Read 2 must be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Occasionally you might receive interleaved </a:t>
            </a:r>
            <a:r>
              <a:rPr lang="en-US" sz="2000" dirty="0" err="1"/>
              <a:t>fastq</a:t>
            </a:r>
            <a:r>
              <a:rPr lang="en-US" sz="2000" dirty="0"/>
              <a:t> file where both reads are in the same file and read 1 is directly followed by read2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22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8DD48-2435-1148-1A7B-7C0067733D2B}"/>
              </a:ext>
            </a:extLst>
          </p:cNvPr>
          <p:cNvSpPr txBox="1"/>
          <p:nvPr/>
        </p:nvSpPr>
        <p:spPr>
          <a:xfrm>
            <a:off x="3436018" y="223065"/>
            <a:ext cx="5606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Advantages of paired-end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05F8F-A555-4F5B-64DB-27AF949433EF}"/>
              </a:ext>
            </a:extLst>
          </p:cNvPr>
          <p:cNvSpPr txBox="1"/>
          <p:nvPr/>
        </p:nvSpPr>
        <p:spPr>
          <a:xfrm>
            <a:off x="638440" y="995680"/>
            <a:ext cx="10385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Twice the reads for the same sequencing run and  library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mapping results in repeated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detection of genomic rearrangements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resolution of multi-mappers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facing a choice whether to go with paired-end or single-end libraries always go with paired-end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exception are small RNA libraries and bisulfite sequencing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570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4DBF88-FCC6-0F2B-4332-7B7562F39C61}"/>
              </a:ext>
            </a:extLst>
          </p:cNvPr>
          <p:cNvSpPr txBox="1"/>
          <p:nvPr/>
        </p:nvSpPr>
        <p:spPr>
          <a:xfrm>
            <a:off x="3334418" y="223065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Advantages of strand-specific libraries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A43D0-B90E-B50B-6750-D4BA405AF846}"/>
              </a:ext>
            </a:extLst>
          </p:cNvPr>
          <p:cNvSpPr txBox="1"/>
          <p:nvPr/>
        </p:nvSpPr>
        <p:spPr>
          <a:xfrm>
            <a:off x="638440" y="995680"/>
            <a:ext cx="10385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Stranded libraries can differentiate between sense and anti-sense transcripts in RNA sequencing, improve detection of gene fusions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estimates of gene expression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FA116-9A64-A16A-B115-6BA6E07D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9" y="2647454"/>
            <a:ext cx="6615769" cy="3504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DC47F-CE8E-ED57-74F3-4FCF11E8B29E}"/>
              </a:ext>
            </a:extLst>
          </p:cNvPr>
          <p:cNvSpPr txBox="1"/>
          <p:nvPr/>
        </p:nvSpPr>
        <p:spPr>
          <a:xfrm>
            <a:off x="792480" y="6197600"/>
            <a:ext cx="32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dUTP</a:t>
            </a:r>
            <a:r>
              <a:rPr lang="en-US" dirty="0"/>
              <a:t> method for strand labeling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3D4E5-9CA7-EEFC-DF1B-ADF350C118B5}"/>
              </a:ext>
            </a:extLst>
          </p:cNvPr>
          <p:cNvSpPr txBox="1"/>
          <p:nvPr/>
        </p:nvSpPr>
        <p:spPr>
          <a:xfrm>
            <a:off x="4145280" y="6238240"/>
            <a:ext cx="16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Zhao et al,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17098-9F28-7456-85AE-D1025751E1B4}"/>
              </a:ext>
            </a:extLst>
          </p:cNvPr>
          <p:cNvSpPr txBox="1"/>
          <p:nvPr/>
        </p:nvSpPr>
        <p:spPr>
          <a:xfrm>
            <a:off x="7133929" y="2570479"/>
            <a:ext cx="387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case of variant calling </a:t>
            </a:r>
            <a:r>
              <a:rPr lang="en-US" sz="2000" dirty="0" err="1"/>
              <a:t>strandedness</a:t>
            </a:r>
            <a:r>
              <a:rPr lang="en-US" sz="2000" dirty="0"/>
              <a:t> does </a:t>
            </a:r>
            <a:r>
              <a:rPr lang="en-US" sz="2000" dirty="0" err="1"/>
              <a:t>does</a:t>
            </a:r>
            <a:r>
              <a:rPr lang="en-US" sz="2000" dirty="0"/>
              <a:t> not appear to make a difference  </a:t>
            </a:r>
          </a:p>
        </p:txBody>
      </p:sp>
    </p:spTree>
    <p:extLst>
      <p:ext uri="{BB962C8B-B14F-4D97-AF65-F5344CB8AC3E}">
        <p14:creationId xmlns:p14="http://schemas.microsoft.com/office/powerpoint/2010/main" val="99061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FBC38-E816-C6D8-639D-B608A0676CEC}"/>
              </a:ext>
            </a:extLst>
          </p:cNvPr>
          <p:cNvSpPr txBox="1"/>
          <p:nvPr/>
        </p:nvSpPr>
        <p:spPr>
          <a:xfrm>
            <a:off x="4015138" y="192585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Ion torrent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845C-063E-83C3-04F5-CD3C136930E0}"/>
              </a:ext>
            </a:extLst>
          </p:cNvPr>
          <p:cNvSpPr txBox="1"/>
          <p:nvPr/>
        </p:nvSpPr>
        <p:spPr>
          <a:xfrm>
            <a:off x="904240" y="1066800"/>
            <a:ext cx="10474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Unlike Illumina Ion Torrent does not produce optical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relies on the expulsion of H+ ion when DNA polymerase adds dNTP to the growing DNA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libraries are fragmented to about 200 bp and placed onto a bead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fragments are amplified on beads by emulsion PCR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Beads carrying DNA fragments are then placed into the wells on the metal oxide semiconductor chip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slide is flooded with a single type of dNTP and pH is measured at every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Decrease in pH at a well signals successful incorporation of the nucleotide</a:t>
            </a:r>
          </a:p>
        </p:txBody>
      </p:sp>
    </p:spTree>
    <p:extLst>
      <p:ext uri="{BB962C8B-B14F-4D97-AF65-F5344CB8AC3E}">
        <p14:creationId xmlns:p14="http://schemas.microsoft.com/office/powerpoint/2010/main" val="96699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B8182-FA14-3E63-CC36-552547CFA7F2}"/>
              </a:ext>
            </a:extLst>
          </p:cNvPr>
          <p:cNvSpPr txBox="1"/>
          <p:nvPr/>
        </p:nvSpPr>
        <p:spPr>
          <a:xfrm>
            <a:off x="4045618" y="70665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Ion torrent sequencing </a:t>
            </a:r>
          </a:p>
        </p:txBody>
      </p:sp>
      <p:pic>
        <p:nvPicPr>
          <p:cNvPr id="1026" name="Picture 2" descr="7: Design of Ion Torrent semiconductor sequencing chip technology. (A) Chip cross section semiconductor design viewing layer by layer. The top layer comprises the individual DNA polymerization reaction wells containing a DNA polymerase and the bottom two layers contain the FETs ion sensor. Each microwell has a matching FET detector that recognises a change in pH. (B) A side view of an individual reaction microwell illustrating DNA polymerase incorporation of nucleotides on a sequencing fragment. During this process, the hydrogen ion is released and detected by the FET. Taken from Niedringhaus et al. (2011). ">
            <a:extLst>
              <a:ext uri="{FF2B5EF4-FFF2-40B4-BE49-F238E27FC236}">
                <a16:creationId xmlns:a16="http://schemas.microsoft.com/office/drawing/2014/main" id="{62EB9526-9880-5D2F-4517-2D0CE92C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27" y="421165"/>
            <a:ext cx="9165345" cy="41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017AA-AE39-34AD-52E1-231AD3B9EDE0}"/>
              </a:ext>
            </a:extLst>
          </p:cNvPr>
          <p:cNvSpPr txBox="1"/>
          <p:nvPr/>
        </p:nvSpPr>
        <p:spPr>
          <a:xfrm>
            <a:off x="690880" y="4793971"/>
            <a:ext cx="111353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7: Design of Ion Torrent semiconductor sequencing chip technology. (A) Chip cross section semiconductor design viewing layer by layer. The top layer comprises the individual DNA polymerization reaction wells containing a DNA polymerase and the bottom two layers contain the FETs ion sensor. Each microwell has a matching FET detector that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recognises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a change in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pH.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(B) A side view of an individual reaction microwell illustrating DNA polymerase incorporation of nucleotides on a sequencing fragment. During this process, the hydrogen ion is released and detected by the FET. Taken from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Niedringhaus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et al. (2011). </a:t>
            </a:r>
          </a:p>
        </p:txBody>
      </p:sp>
    </p:spTree>
    <p:extLst>
      <p:ext uri="{BB962C8B-B14F-4D97-AF65-F5344CB8AC3E}">
        <p14:creationId xmlns:p14="http://schemas.microsoft.com/office/powerpoint/2010/main" val="273277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B120C-F5DA-D54B-C4EC-C9308687A714}"/>
              </a:ext>
            </a:extLst>
          </p:cNvPr>
          <p:cNvSpPr txBox="1"/>
          <p:nvPr/>
        </p:nvSpPr>
        <p:spPr>
          <a:xfrm>
            <a:off x="4218338" y="151945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Pacific bio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711C1-CC70-2147-1DC7-F6746B075F94}"/>
              </a:ext>
            </a:extLst>
          </p:cNvPr>
          <p:cNvSpPr txBox="1"/>
          <p:nvPr/>
        </p:nvSpPr>
        <p:spPr>
          <a:xfrm>
            <a:off x="629920" y="904240"/>
            <a:ext cx="10474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Pacific Biosciences (PacBio) uses single-molecule real-time PCR (SMRT)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PacBio sequences occurs in real-time, it does require a pause between the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template (</a:t>
            </a:r>
            <a:r>
              <a:rPr lang="en-US" sz="2000" dirty="0" err="1"/>
              <a:t>SMRTbell</a:t>
            </a:r>
            <a:r>
              <a:rPr lang="en-US" sz="2000" dirty="0"/>
              <a:t>) is a single stranded circular DNA molecule created by ligating hairpin adaptors both ends of the target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SMRTbell</a:t>
            </a:r>
            <a:r>
              <a:rPr lang="en-US" sz="2000" dirty="0"/>
              <a:t> is loaded onto a chip called </a:t>
            </a:r>
            <a:r>
              <a:rPr lang="en-US" sz="2000" dirty="0" err="1"/>
              <a:t>SMRTcell</a:t>
            </a:r>
            <a:r>
              <a:rPr lang="en-US" sz="2000" dirty="0"/>
              <a:t> and diffuses into a tiny separated volume called Zero-mode wave guide (ZMW)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ZMW is smallest available volume for light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ZMV contains a single polymerase immobilized at the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Four fluorescent labeled nucleotides are added to ZMV, the light signal is emitted every time dNTP is incorporated by DNA polymerase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96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D75FD-B8FE-6FA7-AFBF-D7D8D2C751EF}"/>
              </a:ext>
            </a:extLst>
          </p:cNvPr>
          <p:cNvSpPr txBox="1"/>
          <p:nvPr/>
        </p:nvSpPr>
        <p:spPr>
          <a:xfrm>
            <a:off x="4218338" y="151945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Pacific bio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6D185-A63A-E695-7668-58821A150811}"/>
              </a:ext>
            </a:extLst>
          </p:cNvPr>
          <p:cNvSpPr txBox="1"/>
          <p:nvPr/>
        </p:nvSpPr>
        <p:spPr>
          <a:xfrm>
            <a:off x="660400" y="883920"/>
            <a:ext cx="10474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light pulses emitted by ZMV are recorded a “movie” and interpreted as a sequence, called continuous long read (CLR)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PacBio RS II instrument produces “movies” 0.5 – 4 h in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template is circular, and once the DNA polymerase passes the adapter, it replicates a complementary strand of the target sequence thus completing a circle called a “pass”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“passes” of the same template can be completed within the same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scenario a CLR can be split into multiple reads by cutting out adapter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consensus sequence of multiple subreads produces circular consensus sequence (CCS) that has much higher accuracy then single reads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Nucleotide modifications, such as DNA methylation can be detected directly in PacBio sequencing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02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5781B-AC82-E0A0-109D-F6269BF61693}"/>
              </a:ext>
            </a:extLst>
          </p:cNvPr>
          <p:cNvSpPr txBox="1"/>
          <p:nvPr/>
        </p:nvSpPr>
        <p:spPr>
          <a:xfrm>
            <a:off x="3495040" y="182880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What is Next generation sequencing?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DFACF-3998-A396-B4FE-0FA32A885B0D}"/>
              </a:ext>
            </a:extLst>
          </p:cNvPr>
          <p:cNvSpPr txBox="1"/>
          <p:nvPr/>
        </p:nvSpPr>
        <p:spPr>
          <a:xfrm>
            <a:off x="934720" y="975360"/>
            <a:ext cx="10139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generation sequencing (NGS) – parallel sequencing of a very large number of DNA molecules (millions or billions) present in the living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NGS is also known deep sequencing, massive parallel sequencing, high-throughput 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NGS can be used to establish a myriad of different structural and functional aspects of the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NGS can be applied to both DNA and RNA, however RNA is still converted to DNA in library prep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NGS methods can be categories into 2 large classes regarding application: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Structural methods that establish a primary structure of nucleotide sequences:  </a:t>
            </a:r>
            <a:r>
              <a:rPr lang="en-US" i="1" dirty="0"/>
              <a:t>de-novo</a:t>
            </a:r>
            <a:r>
              <a:rPr lang="en-US" dirty="0"/>
              <a:t> whole genome sequencing (WGS);  resequencing (whole genome or targeted) also known as variant calling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Functional or quantification methods that use numbers of sequenced fragments as a surrogate for the abundance of regulatory molecules: RNA-seq, small RNA-seq, </a:t>
            </a:r>
            <a:r>
              <a:rPr lang="en-US" dirty="0" err="1"/>
              <a:t>ChIP</a:t>
            </a:r>
            <a:r>
              <a:rPr lang="en-US" dirty="0"/>
              <a:t>-seq, ATAC-seq, Hi-C, metagenomics and many others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0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4E089-3F58-70D0-5648-5FE8184AF99F}"/>
              </a:ext>
            </a:extLst>
          </p:cNvPr>
          <p:cNvSpPr txBox="1"/>
          <p:nvPr/>
        </p:nvSpPr>
        <p:spPr>
          <a:xfrm>
            <a:off x="4218338" y="151945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Pacific bio sequencing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C01E0-D469-1110-972B-EAFD4F94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" y="1180464"/>
            <a:ext cx="8122268" cy="11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E992-266A-02F3-9F3B-DF670D4B077B}"/>
              </a:ext>
            </a:extLst>
          </p:cNvPr>
          <p:cNvSpPr txBox="1"/>
          <p:nvPr/>
        </p:nvSpPr>
        <p:spPr>
          <a:xfrm>
            <a:off x="1757680" y="2737396"/>
            <a:ext cx="752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E2E2E"/>
                </a:solidFill>
                <a:effectLst/>
                <a:latin typeface="ElsevierGulliver"/>
              </a:rPr>
              <a:t>Hairpin adaptors (green) are ligated to the end of a double-stranded DNA molecule (yellow and purple), forming a closed circle. The 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ElsevierGulliver"/>
                <a:hlinkClick r:id="rId3" tooltip="Learn more about polymerase from ScienceDirect's AI-generated Topic Pages"/>
              </a:rPr>
              <a:t>polymerase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ElsevierGulliver"/>
              </a:rPr>
              <a:t> (gray) is anchored to the bottom of a ZMW and incorporates bases into the read strand (orange).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A27F2-559F-3918-CE3A-20C65FDDA9D0}"/>
              </a:ext>
            </a:extLst>
          </p:cNvPr>
          <p:cNvSpPr txBox="1"/>
          <p:nvPr/>
        </p:nvSpPr>
        <p:spPr>
          <a:xfrm>
            <a:off x="1788160" y="49854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https://www.sciencedirect.com/science/article/pii/S1672022915001345#f0010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9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7822C0-0008-7205-C7AB-F79EA4D79791}"/>
              </a:ext>
            </a:extLst>
          </p:cNvPr>
          <p:cNvSpPr txBox="1"/>
          <p:nvPr/>
        </p:nvSpPr>
        <p:spPr>
          <a:xfrm>
            <a:off x="4218338" y="151945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Pacific bio sequencing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910785-A139-391E-71A9-E7FC5471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85" y="822643"/>
            <a:ext cx="31813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A5EE6-8C47-F81A-1F98-19599AFB80E2}"/>
              </a:ext>
            </a:extLst>
          </p:cNvPr>
          <p:cNvSpPr txBox="1"/>
          <p:nvPr/>
        </p:nvSpPr>
        <p:spPr>
          <a:xfrm>
            <a:off x="1365885" y="452181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E2E2E"/>
                </a:solidFill>
                <a:effectLst/>
                <a:latin typeface="ElsevierGulliver"/>
              </a:rPr>
              <a:t>Each SMRT cell contains 150,000 ZMWs. Approximately 35,000–75,000 of these wells produce a read in a run lasting 0.5–4 h, resulting in 0.5–1 Gb of sequence.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11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3B698-FACB-2EE6-44A9-3EFEAA5BA485}"/>
              </a:ext>
            </a:extLst>
          </p:cNvPr>
          <p:cNvSpPr txBox="1"/>
          <p:nvPr/>
        </p:nvSpPr>
        <p:spPr>
          <a:xfrm>
            <a:off x="4218338" y="212905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Pacific bio sequencing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385139-0B37-7655-BC68-6093B4E5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29" y="1129665"/>
            <a:ext cx="9739495" cy="29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891BD-50B7-3C25-41D0-1BF4811E3F57}"/>
              </a:ext>
            </a:extLst>
          </p:cNvPr>
          <p:cNvSpPr txBox="1"/>
          <p:nvPr/>
        </p:nvSpPr>
        <p:spPr>
          <a:xfrm>
            <a:off x="1029968" y="4231978"/>
            <a:ext cx="98107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E2E2E"/>
                </a:solidFill>
                <a:effectLst/>
                <a:latin typeface="ElsevierGulliver"/>
              </a:rPr>
              <a:t>A.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ElsevierGulliver"/>
              </a:rPr>
              <a:t> A </a:t>
            </a:r>
            <a:r>
              <a:rPr lang="en-US" sz="2000" b="0" i="0" dirty="0" err="1">
                <a:solidFill>
                  <a:srgbClr val="2E2E2E"/>
                </a:solidFill>
                <a:effectLst/>
                <a:latin typeface="ElsevierGulliver"/>
              </a:rPr>
              <a:t>SMRTbell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ElsevierGulliver"/>
              </a:rPr>
              <a:t> (gray) diffuses into a ZMW, and the adaptor binds to a 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ElsevierGulliver"/>
                <a:hlinkClick r:id="rId3" tooltip="Learn more about polymerase from ScienceDirect's AI-generated Topic Pages"/>
              </a:rPr>
              <a:t>polymerase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ElsevierGulliver"/>
              </a:rPr>
              <a:t> immobilized at the bottom. </a:t>
            </a:r>
            <a:r>
              <a:rPr lang="en-US" sz="2000" b="1" i="0" dirty="0">
                <a:solidFill>
                  <a:srgbClr val="2E2E2E"/>
                </a:solidFill>
                <a:effectLst/>
                <a:latin typeface="ElsevierGulliver"/>
              </a:rPr>
              <a:t>B.</a:t>
            </a:r>
            <a:r>
              <a:rPr lang="en-US" sz="2000" b="0" i="0" dirty="0">
                <a:solidFill>
                  <a:srgbClr val="2E2E2E"/>
                </a:solidFill>
                <a:effectLst/>
                <a:latin typeface="ElsevierGulliver"/>
              </a:rPr>
              <a:t> Each of the four nucleotides is labeled with a different fluorescent dye (indicated in red, yellow, green, and blue, respectively for G, C, T, and A) so that they have distinct emission spectrums. As a nucleotide is held in the detection volume by the polymerase, a light pulse is produced that identifies the base.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98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6E250-59F8-8E10-2211-D7C5DF45E1C0}"/>
              </a:ext>
            </a:extLst>
          </p:cNvPr>
          <p:cNvSpPr txBox="1"/>
          <p:nvPr/>
        </p:nvSpPr>
        <p:spPr>
          <a:xfrm>
            <a:off x="4045618" y="212905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Oxford nanopore sequencing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70149-6592-C40B-FAA3-C63A00C6AA48}"/>
              </a:ext>
            </a:extLst>
          </p:cNvPr>
          <p:cNvSpPr txBox="1"/>
          <p:nvPr/>
        </p:nvSpPr>
        <p:spPr>
          <a:xfrm>
            <a:off x="660400" y="883920"/>
            <a:ext cx="10474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Technology relies on nanoscale protein pore – “nanopore”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nanopore is embedded in electrically resistant 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difference of potentials exists on both sides of a membrane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stranded negatively charged DNA or RNA is driven from the negatively charged side of the membrane to the positive side through the nanopore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Translocation speed is controlled by a motor protein that ratches nucleic acid through the nanopore in a stepwise fashion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motor protein is helicase that unwinds double-stranded and turns it single stranded while it is driven through the nanopore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ionic current through the nanopore changes during a nucleotide pass, and the configuration of this change depend on the nucleotide and its chemical modifications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28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41F14-F304-B4A3-014F-376288ADF44A}"/>
              </a:ext>
            </a:extLst>
          </p:cNvPr>
          <p:cNvSpPr txBox="1"/>
          <p:nvPr/>
        </p:nvSpPr>
        <p:spPr>
          <a:xfrm>
            <a:off x="4045618" y="70665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Oxford nanopore sequencing </a:t>
            </a:r>
          </a:p>
        </p:txBody>
      </p:sp>
      <p:pic>
        <p:nvPicPr>
          <p:cNvPr id="7170" name="Picture 2" descr="figure 1">
            <a:extLst>
              <a:ext uri="{FF2B5EF4-FFF2-40B4-BE49-F238E27FC236}">
                <a16:creationId xmlns:a16="http://schemas.microsoft.com/office/drawing/2014/main" id="{EA1815BC-94EB-1902-77C1-08D181F5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8" y="808038"/>
            <a:ext cx="6677677" cy="46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F3141-16F3-4032-4531-8C0FFF446174}"/>
              </a:ext>
            </a:extLst>
          </p:cNvPr>
          <p:cNvSpPr txBox="1"/>
          <p:nvPr/>
        </p:nvSpPr>
        <p:spPr>
          <a:xfrm>
            <a:off x="7437120" y="808038"/>
            <a:ext cx="426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Harding"/>
              </a:rPr>
              <a:t>A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Harding"/>
              </a:rPr>
              <a:t>MinION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Harding"/>
              </a:rPr>
              <a:t> flow cell a total of 2,048 nanopores used to sequence DNA or RNA. The wells are inserted into an electrically resistant membrane supported by an array of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Harding"/>
              </a:rPr>
              <a:t>microscaffolds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Harding"/>
              </a:rPr>
              <a:t> connected to a sensor chip. Each channel associates with a separate electrode in the sensor chip and is controlled and measured individually by the application-specific integration circuit (ASIC). Ionic current passes through the nanopore because a constant voltage is applied across the membrane. Under the control of a motor protein, a double-stranded DNA (dsDNA) molecule (or an RNA–DNA hybrid duplex) is first unwound, then single-stranded DNA or RNA with negative charge is ratcheted through the nanopore, driven by the voltage. As nucleotides pass through the nanopore, a characteristic current change is measured and is used to determine the corresponding nucleotide type at ~450 bases per.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826CB-66B6-DD50-1614-A4E711CCE600}"/>
              </a:ext>
            </a:extLst>
          </p:cNvPr>
          <p:cNvSpPr txBox="1"/>
          <p:nvPr/>
        </p:nvSpPr>
        <p:spPr>
          <a:xfrm>
            <a:off x="609600" y="5967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https://www.nature.com/articles/s41587-021-01108-x</a:t>
            </a:r>
          </a:p>
        </p:txBody>
      </p:sp>
    </p:spTree>
    <p:extLst>
      <p:ext uri="{BB962C8B-B14F-4D97-AF65-F5344CB8AC3E}">
        <p14:creationId xmlns:p14="http://schemas.microsoft.com/office/powerpoint/2010/main" val="184592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232A71-F22B-6B6F-D489-7CB28C0C90BC}"/>
              </a:ext>
            </a:extLst>
          </p:cNvPr>
          <p:cNvSpPr txBox="1"/>
          <p:nvPr/>
        </p:nvSpPr>
        <p:spPr>
          <a:xfrm>
            <a:off x="4045618" y="141785"/>
            <a:ext cx="444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Oxford nanopore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80899-8DCE-C0BD-0695-27F56FA825E9}"/>
              </a:ext>
            </a:extLst>
          </p:cNvPr>
          <p:cNvSpPr txBox="1"/>
          <p:nvPr/>
        </p:nvSpPr>
        <p:spPr>
          <a:xfrm>
            <a:off x="670560" y="934720"/>
            <a:ext cx="10779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sequence length for Oxford Nanopore is between 500 – 2.3 Mb with typical length between 10 – 100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dirty="0" err="1"/>
              <a:t>MiniION</a:t>
            </a:r>
            <a:r>
              <a:rPr lang="en-US" dirty="0"/>
              <a:t> flow cell generated about 25 Gb of sequencing data if good quality DNA is sequenced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Oxford Nanopore is direct sequencing that does not require fragmentation, ligation, amplification or fluorescence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Oxford Nanopore </a:t>
            </a:r>
            <a:r>
              <a:rPr lang="en-US" dirty="0" err="1"/>
              <a:t>MiniION</a:t>
            </a:r>
            <a:r>
              <a:rPr lang="en-US" dirty="0"/>
              <a:t> is portable and can be used in a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Nanopore sequencing is still quite error prone with sequencing accuracy at about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Nanopore can detect chemical modifications of the nucleotides (DNA methylation, hydroxylation,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of </a:t>
            </a:r>
            <a:r>
              <a:rPr lang="en-US" dirty="0" err="1"/>
              <a:t>MiniIon</a:t>
            </a:r>
            <a:r>
              <a:rPr lang="en-US" dirty="0"/>
              <a:t> sequencing can be improved with rolling circle amplification, where multiple copies of a DNA molecule are concatenated in a single strand. The contiguous strand is sequenced and used to generate a consensus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01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88F12-8D58-04E8-3E4E-BCC2C79B0315}"/>
              </a:ext>
            </a:extLst>
          </p:cNvPr>
          <p:cNvSpPr txBox="1"/>
          <p:nvPr/>
        </p:nvSpPr>
        <p:spPr>
          <a:xfrm>
            <a:off x="3598578" y="9705"/>
            <a:ext cx="555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Comparison of sequencing platforms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A95C5-4550-4F05-1A51-AE1516D3DAF9}"/>
              </a:ext>
            </a:extLst>
          </p:cNvPr>
          <p:cNvSpPr txBox="1"/>
          <p:nvPr/>
        </p:nvSpPr>
        <p:spPr>
          <a:xfrm>
            <a:off x="650240" y="619760"/>
            <a:ext cx="109321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Illumina is leader in terms of output with about 1500 Gb of reads produced per sequencing run, Ion Torrent will output about 50 Gb</a:t>
            </a:r>
          </a:p>
          <a:p>
            <a:endParaRPr lang="en-US" sz="2000" dirty="0"/>
          </a:p>
          <a:p>
            <a:r>
              <a:rPr lang="en-US" sz="2000" dirty="0"/>
              <a:t>For PacBio – 500 Gb in CSS mode, however 10 – 16 Gb after forming consensus sequences and retaining highly accurate amplicons</a:t>
            </a:r>
          </a:p>
          <a:p>
            <a:endParaRPr lang="en-US" sz="2000" dirty="0"/>
          </a:p>
          <a:p>
            <a:r>
              <a:rPr lang="en-US" sz="2000" dirty="0"/>
              <a:t>For Oxford Nanopore </a:t>
            </a:r>
            <a:r>
              <a:rPr lang="en-US" sz="2000" dirty="0" err="1"/>
              <a:t>MiniIon</a:t>
            </a:r>
            <a:r>
              <a:rPr lang="en-US" sz="2000" dirty="0"/>
              <a:t> – 50 Gb in ideal conditions, larger devices like </a:t>
            </a:r>
            <a:r>
              <a:rPr lang="en-US" sz="2000" dirty="0" err="1"/>
              <a:t>PromethIon</a:t>
            </a:r>
            <a:r>
              <a:rPr lang="en-US" sz="2000" dirty="0"/>
              <a:t> can produce up to 150 Gb</a:t>
            </a:r>
          </a:p>
          <a:p>
            <a:endParaRPr lang="en-US" sz="2000" dirty="0"/>
          </a:p>
          <a:p>
            <a:r>
              <a:rPr lang="en-US" sz="2000" dirty="0"/>
              <a:t> In terms of error rates: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Illumina: various instruments have different error rates, typically ~0.5%, for example </a:t>
            </a:r>
            <a:r>
              <a:rPr lang="en-US" sz="2000" dirty="0" err="1">
                <a:sym typeface="Wingdings" panose="05000000000000000000" pitchFamily="2" charset="2"/>
              </a:rPr>
              <a:t>HiSeqXTen</a:t>
            </a:r>
            <a:r>
              <a:rPr lang="en-US" sz="2000" dirty="0">
                <a:sym typeface="Wingdings" panose="05000000000000000000" pitchFamily="2" charset="2"/>
              </a:rPr>
              <a:t> – 0.087% and </a:t>
            </a:r>
            <a:r>
              <a:rPr lang="en-US" sz="2000" dirty="0" err="1">
                <a:sym typeface="Wingdings" panose="05000000000000000000" pitchFamily="2" charset="2"/>
              </a:rPr>
              <a:t>Miniseq</a:t>
            </a:r>
            <a:r>
              <a:rPr lang="en-US" sz="2000" dirty="0">
                <a:sym typeface="Wingdings" panose="05000000000000000000" pitchFamily="2" charset="2"/>
              </a:rPr>
              <a:t> 0.613%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Link to the paper about Illumina error rates: </a:t>
            </a:r>
            <a:r>
              <a:rPr lang="en-US" sz="2000" dirty="0">
                <a:sym typeface="Wingdings" panose="05000000000000000000" pitchFamily="2" charset="2"/>
                <a:hlinkClick r:id="rId2"/>
              </a:rPr>
              <a:t>https://academic.oup.com/nargab/article/3/1/lqab019/6193612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 Ion torrent: error rate in range of 0.48% - 1.12%; sensitive to homopolymers that cause deletions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Link to the paper about Ion Torrent error rates: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https://www.nature.com/articles/s41598-017-08139-y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129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D933B-9207-1976-EF01-0D77D70327F6}"/>
              </a:ext>
            </a:extLst>
          </p:cNvPr>
          <p:cNvSpPr txBox="1"/>
          <p:nvPr/>
        </p:nvSpPr>
        <p:spPr>
          <a:xfrm>
            <a:off x="3598578" y="-455"/>
            <a:ext cx="5559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Comparison of sequencing platforms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D0DBA-C4D7-3037-307E-A4360966F67A}"/>
              </a:ext>
            </a:extLst>
          </p:cNvPr>
          <p:cNvSpPr txBox="1"/>
          <p:nvPr/>
        </p:nvSpPr>
        <p:spPr>
          <a:xfrm>
            <a:off x="751841" y="589280"/>
            <a:ext cx="104038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/>
              <a:t>PacBio error rates: about 13% for raw datasets, with high (8%) level of insertions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/>
              <a:t>Nanopore errors: about 12%, evenly distributed (4% each) between substitutions, deletions and insertions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/>
          </a:p>
          <a:p>
            <a:r>
              <a:rPr lang="en-US" sz="2000" dirty="0"/>
              <a:t>Consensus correction improves error rates for both technologies decreasing the error rate to about 1%</a:t>
            </a:r>
          </a:p>
          <a:p>
            <a:endParaRPr lang="en-US" sz="2000" dirty="0"/>
          </a:p>
          <a:p>
            <a:r>
              <a:rPr lang="en-US" sz="2000" dirty="0"/>
              <a:t>Link to paper: </a:t>
            </a:r>
            <a:r>
              <a:rPr lang="en-US" sz="2000" dirty="0">
                <a:hlinkClick r:id="rId2"/>
              </a:rPr>
              <a:t>https://academic.oup.com/nargab/article/2/2/lqaa037/5843804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Read length for different platforms: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Illumina – up to 2 by 300 bp for paired-end reads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Ion Torrent – 200 – 400 bp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PacBio – 10 – 25 kb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 Oxford Nanopore – 10 – 100 kb for long read and 100 – 300 for ultra long read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7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2EE2B-8F0E-B83C-7895-0A6A186A96E6}"/>
              </a:ext>
            </a:extLst>
          </p:cNvPr>
          <p:cNvSpPr txBox="1"/>
          <p:nvPr/>
        </p:nvSpPr>
        <p:spPr>
          <a:xfrm>
            <a:off x="3464560" y="193040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What is Next generation sequencing?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4E516-5CDB-5E9E-73BC-2F0FAAB08B99}"/>
              </a:ext>
            </a:extLst>
          </p:cNvPr>
          <p:cNvSpPr txBox="1"/>
          <p:nvPr/>
        </p:nvSpPr>
        <p:spPr>
          <a:xfrm>
            <a:off x="975360" y="1016000"/>
            <a:ext cx="978351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read length NGS can be classified as short reads and long read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Short read – up to 300 bp (Illumina, Ion Torrent)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Long reads – up to 4 Mb (Oxford Nanopore, Pacific Bio)</a:t>
            </a:r>
          </a:p>
          <a:p>
            <a:endParaRPr lang="en-US" sz="2000" dirty="0"/>
          </a:p>
          <a:p>
            <a:r>
              <a:rPr lang="en-US" sz="2000" dirty="0"/>
              <a:t>By sequencing library configuration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Single-end </a:t>
            </a:r>
            <a:r>
              <a:rPr lang="en-US" sz="2000" dirty="0">
                <a:sym typeface="Wingdings" panose="05000000000000000000" pitchFamily="2" charset="2"/>
              </a:rPr>
              <a:t> a DNA fragment is sequenced from one end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Paired-end  </a:t>
            </a:r>
            <a:r>
              <a:rPr lang="en-US" sz="2000" dirty="0"/>
              <a:t> a DNA fragment is sequenced from both ends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By strand awareness at the library preparation step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Non-stranded </a:t>
            </a:r>
            <a:r>
              <a:rPr lang="en-US" sz="2000" dirty="0">
                <a:sym typeface="Wingdings" panose="05000000000000000000" pitchFamily="2" charset="2"/>
              </a:rPr>
              <a:t> we cannot tell which strand given sequence had originated from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Stranded  we can which strand (forward or reverse) the sequence was generated from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5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64BFA-6AF5-5918-EDEA-1D382876ED7B}"/>
              </a:ext>
            </a:extLst>
          </p:cNvPr>
          <p:cNvSpPr txBox="1"/>
          <p:nvPr/>
        </p:nvSpPr>
        <p:spPr>
          <a:xfrm>
            <a:off x="3119120" y="162560"/>
            <a:ext cx="660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What are the steps of short reads sequencing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06259-1827-7DFD-BD3D-A2853B397784}"/>
              </a:ext>
            </a:extLst>
          </p:cNvPr>
          <p:cNvSpPr txBox="1"/>
          <p:nvPr/>
        </p:nvSpPr>
        <p:spPr>
          <a:xfrm>
            <a:off x="965200" y="965200"/>
            <a:ext cx="1016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DNA or RNA extraction, purification, and quantification (high quality is a must)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Fragmentation of DNA to get it within a range of 200 – 800 bp (endonucleases, sonication, …) [bias introduced]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Technology-specific adapters are ligated to both ends [bias introduced]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adapters may contain unique sample barcodes that allow to sequence multiple samples in one flow-cell lane and separate them later in a process called demultiplexing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PCR amplification of DNA fragments with adapters attached [bias introduced]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libraries are loaded onto the flow-cells (Illumina) or their equivalent and sequenced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438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F7AE4-96DA-25F9-E325-F0A6086A3816}"/>
              </a:ext>
            </a:extLst>
          </p:cNvPr>
          <p:cNvSpPr txBox="1"/>
          <p:nvPr/>
        </p:nvSpPr>
        <p:spPr>
          <a:xfrm>
            <a:off x="4206240" y="172720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A9DAF-6AFF-1242-3AB6-C8A247D5840A}"/>
              </a:ext>
            </a:extLst>
          </p:cNvPr>
          <p:cNvSpPr txBox="1"/>
          <p:nvPr/>
        </p:nvSpPr>
        <p:spPr>
          <a:xfrm>
            <a:off x="640081" y="718165"/>
            <a:ext cx="9775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Illumina uses sequencing by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Illumina instrument combines in-situ PCR with microscopy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sequencing libraries are hybridized to a flow-cell – a glass slide covered with oligos complementary with adapters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67291-8055-9223-2E6B-AB466CC700B1}"/>
              </a:ext>
            </a:extLst>
          </p:cNvPr>
          <p:cNvSpPr/>
          <p:nvPr/>
        </p:nvSpPr>
        <p:spPr>
          <a:xfrm>
            <a:off x="833120" y="3693788"/>
            <a:ext cx="3987529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0F3EC78-5FE0-51C9-1A7F-1464E3EAC9B5}"/>
              </a:ext>
            </a:extLst>
          </p:cNvPr>
          <p:cNvSpPr/>
          <p:nvPr/>
        </p:nvSpPr>
        <p:spPr>
          <a:xfrm rot="2221005">
            <a:off x="352632" y="2984184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249D3B-1916-9B42-F132-7D124B20B35A}"/>
              </a:ext>
            </a:extLst>
          </p:cNvPr>
          <p:cNvSpPr/>
          <p:nvPr/>
        </p:nvSpPr>
        <p:spPr>
          <a:xfrm rot="2221005">
            <a:off x="155713" y="2972192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FF68EA4-C826-40B7-B073-1B5A02AAB291}"/>
              </a:ext>
            </a:extLst>
          </p:cNvPr>
          <p:cNvSpPr/>
          <p:nvPr/>
        </p:nvSpPr>
        <p:spPr>
          <a:xfrm rot="2221005">
            <a:off x="751611" y="298247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5C27C53-5FBE-3CD5-881D-89C6029D8A83}"/>
              </a:ext>
            </a:extLst>
          </p:cNvPr>
          <p:cNvSpPr/>
          <p:nvPr/>
        </p:nvSpPr>
        <p:spPr>
          <a:xfrm rot="2221005">
            <a:off x="554692" y="2970484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D035D42-EDBB-16A5-B791-220842BF6F47}"/>
              </a:ext>
            </a:extLst>
          </p:cNvPr>
          <p:cNvSpPr/>
          <p:nvPr/>
        </p:nvSpPr>
        <p:spPr>
          <a:xfrm rot="2221005">
            <a:off x="946823" y="298247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5C59160-252C-E207-B144-1A1CC89A741E}"/>
              </a:ext>
            </a:extLst>
          </p:cNvPr>
          <p:cNvSpPr/>
          <p:nvPr/>
        </p:nvSpPr>
        <p:spPr>
          <a:xfrm rot="2221005">
            <a:off x="1345802" y="2991040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72ED464-A3C1-7FA5-752B-CC78F9D8C45B}"/>
              </a:ext>
            </a:extLst>
          </p:cNvPr>
          <p:cNvSpPr/>
          <p:nvPr/>
        </p:nvSpPr>
        <p:spPr>
          <a:xfrm rot="2221005">
            <a:off x="1148883" y="2979048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E45CA08-A1C4-5C92-0B21-CE5153255E48}"/>
              </a:ext>
            </a:extLst>
          </p:cNvPr>
          <p:cNvSpPr/>
          <p:nvPr/>
        </p:nvSpPr>
        <p:spPr>
          <a:xfrm rot="2221005">
            <a:off x="1573543" y="2961924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701724E-EE3B-121F-9D82-CFC7F2949FA0}"/>
              </a:ext>
            </a:extLst>
          </p:cNvPr>
          <p:cNvSpPr/>
          <p:nvPr/>
        </p:nvSpPr>
        <p:spPr>
          <a:xfrm rot="2221005">
            <a:off x="1972522" y="2970488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A109A02-6B45-40E8-E490-49EE0361E359}"/>
              </a:ext>
            </a:extLst>
          </p:cNvPr>
          <p:cNvSpPr/>
          <p:nvPr/>
        </p:nvSpPr>
        <p:spPr>
          <a:xfrm rot="2221005">
            <a:off x="1775603" y="295849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7C51E6A-33B0-43F1-5F01-7D6A484A1ECE}"/>
              </a:ext>
            </a:extLst>
          </p:cNvPr>
          <p:cNvSpPr/>
          <p:nvPr/>
        </p:nvSpPr>
        <p:spPr>
          <a:xfrm rot="2221005">
            <a:off x="2167734" y="2970488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6B5AA1B-99B1-E453-B991-BC9DE05AD928}"/>
              </a:ext>
            </a:extLst>
          </p:cNvPr>
          <p:cNvSpPr/>
          <p:nvPr/>
        </p:nvSpPr>
        <p:spPr>
          <a:xfrm rot="2221005">
            <a:off x="2566713" y="2979052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349FB2B-C05C-2F70-C5A0-A24447EDD1E9}"/>
              </a:ext>
            </a:extLst>
          </p:cNvPr>
          <p:cNvSpPr/>
          <p:nvPr/>
        </p:nvSpPr>
        <p:spPr>
          <a:xfrm rot="2221005">
            <a:off x="2369794" y="2967060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DBD6251-7A04-C755-4CCC-21A1598F9657}"/>
              </a:ext>
            </a:extLst>
          </p:cNvPr>
          <p:cNvSpPr/>
          <p:nvPr/>
        </p:nvSpPr>
        <p:spPr>
          <a:xfrm rot="2221005">
            <a:off x="2731101" y="298932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15ACA7C-BC70-3412-F28F-774D88326EAA}"/>
              </a:ext>
            </a:extLst>
          </p:cNvPr>
          <p:cNvSpPr/>
          <p:nvPr/>
        </p:nvSpPr>
        <p:spPr>
          <a:xfrm rot="2221005">
            <a:off x="2926313" y="298932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97E0153-8454-C895-0A48-0FEE67787254}"/>
              </a:ext>
            </a:extLst>
          </p:cNvPr>
          <p:cNvSpPr/>
          <p:nvPr/>
        </p:nvSpPr>
        <p:spPr>
          <a:xfrm rot="2221005">
            <a:off x="3325292" y="2997890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56B5D23-0FD0-3B17-3F4A-DBACEDE1AD94}"/>
              </a:ext>
            </a:extLst>
          </p:cNvPr>
          <p:cNvSpPr/>
          <p:nvPr/>
        </p:nvSpPr>
        <p:spPr>
          <a:xfrm rot="2221005">
            <a:off x="3128373" y="2985898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8F612AD-2A03-4C78-F151-FE8ED78ECF19}"/>
              </a:ext>
            </a:extLst>
          </p:cNvPr>
          <p:cNvSpPr/>
          <p:nvPr/>
        </p:nvSpPr>
        <p:spPr>
          <a:xfrm rot="2221005">
            <a:off x="3714000" y="2985906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99C0BB5-14D5-FB80-EF1A-7F3DF82243F3}"/>
              </a:ext>
            </a:extLst>
          </p:cNvPr>
          <p:cNvSpPr/>
          <p:nvPr/>
        </p:nvSpPr>
        <p:spPr>
          <a:xfrm rot="2221005">
            <a:off x="3517081" y="2973914"/>
            <a:ext cx="924560" cy="914400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1C335D-4615-5385-6F71-74921EF71417}"/>
              </a:ext>
            </a:extLst>
          </p:cNvPr>
          <p:cNvSpPr txBox="1"/>
          <p:nvPr/>
        </p:nvSpPr>
        <p:spPr>
          <a:xfrm>
            <a:off x="5078177" y="2872058"/>
            <a:ext cx="2887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Flow-cell side-view with “lawn” of complimentary oligos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8FD718-EE54-BA18-3F4B-6D6A4C8A4260}"/>
              </a:ext>
            </a:extLst>
          </p:cNvPr>
          <p:cNvSpPr/>
          <p:nvPr/>
        </p:nvSpPr>
        <p:spPr>
          <a:xfrm>
            <a:off x="801218" y="4284325"/>
            <a:ext cx="773461" cy="214729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5F4980-AED8-709F-9F0A-7179E391AF85}"/>
                  </a:ext>
                </a:extLst>
              </p14:cNvPr>
              <p14:cNvContentPartPr/>
              <p14:nvPr/>
            </p14:nvContentPartPr>
            <p14:xfrm>
              <a:off x="985160" y="455144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5F4980-AED8-709F-9F0A-7179E391A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20" y="4542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7CA077-E276-3E77-25F1-BE8FF48B58D4}"/>
                  </a:ext>
                </a:extLst>
              </p14:cNvPr>
              <p14:cNvContentPartPr/>
              <p14:nvPr/>
            </p14:nvContentPartPr>
            <p14:xfrm>
              <a:off x="1300520" y="458204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7CA077-E276-3E77-25F1-BE8FF48B5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520" y="4573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59BC654-889E-8F65-6F59-E6C8278A43B9}"/>
                  </a:ext>
                </a:extLst>
              </p14:cNvPr>
              <p14:cNvContentPartPr/>
              <p14:nvPr/>
            </p14:nvContentPartPr>
            <p14:xfrm>
              <a:off x="1249760" y="4915400"/>
              <a:ext cx="360" cy="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59BC654-889E-8F65-6F59-E6C8278A4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760" y="490676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F66924-DB42-051F-E85F-860671E5E025}"/>
                  </a:ext>
                </a:extLst>
              </p14:cNvPr>
              <p14:cNvContentPartPr/>
              <p14:nvPr/>
            </p14:nvContentPartPr>
            <p14:xfrm>
              <a:off x="974720" y="478544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F66924-DB42-051F-E85F-860671E5E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80" y="4776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7CA99A-7421-E36B-928F-3692A0CD6B78}"/>
                  </a:ext>
                </a:extLst>
              </p14:cNvPr>
              <p14:cNvContentPartPr/>
              <p14:nvPr/>
            </p14:nvContentPartPr>
            <p14:xfrm>
              <a:off x="1056800" y="536432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7CA99A-7421-E36B-928F-3692A0CD6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800" y="5355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5396B7-F0B7-D337-12F1-69C4DF6CE953}"/>
                  </a:ext>
                </a:extLst>
              </p14:cNvPr>
              <p14:cNvContentPartPr/>
              <p14:nvPr/>
            </p14:nvContentPartPr>
            <p14:xfrm>
              <a:off x="1076960" y="503924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5396B7-F0B7-D337-12F1-69C4DF6CE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960" y="5030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1745F82-04AC-5C9A-A8ED-A4117194BFD4}"/>
                  </a:ext>
                </a:extLst>
              </p14:cNvPr>
              <p14:cNvContentPartPr/>
              <p14:nvPr/>
            </p14:nvContentPartPr>
            <p14:xfrm>
              <a:off x="1422200" y="5475920"/>
              <a:ext cx="104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1745F82-04AC-5C9A-A8ED-A4117194BF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3200" y="5466920"/>
                <a:ext cx="2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8635A2-C4B2-21CD-6118-B239CE52D507}"/>
                  </a:ext>
                </a:extLst>
              </p14:cNvPr>
              <p14:cNvContentPartPr/>
              <p14:nvPr/>
            </p14:nvContentPartPr>
            <p14:xfrm>
              <a:off x="1219160" y="5057600"/>
              <a:ext cx="360" cy="2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8635A2-C4B2-21CD-6118-B239CE52D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160" y="504896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A3B63C-408B-A41A-D523-9793DBD75614}"/>
                  </a:ext>
                </a:extLst>
              </p14:cNvPr>
              <p14:cNvContentPartPr/>
              <p14:nvPr/>
            </p14:nvContentPartPr>
            <p14:xfrm>
              <a:off x="1310600" y="527252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A3B63C-408B-A41A-D523-9793DBD756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960" y="5263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ED7AF-9B80-478F-A5D6-2331FAE96FAE}"/>
                  </a:ext>
                </a:extLst>
              </p14:cNvPr>
              <p14:cNvContentPartPr/>
              <p14:nvPr/>
            </p14:nvContentPartPr>
            <p14:xfrm>
              <a:off x="1046360" y="5252360"/>
              <a:ext cx="1080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ED7AF-9B80-478F-A5D6-2331FAE96F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7360" y="5243720"/>
                <a:ext cx="28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0DF301-A12B-9F4F-2618-1226D593E3A3}"/>
                  </a:ext>
                </a:extLst>
              </p14:cNvPr>
              <p14:cNvContentPartPr/>
              <p14:nvPr/>
            </p14:nvContentPartPr>
            <p14:xfrm>
              <a:off x="954560" y="504896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0DF301-A12B-9F4F-2618-1226D593E3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920" y="5040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16D13B6-8AD1-2635-FD67-CEE5A63667A3}"/>
                  </a:ext>
                </a:extLst>
              </p14:cNvPr>
              <p14:cNvContentPartPr/>
              <p14:nvPr/>
            </p14:nvContentPartPr>
            <p14:xfrm>
              <a:off x="1168400" y="4763480"/>
              <a:ext cx="360" cy="2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16D13B6-8AD1-2635-FD67-CEE5A63667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760" y="475448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A2C588-AEDB-C750-DA53-DA76C3CD97DF}"/>
                  </a:ext>
                </a:extLst>
              </p14:cNvPr>
              <p14:cNvContentPartPr/>
              <p14:nvPr/>
            </p14:nvContentPartPr>
            <p14:xfrm>
              <a:off x="1127720" y="460220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A2C588-AEDB-C750-DA53-DA76C3CD9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720" y="4593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F266D2B-F11D-367B-E22C-45A76EF1F546}"/>
                  </a:ext>
                </a:extLst>
              </p14:cNvPr>
              <p14:cNvContentPartPr/>
              <p14:nvPr/>
            </p14:nvContentPartPr>
            <p14:xfrm>
              <a:off x="1330760" y="478544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F266D2B-F11D-367B-E22C-45A76EF1F5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120" y="4776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948B33-445B-9632-E969-AE86BD704F98}"/>
                  </a:ext>
                </a:extLst>
              </p14:cNvPr>
              <p14:cNvContentPartPr/>
              <p14:nvPr/>
            </p14:nvContentPartPr>
            <p14:xfrm>
              <a:off x="1401680" y="4590680"/>
              <a:ext cx="360" cy="2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948B33-445B-9632-E969-AE86BD704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040" y="458168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9721B5F-0E93-AA3C-B0E7-71CD423E7A6E}"/>
                  </a:ext>
                </a:extLst>
              </p14:cNvPr>
              <p14:cNvContentPartPr/>
              <p14:nvPr/>
            </p14:nvContentPartPr>
            <p14:xfrm>
              <a:off x="1320680" y="510044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9721B5F-0E93-AA3C-B0E7-71CD423E7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680" y="5091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02237FF-FCEC-21B7-0A3E-68FBD4212E1D}"/>
                  </a:ext>
                </a:extLst>
              </p14:cNvPr>
              <p14:cNvContentPartPr/>
              <p14:nvPr/>
            </p14:nvContentPartPr>
            <p14:xfrm>
              <a:off x="1401680" y="4986680"/>
              <a:ext cx="360" cy="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02237FF-FCEC-21B7-0A3E-68FBD4212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040" y="497804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6EC71ED-93A3-DC41-797A-D8973F02FA69}"/>
                  </a:ext>
                </a:extLst>
              </p14:cNvPr>
              <p14:cNvContentPartPr/>
              <p14:nvPr/>
            </p14:nvContentPartPr>
            <p14:xfrm>
              <a:off x="1188560" y="570992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6EC71ED-93A3-DC41-797A-D8973F02FA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920" y="5700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8463531-6827-C1DB-24E7-320BB9767DFC}"/>
                  </a:ext>
                </a:extLst>
              </p14:cNvPr>
              <p14:cNvContentPartPr/>
              <p14:nvPr/>
            </p14:nvContentPartPr>
            <p14:xfrm>
              <a:off x="893720" y="549680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8463531-6827-C1DB-24E7-320BB9767D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720" y="548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6ACEF56-A46B-282A-AABD-8DCA5662DC90}"/>
                  </a:ext>
                </a:extLst>
              </p14:cNvPr>
              <p14:cNvContentPartPr/>
              <p14:nvPr/>
            </p14:nvContentPartPr>
            <p14:xfrm>
              <a:off x="974720" y="5659160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6ACEF56-A46B-282A-AABD-8DCA5662D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80" y="565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3CE8DF2-7072-7918-361E-C795D93EDB3F}"/>
                  </a:ext>
                </a:extLst>
              </p14:cNvPr>
              <p14:cNvContentPartPr/>
              <p14:nvPr/>
            </p14:nvContentPartPr>
            <p14:xfrm>
              <a:off x="1097120" y="553712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3CE8DF2-7072-7918-361E-C795D93ED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120" y="5528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13B9EFD-AF94-7F3D-F8F6-5026BBAE1E0A}"/>
                  </a:ext>
                </a:extLst>
              </p14:cNvPr>
              <p14:cNvContentPartPr/>
              <p14:nvPr/>
            </p14:nvContentPartPr>
            <p14:xfrm>
              <a:off x="1211240" y="5361800"/>
              <a:ext cx="8280" cy="2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13B9EFD-AF94-7F3D-F8F6-5026BBAE1E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02240" y="5353160"/>
                <a:ext cx="25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B70EC77-83E2-1C50-2CC3-DD318153CD79}"/>
                  </a:ext>
                </a:extLst>
              </p14:cNvPr>
              <p14:cNvContentPartPr/>
              <p14:nvPr/>
            </p14:nvContentPartPr>
            <p14:xfrm>
              <a:off x="924320" y="528296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B70EC77-83E2-1C50-2CC3-DD318153C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320" y="52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41BF5AC-4BC4-950F-BD30-3F542B9C1223}"/>
                  </a:ext>
                </a:extLst>
              </p14:cNvPr>
              <p14:cNvContentPartPr/>
              <p14:nvPr/>
            </p14:nvContentPartPr>
            <p14:xfrm>
              <a:off x="1349120" y="5583920"/>
              <a:ext cx="2160" cy="4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41BF5AC-4BC4-950F-BD30-3F542B9C12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40480" y="5574920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9137B0-B1D7-5365-38C8-802770871615}"/>
                  </a:ext>
                </a:extLst>
              </p14:cNvPr>
              <p14:cNvContentPartPr/>
              <p14:nvPr/>
            </p14:nvContentPartPr>
            <p14:xfrm>
              <a:off x="1330760" y="586256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9137B0-B1D7-5365-38C8-802770871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120" y="5853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FAE0339-B8E0-21D3-F529-42F6975BDAE8}"/>
                  </a:ext>
                </a:extLst>
              </p14:cNvPr>
              <p14:cNvContentPartPr/>
              <p14:nvPr/>
            </p14:nvContentPartPr>
            <p14:xfrm>
              <a:off x="1176680" y="5974160"/>
              <a:ext cx="1260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FAE0339-B8E0-21D3-F529-42F6975BDA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7680" y="5965160"/>
                <a:ext cx="3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91F28F-C1CE-5030-19D7-75DB8ECC86B4}"/>
                  </a:ext>
                </a:extLst>
              </p14:cNvPr>
              <p14:cNvContentPartPr/>
              <p14:nvPr/>
            </p14:nvContentPartPr>
            <p14:xfrm>
              <a:off x="1015760" y="5862560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91F28F-C1CE-5030-19D7-75DB8ECC8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120" y="5853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B86739C-13A1-1C06-4465-DC9EC058F4F5}"/>
                  </a:ext>
                </a:extLst>
              </p14:cNvPr>
              <p14:cNvContentPartPr/>
              <p14:nvPr/>
            </p14:nvContentPartPr>
            <p14:xfrm>
              <a:off x="1026200" y="6116360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B86739C-13A1-1C06-4465-DC9EC058F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200" y="6107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3C025E2-DC2F-468E-5EDE-741DF1D878AF}"/>
                  </a:ext>
                </a:extLst>
              </p14:cNvPr>
              <p14:cNvContentPartPr/>
              <p14:nvPr/>
            </p14:nvContentPartPr>
            <p14:xfrm>
              <a:off x="1107560" y="6238040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3C025E2-DC2F-468E-5EDE-741DF1D878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560" y="6229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FCE7391-D425-E4F8-4249-3451BA11F29B}"/>
                  </a:ext>
                </a:extLst>
              </p14:cNvPr>
              <p14:cNvContentPartPr/>
              <p14:nvPr/>
            </p14:nvContentPartPr>
            <p14:xfrm>
              <a:off x="1208720" y="6175400"/>
              <a:ext cx="360" cy="2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FCE7391-D425-E4F8-4249-3451BA11F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080" y="616640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05C13BA-ECAD-7399-AF80-0893846E4590}"/>
                  </a:ext>
                </a:extLst>
              </p14:cNvPr>
              <p14:cNvContentPartPr/>
              <p14:nvPr/>
            </p14:nvContentPartPr>
            <p14:xfrm>
              <a:off x="1320680" y="6065240"/>
              <a:ext cx="21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05C13BA-ECAD-7399-AF80-0893846E4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680" y="605624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88F032E-F033-05F7-2E0C-CF273AB71E5B}"/>
                  </a:ext>
                </a:extLst>
              </p14:cNvPr>
              <p14:cNvContentPartPr/>
              <p14:nvPr/>
            </p14:nvContentPartPr>
            <p14:xfrm>
              <a:off x="1381520" y="595328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88F032E-F033-05F7-2E0C-CF273AB71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2880" y="5944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E625D28-C2EE-276B-EE04-6567B679F560}"/>
                  </a:ext>
                </a:extLst>
              </p14:cNvPr>
              <p14:cNvContentPartPr/>
              <p14:nvPr/>
            </p14:nvContentPartPr>
            <p14:xfrm>
              <a:off x="1381520" y="6217880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E625D28-C2EE-276B-EE04-6567B679F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2880" y="6208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7C5F1D2-9824-B142-61A0-18D2723F79AA}"/>
                  </a:ext>
                </a:extLst>
              </p14:cNvPr>
              <p14:cNvContentPartPr/>
              <p14:nvPr/>
            </p14:nvContentPartPr>
            <p14:xfrm>
              <a:off x="1432280" y="6309320"/>
              <a:ext cx="612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7C5F1D2-9824-B142-61A0-18D2723F7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3280" y="6300680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A58E33-0FA9-F5AD-30F4-F1EF05D0697D}"/>
                  </a:ext>
                </a:extLst>
              </p14:cNvPr>
              <p14:cNvContentPartPr/>
              <p14:nvPr/>
            </p14:nvContentPartPr>
            <p14:xfrm>
              <a:off x="1015760" y="603464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A58E33-0FA9-F5AD-30F4-F1EF05D06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120" y="6025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6FF658E-BB0D-0C6A-6B8C-A790F4831E3B}"/>
                  </a:ext>
                </a:extLst>
              </p14:cNvPr>
              <p14:cNvContentPartPr/>
              <p14:nvPr/>
            </p14:nvContentPartPr>
            <p14:xfrm>
              <a:off x="942680" y="6217880"/>
              <a:ext cx="12600" cy="8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6FF658E-BB0D-0C6A-6B8C-A790F4831E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3680" y="6208880"/>
                <a:ext cx="30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05A7785-6CAF-A51F-F6B7-89AC01469BEE}"/>
                  </a:ext>
                </a:extLst>
              </p14:cNvPr>
              <p14:cNvContentPartPr/>
              <p14:nvPr/>
            </p14:nvContentPartPr>
            <p14:xfrm>
              <a:off x="904160" y="604508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05A7785-6CAF-A51F-F6B7-89AC01469B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160" y="6036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00ADA48-C855-B7B8-8E56-4A0AABA4127E}"/>
                  </a:ext>
                </a:extLst>
              </p14:cNvPr>
              <p14:cNvContentPartPr/>
              <p14:nvPr/>
            </p14:nvContentPartPr>
            <p14:xfrm>
              <a:off x="954560" y="5779040"/>
              <a:ext cx="360" cy="2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00ADA48-C855-B7B8-8E56-4A0AABA4127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5920" y="5770040"/>
                <a:ext cx="1800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C250A4F-BA24-B91A-C86E-992C37B61A33}"/>
              </a:ext>
            </a:extLst>
          </p:cNvPr>
          <p:cNvSpPr txBox="1"/>
          <p:nvPr/>
        </p:nvSpPr>
        <p:spPr>
          <a:xfrm>
            <a:off x="1848100" y="4277120"/>
            <a:ext cx="2573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Top-down view of the flow cell with adapter ligated fragments (shown as dots) attached to oligo “lawn”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4F8276-7EB4-ACD7-E947-B10DB86BD0AE}"/>
              </a:ext>
            </a:extLst>
          </p:cNvPr>
          <p:cNvSpPr/>
          <p:nvPr/>
        </p:nvSpPr>
        <p:spPr>
          <a:xfrm>
            <a:off x="5484978" y="4223365"/>
            <a:ext cx="773461" cy="214729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6A1F263-1282-7F58-1477-6A59E960D489}"/>
                  </a:ext>
                </a:extLst>
              </p14:cNvPr>
              <p14:cNvContentPartPr/>
              <p14:nvPr/>
            </p14:nvContentPartPr>
            <p14:xfrm>
              <a:off x="5668920" y="449048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6A1F263-1282-7F58-1477-6A59E960D4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50200" y="447176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9D1BE7-006F-54A5-79B9-8EAB620EF637}"/>
                  </a:ext>
                </a:extLst>
              </p14:cNvPr>
              <p14:cNvContentPartPr/>
              <p14:nvPr/>
            </p14:nvContentPartPr>
            <p14:xfrm>
              <a:off x="5984280" y="4521080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9D1BE7-006F-54A5-79B9-8EAB620EF6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5200" y="45020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3514E74-E552-808F-AEA2-06BC8C4EF7C5}"/>
                  </a:ext>
                </a:extLst>
              </p14:cNvPr>
              <p14:cNvContentPartPr/>
              <p14:nvPr/>
            </p14:nvContentPartPr>
            <p14:xfrm>
              <a:off x="5933520" y="4854440"/>
              <a:ext cx="360" cy="2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3514E74-E552-808F-AEA2-06BC8C4EF7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14440" y="4835720"/>
                <a:ext cx="38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6CE102-2A71-93B7-75F0-6C8EB2976074}"/>
                  </a:ext>
                </a:extLst>
              </p14:cNvPr>
              <p14:cNvContentPartPr/>
              <p14:nvPr/>
            </p14:nvContentPartPr>
            <p14:xfrm>
              <a:off x="5658480" y="4724480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6CE102-2A71-93B7-75F0-6C8EB29760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9760" y="47054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88F731-1103-C749-9A17-DAACF5D140CE}"/>
                  </a:ext>
                </a:extLst>
              </p14:cNvPr>
              <p14:cNvContentPartPr/>
              <p14:nvPr/>
            </p14:nvContentPartPr>
            <p14:xfrm>
              <a:off x="5740560" y="530336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88F731-1103-C749-9A17-DAACF5D140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21480" y="52842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A783373-6A81-460A-1E73-77457EA75C84}"/>
                  </a:ext>
                </a:extLst>
              </p14:cNvPr>
              <p14:cNvContentPartPr/>
              <p14:nvPr/>
            </p14:nvContentPartPr>
            <p14:xfrm>
              <a:off x="5760720" y="497828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A783373-6A81-460A-1E73-77457EA75C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41640" y="495956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CD715B3-3769-1D39-B232-AB88F3F2FE77}"/>
                  </a:ext>
                </a:extLst>
              </p14:cNvPr>
              <p14:cNvContentPartPr/>
              <p14:nvPr/>
            </p14:nvContentPartPr>
            <p14:xfrm>
              <a:off x="6105960" y="5414960"/>
              <a:ext cx="1044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CD715B3-3769-1D39-B232-AB88F3F2FE7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86880" y="5396240"/>
                <a:ext cx="48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7ADD23-96FA-07F1-4E06-C141C8F8F0FC}"/>
                  </a:ext>
                </a:extLst>
              </p14:cNvPr>
              <p14:cNvContentPartPr/>
              <p14:nvPr/>
            </p14:nvContentPartPr>
            <p14:xfrm>
              <a:off x="5902920" y="4996640"/>
              <a:ext cx="360" cy="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7ADD23-96FA-07F1-4E06-C141C8F8F0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83840" y="4977920"/>
                <a:ext cx="38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3FCCD18-F712-4A3B-1254-BE8F2A1518B3}"/>
                  </a:ext>
                </a:extLst>
              </p14:cNvPr>
              <p14:cNvContentPartPr/>
              <p14:nvPr/>
            </p14:nvContentPartPr>
            <p14:xfrm>
              <a:off x="5994360" y="5211560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3FCCD18-F712-4A3B-1254-BE8F2A1518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5640" y="519284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CB07C49-D3C2-AD54-44EC-5691B7442F9F}"/>
                  </a:ext>
                </a:extLst>
              </p14:cNvPr>
              <p14:cNvContentPartPr/>
              <p14:nvPr/>
            </p14:nvContentPartPr>
            <p14:xfrm>
              <a:off x="5730120" y="5191400"/>
              <a:ext cx="1080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CB07C49-D3C2-AD54-44EC-5691B7442F9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11040" y="5172680"/>
                <a:ext cx="48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949C2F-F0AF-C081-B6C4-27482138060B}"/>
                  </a:ext>
                </a:extLst>
              </p14:cNvPr>
              <p14:cNvContentPartPr/>
              <p14:nvPr/>
            </p14:nvContentPartPr>
            <p14:xfrm>
              <a:off x="5638320" y="4988000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949C2F-F0AF-C081-B6C4-2748213806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9600" y="49692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DBE66E-88BD-00E8-7667-B1E6E7611EEE}"/>
                  </a:ext>
                </a:extLst>
              </p14:cNvPr>
              <p14:cNvContentPartPr/>
              <p14:nvPr/>
            </p14:nvContentPartPr>
            <p14:xfrm>
              <a:off x="5852160" y="4702520"/>
              <a:ext cx="360" cy="2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DBE66E-88BD-00E8-7667-B1E6E7611E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3440" y="4683440"/>
                <a:ext cx="38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3FC852B-40B3-45D8-0606-BD437AC24CFD}"/>
                  </a:ext>
                </a:extLst>
              </p14:cNvPr>
              <p14:cNvContentPartPr/>
              <p14:nvPr/>
            </p14:nvContentPartPr>
            <p14:xfrm>
              <a:off x="5811480" y="4541240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3FC852B-40B3-45D8-0606-BD437AC24C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92400" y="452216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AD975F-C9F7-7C47-809F-C196A07DE758}"/>
                  </a:ext>
                </a:extLst>
              </p14:cNvPr>
              <p14:cNvContentPartPr/>
              <p14:nvPr/>
            </p14:nvContentPartPr>
            <p14:xfrm>
              <a:off x="6014520" y="4724480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AD975F-C9F7-7C47-809F-C196A07DE75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95800" y="47054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A4C007A-EFE9-2798-0F26-60A14BC8E957}"/>
                  </a:ext>
                </a:extLst>
              </p14:cNvPr>
              <p14:cNvContentPartPr/>
              <p14:nvPr/>
            </p14:nvContentPartPr>
            <p14:xfrm>
              <a:off x="6085440" y="4529720"/>
              <a:ext cx="360" cy="2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A4C007A-EFE9-2798-0F26-60A14BC8E9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6720" y="4510640"/>
                <a:ext cx="38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1D7200C-1A90-439D-F7F1-E617C67FA8CC}"/>
                  </a:ext>
                </a:extLst>
              </p14:cNvPr>
              <p14:cNvContentPartPr/>
              <p14:nvPr/>
            </p14:nvContentPartPr>
            <p14:xfrm>
              <a:off x="6004440" y="5039480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1D7200C-1A90-439D-F7F1-E617C67FA8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85360" y="50204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F429A1-813D-92F7-1F76-FA6DE4566344}"/>
                  </a:ext>
                </a:extLst>
              </p14:cNvPr>
              <p14:cNvContentPartPr/>
              <p14:nvPr/>
            </p14:nvContentPartPr>
            <p14:xfrm>
              <a:off x="6085440" y="4925720"/>
              <a:ext cx="360" cy="2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F429A1-813D-92F7-1F76-FA6DE45663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6720" y="4907000"/>
                <a:ext cx="38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CBB83E2-A28B-5E40-8440-28D400BFA568}"/>
                  </a:ext>
                </a:extLst>
              </p14:cNvPr>
              <p14:cNvContentPartPr/>
              <p14:nvPr/>
            </p14:nvContentPartPr>
            <p14:xfrm>
              <a:off x="5872320" y="5648960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CBB83E2-A28B-5E40-8440-28D400BFA5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53600" y="56298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6A1BD95-62A2-0514-989A-39F3AF06D304}"/>
                  </a:ext>
                </a:extLst>
              </p14:cNvPr>
              <p14:cNvContentPartPr/>
              <p14:nvPr/>
            </p14:nvContentPartPr>
            <p14:xfrm>
              <a:off x="5577480" y="5435840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6A1BD95-62A2-0514-989A-39F3AF06D3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58400" y="541676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F80E510-5FCD-5504-EE1A-6ED818AEA752}"/>
                  </a:ext>
                </a:extLst>
              </p14:cNvPr>
              <p14:cNvContentPartPr/>
              <p14:nvPr/>
            </p14:nvContentPartPr>
            <p14:xfrm>
              <a:off x="5658480" y="5598200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F80E510-5FCD-5504-EE1A-6ED818AEA7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9760" y="557912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6040F6F-F2CA-4E69-81B7-C6335B934337}"/>
                  </a:ext>
                </a:extLst>
              </p14:cNvPr>
              <p14:cNvContentPartPr/>
              <p14:nvPr/>
            </p14:nvContentPartPr>
            <p14:xfrm>
              <a:off x="5780880" y="547616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6040F6F-F2CA-4E69-81B7-C6335B9343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61800" y="54570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D07ADA3-72BF-E588-7866-A0049FF0D773}"/>
                  </a:ext>
                </a:extLst>
              </p14:cNvPr>
              <p14:cNvContentPartPr/>
              <p14:nvPr/>
            </p14:nvContentPartPr>
            <p14:xfrm>
              <a:off x="5895000" y="5300840"/>
              <a:ext cx="8280" cy="2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D07ADA3-72BF-E588-7866-A0049FF0D77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75920" y="5282120"/>
                <a:ext cx="46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4678DFD-9CEC-5FA0-A17D-037F609C4F70}"/>
                  </a:ext>
                </a:extLst>
              </p14:cNvPr>
              <p14:cNvContentPartPr/>
              <p14:nvPr/>
            </p14:nvContentPartPr>
            <p14:xfrm>
              <a:off x="5608080" y="5222000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4678DFD-9CEC-5FA0-A17D-037F609C4F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89000" y="52032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1163E71-E375-9688-9451-C3EE6A77A253}"/>
                  </a:ext>
                </a:extLst>
              </p14:cNvPr>
              <p14:cNvContentPartPr/>
              <p14:nvPr/>
            </p14:nvContentPartPr>
            <p14:xfrm>
              <a:off x="6032880" y="5522960"/>
              <a:ext cx="2160" cy="4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1163E71-E375-9688-9451-C3EE6A77A2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14160" y="5503880"/>
                <a:ext cx="39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9F19AB1-0389-70C6-FC1B-FEE7F9B318E1}"/>
                  </a:ext>
                </a:extLst>
              </p14:cNvPr>
              <p14:cNvContentPartPr/>
              <p14:nvPr/>
            </p14:nvContentPartPr>
            <p14:xfrm>
              <a:off x="6014520" y="5801600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9F19AB1-0389-70C6-FC1B-FEE7F9B318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95800" y="578252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0602B85-518E-CC12-C388-2A1698B19679}"/>
                  </a:ext>
                </a:extLst>
              </p14:cNvPr>
              <p14:cNvContentPartPr/>
              <p14:nvPr/>
            </p14:nvContentPartPr>
            <p14:xfrm>
              <a:off x="5860440" y="5913200"/>
              <a:ext cx="1260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0602B85-518E-CC12-C388-2A1698B1967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41360" y="5894480"/>
                <a:ext cx="50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C5AB4D7-53B5-4673-40DC-CD3F98288682}"/>
                  </a:ext>
                </a:extLst>
              </p14:cNvPr>
              <p14:cNvContentPartPr/>
              <p14:nvPr/>
            </p14:nvContentPartPr>
            <p14:xfrm>
              <a:off x="5699520" y="5801600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C5AB4D7-53B5-4673-40DC-CD3F982886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0800" y="578252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EFA33E0-8D87-4D4A-A692-DDCF5CEFA98D}"/>
                  </a:ext>
                </a:extLst>
              </p14:cNvPr>
              <p14:cNvContentPartPr/>
              <p14:nvPr/>
            </p14:nvContentPartPr>
            <p14:xfrm>
              <a:off x="5709960" y="6055400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EFA33E0-8D87-4D4A-A692-DDCF5CEFA98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90880" y="603668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4FE8F52-15EB-2085-E278-D25DCA4ED451}"/>
                  </a:ext>
                </a:extLst>
              </p14:cNvPr>
              <p14:cNvContentPartPr/>
              <p14:nvPr/>
            </p14:nvContentPartPr>
            <p14:xfrm>
              <a:off x="5791320" y="6177080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4FE8F52-15EB-2085-E278-D25DCA4ED4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72240" y="61580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9B1505D-9132-7D06-4D79-31FCA03D20A9}"/>
                  </a:ext>
                </a:extLst>
              </p14:cNvPr>
              <p14:cNvContentPartPr/>
              <p14:nvPr/>
            </p14:nvContentPartPr>
            <p14:xfrm>
              <a:off x="5892480" y="6114440"/>
              <a:ext cx="360" cy="2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9B1505D-9132-7D06-4D79-31FCA03D20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73760" y="6095360"/>
                <a:ext cx="38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4C2F95D-DAA4-E68D-0A9B-78F3D9B05CBD}"/>
                  </a:ext>
                </a:extLst>
              </p14:cNvPr>
              <p14:cNvContentPartPr/>
              <p14:nvPr/>
            </p14:nvContentPartPr>
            <p14:xfrm>
              <a:off x="6004440" y="6004280"/>
              <a:ext cx="21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4C2F95D-DAA4-E68D-0A9B-78F3D9B05C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85360" y="5985200"/>
                <a:ext cx="39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91E6191-EA06-AA28-FE7E-84F3F21EDA97}"/>
                  </a:ext>
                </a:extLst>
              </p14:cNvPr>
              <p14:cNvContentPartPr/>
              <p14:nvPr/>
            </p14:nvContentPartPr>
            <p14:xfrm>
              <a:off x="6065280" y="5892320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91E6191-EA06-AA28-FE7E-84F3F21EDA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46560" y="587360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DA98BE5-FF7B-A293-A794-89D861BF9804}"/>
                  </a:ext>
                </a:extLst>
              </p14:cNvPr>
              <p14:cNvContentPartPr/>
              <p14:nvPr/>
            </p14:nvContentPartPr>
            <p14:xfrm>
              <a:off x="6065280" y="615692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DA98BE5-FF7B-A293-A794-89D861BF98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46560" y="613784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7853E5-CDC7-7F4D-EC81-1AE71BEF4A56}"/>
                  </a:ext>
                </a:extLst>
              </p14:cNvPr>
              <p14:cNvContentPartPr/>
              <p14:nvPr/>
            </p14:nvContentPartPr>
            <p14:xfrm>
              <a:off x="6116040" y="6248360"/>
              <a:ext cx="612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7853E5-CDC7-7F4D-EC81-1AE71BEF4A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97320" y="6229640"/>
                <a:ext cx="43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9018B86-6FB9-9D57-B4D1-5491B4E6B5A2}"/>
                  </a:ext>
                </a:extLst>
              </p14:cNvPr>
              <p14:cNvContentPartPr/>
              <p14:nvPr/>
            </p14:nvContentPartPr>
            <p14:xfrm>
              <a:off x="5699520" y="5973680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9018B86-6FB9-9D57-B4D1-5491B4E6B5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0800" y="595496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D7005E5-388B-4E18-8B95-577DA11F9BE7}"/>
                  </a:ext>
                </a:extLst>
              </p14:cNvPr>
              <p14:cNvContentPartPr/>
              <p14:nvPr/>
            </p14:nvContentPartPr>
            <p14:xfrm>
              <a:off x="5626440" y="6156920"/>
              <a:ext cx="12600" cy="8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D7005E5-388B-4E18-8B95-577DA11F9B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7360" y="6137840"/>
                <a:ext cx="50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A7BCF62-F761-ECDC-864F-E6D5050D8DBD}"/>
                  </a:ext>
                </a:extLst>
              </p14:cNvPr>
              <p14:cNvContentPartPr/>
              <p14:nvPr/>
            </p14:nvContentPartPr>
            <p14:xfrm>
              <a:off x="5587920" y="5984120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A7BCF62-F761-ECDC-864F-E6D5050D8D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68840" y="5965040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6B1004E-904D-2FC3-5197-051F927015C5}"/>
                  </a:ext>
                </a:extLst>
              </p14:cNvPr>
              <p14:cNvContentPartPr/>
              <p14:nvPr/>
            </p14:nvContentPartPr>
            <p14:xfrm>
              <a:off x="5638320" y="5718080"/>
              <a:ext cx="360" cy="2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6B1004E-904D-2FC3-5197-051F927015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9600" y="5699000"/>
                <a:ext cx="38160" cy="3960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DE35F4B-09BD-502C-04E6-9E8F0DCEEDF5}"/>
              </a:ext>
            </a:extLst>
          </p:cNvPr>
          <p:cNvSpPr txBox="1"/>
          <p:nvPr/>
        </p:nvSpPr>
        <p:spPr>
          <a:xfrm>
            <a:off x="6551961" y="4182943"/>
            <a:ext cx="4269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dots corresponding to hybridized fragments have grown in size due to in-situ amplification. Now each fragment had was multiplied thousands of time and formed a </a:t>
            </a:r>
            <a:r>
              <a:rPr lang="en-US" sz="2000" b="1" dirty="0"/>
              <a:t>cluster</a:t>
            </a:r>
            <a:r>
              <a:rPr lang="en-US" sz="2000" dirty="0"/>
              <a:t>. In-situ PCR is needed to amplify the fluorescent signal once the sequencing starts</a:t>
            </a:r>
          </a:p>
        </p:txBody>
      </p:sp>
    </p:spTree>
    <p:extLst>
      <p:ext uri="{BB962C8B-B14F-4D97-AF65-F5344CB8AC3E}">
        <p14:creationId xmlns:p14="http://schemas.microsoft.com/office/powerpoint/2010/main" val="1225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87C88-FDBF-035B-24B1-BE224E09BEF5}"/>
              </a:ext>
            </a:extLst>
          </p:cNvPr>
          <p:cNvSpPr txBox="1"/>
          <p:nvPr/>
        </p:nvSpPr>
        <p:spPr>
          <a:xfrm>
            <a:off x="4247336" y="90529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60A75-AECE-A92B-28D4-0EB7563527D2}"/>
              </a:ext>
            </a:extLst>
          </p:cNvPr>
          <p:cNvSpPr txBox="1"/>
          <p:nvPr/>
        </p:nvSpPr>
        <p:spPr>
          <a:xfrm>
            <a:off x="670903" y="913914"/>
            <a:ext cx="977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Sequencing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BB64C9-048A-FFC1-BAFC-8744E6E76749}"/>
              </a:ext>
            </a:extLst>
          </p:cNvPr>
          <p:cNvGrpSpPr/>
          <p:nvPr/>
        </p:nvGrpSpPr>
        <p:grpSpPr>
          <a:xfrm>
            <a:off x="780836" y="1734237"/>
            <a:ext cx="9551542" cy="3413112"/>
            <a:chOff x="780836" y="1734237"/>
            <a:chExt cx="9551542" cy="3413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5E8B4-344D-84C7-D4D5-B42854CFF2D7}"/>
                </a:ext>
              </a:extLst>
            </p:cNvPr>
            <p:cNvSpPr/>
            <p:nvPr/>
          </p:nvSpPr>
          <p:spPr>
            <a:xfrm>
              <a:off x="780836" y="4623367"/>
              <a:ext cx="1407556" cy="195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D4576D-4248-E6F7-9865-BB55799FCE8B}"/>
                </a:ext>
              </a:extLst>
            </p:cNvPr>
            <p:cNvCxnSpPr/>
            <p:nvPr/>
          </p:nvCxnSpPr>
          <p:spPr>
            <a:xfrm flipV="1">
              <a:off x="1479479" y="3832257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1CD07F-9B09-9635-4F6A-1005E0EB0216}"/>
                </a:ext>
              </a:extLst>
            </p:cNvPr>
            <p:cNvCxnSpPr/>
            <p:nvPr/>
          </p:nvCxnSpPr>
          <p:spPr>
            <a:xfrm>
              <a:off x="1335640" y="2474011"/>
              <a:ext cx="0" cy="1666470"/>
            </a:xfrm>
            <a:prstGeom prst="line">
              <a:avLst/>
            </a:prstGeom>
            <a:ln w="698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B74A6-F572-50DC-9AF5-BCE56E1F13F2}"/>
                </a:ext>
              </a:extLst>
            </p:cNvPr>
            <p:cNvSpPr txBox="1"/>
            <p:nvPr/>
          </p:nvSpPr>
          <p:spPr>
            <a:xfrm>
              <a:off x="2137028" y="4530904"/>
              <a:ext cx="1113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Flow-cell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48A582-188E-217E-2587-09971858AE91}"/>
                </a:ext>
              </a:extLst>
            </p:cNvPr>
            <p:cNvSpPr txBox="1"/>
            <p:nvPr/>
          </p:nvSpPr>
          <p:spPr>
            <a:xfrm>
              <a:off x="1539415" y="4077133"/>
              <a:ext cx="726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Oligo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1617D0-F94B-62C3-F436-585CBE534C72}"/>
                </a:ext>
              </a:extLst>
            </p:cNvPr>
            <p:cNvSpPr txBox="1"/>
            <p:nvPr/>
          </p:nvSpPr>
          <p:spPr>
            <a:xfrm>
              <a:off x="1434965" y="2852799"/>
              <a:ext cx="267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Fragment with adapters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4B3FD1-76E6-4263-6573-C9963CFE66D9}"/>
                </a:ext>
              </a:extLst>
            </p:cNvPr>
            <p:cNvCxnSpPr/>
            <p:nvPr/>
          </p:nvCxnSpPr>
          <p:spPr>
            <a:xfrm flipV="1">
              <a:off x="1479479" y="3339097"/>
              <a:ext cx="0" cy="49316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0D6BC7-E749-8D1C-A167-5AA76F82F9BF}"/>
                </a:ext>
              </a:extLst>
            </p:cNvPr>
            <p:cNvSpPr/>
            <p:nvPr/>
          </p:nvSpPr>
          <p:spPr>
            <a:xfrm>
              <a:off x="4837425" y="4662753"/>
              <a:ext cx="2621617" cy="48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98BB0E-0AFB-2EF2-E7EF-9FD034081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2524" y="3735790"/>
              <a:ext cx="0" cy="926958"/>
            </a:xfrm>
            <a:prstGeom prst="line">
              <a:avLst/>
            </a:prstGeom>
            <a:ln w="254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BB715-DB54-DA2C-CC85-4B779B6F32F7}"/>
                </a:ext>
              </a:extLst>
            </p:cNvPr>
            <p:cNvCxnSpPr>
              <a:cxnSpLocks/>
            </p:cNvCxnSpPr>
            <p:nvPr/>
          </p:nvCxnSpPr>
          <p:spPr>
            <a:xfrm>
              <a:off x="5806625" y="1820232"/>
              <a:ext cx="0" cy="2320249"/>
            </a:xfrm>
            <a:prstGeom prst="line">
              <a:avLst/>
            </a:prstGeom>
            <a:ln w="190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261CB5-B8C8-CC9A-1AF7-A01BA3F82C42}"/>
                </a:ext>
              </a:extLst>
            </p:cNvPr>
            <p:cNvSpPr/>
            <p:nvPr/>
          </p:nvSpPr>
          <p:spPr>
            <a:xfrm>
              <a:off x="7736444" y="2239382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AFAA0A-A490-C688-8E70-9D882DCE0BE9}"/>
                </a:ext>
              </a:extLst>
            </p:cNvPr>
            <p:cNvSpPr/>
            <p:nvPr/>
          </p:nvSpPr>
          <p:spPr>
            <a:xfrm>
              <a:off x="8474470" y="2515071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BD694-1636-F680-174C-7C9D5FE48DFC}"/>
                </a:ext>
              </a:extLst>
            </p:cNvPr>
            <p:cNvSpPr/>
            <p:nvPr/>
          </p:nvSpPr>
          <p:spPr>
            <a:xfrm>
              <a:off x="7800371" y="2969493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70F976-3223-045E-7D20-ECB1AA933D06}"/>
                </a:ext>
              </a:extLst>
            </p:cNvPr>
            <p:cNvSpPr/>
            <p:nvPr/>
          </p:nvSpPr>
          <p:spPr>
            <a:xfrm>
              <a:off x="8425380" y="3317099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FFC33-F03A-C543-2EF2-8BF78BDFA669}"/>
                </a:ext>
              </a:extLst>
            </p:cNvPr>
            <p:cNvSpPr/>
            <p:nvPr/>
          </p:nvSpPr>
          <p:spPr>
            <a:xfrm>
              <a:off x="9162837" y="1734237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2E2B6-B56B-5E7C-3250-F547CC6694EB}"/>
                </a:ext>
              </a:extLst>
            </p:cNvPr>
            <p:cNvSpPr/>
            <p:nvPr/>
          </p:nvSpPr>
          <p:spPr>
            <a:xfrm>
              <a:off x="9900863" y="2009926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3F5398-E2A8-109A-3BB3-7FE44B08562B}"/>
                </a:ext>
              </a:extLst>
            </p:cNvPr>
            <p:cNvSpPr/>
            <p:nvPr/>
          </p:nvSpPr>
          <p:spPr>
            <a:xfrm>
              <a:off x="9226764" y="2464348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C17FFF-0D4D-EA5A-C83A-1068DD5F949C}"/>
                </a:ext>
              </a:extLst>
            </p:cNvPr>
            <p:cNvSpPr/>
            <p:nvPr/>
          </p:nvSpPr>
          <p:spPr>
            <a:xfrm>
              <a:off x="9851773" y="2811954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FECEF0-C83F-C1B1-E066-2B448DAFF5F4}"/>
                </a:ext>
              </a:extLst>
            </p:cNvPr>
            <p:cNvSpPr/>
            <p:nvPr/>
          </p:nvSpPr>
          <p:spPr>
            <a:xfrm>
              <a:off x="9078934" y="3304473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9FCF79-B286-B92D-335B-B036A96D2402}"/>
                </a:ext>
              </a:extLst>
            </p:cNvPr>
            <p:cNvSpPr/>
            <p:nvPr/>
          </p:nvSpPr>
          <p:spPr>
            <a:xfrm>
              <a:off x="9816960" y="3580162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0EC53C-8787-CFDE-B201-2526D9BED480}"/>
                </a:ext>
              </a:extLst>
            </p:cNvPr>
            <p:cNvSpPr/>
            <p:nvPr/>
          </p:nvSpPr>
          <p:spPr>
            <a:xfrm>
              <a:off x="9142861" y="4034584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548A40-7894-4EE1-9475-50216A47283D}"/>
                </a:ext>
              </a:extLst>
            </p:cNvPr>
            <p:cNvSpPr/>
            <p:nvPr/>
          </p:nvSpPr>
          <p:spPr>
            <a:xfrm>
              <a:off x="9767870" y="4382190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A570B0-9F2A-77C6-6495-B44577DD6B01}"/>
                </a:ext>
              </a:extLst>
            </p:cNvPr>
            <p:cNvCxnSpPr/>
            <p:nvPr/>
          </p:nvCxnSpPr>
          <p:spPr>
            <a:xfrm flipH="1">
              <a:off x="6421353" y="2811954"/>
              <a:ext cx="1037689" cy="749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A863B7C-731C-D2E0-777D-ED684EC3D313}"/>
              </a:ext>
            </a:extLst>
          </p:cNvPr>
          <p:cNvSpPr txBox="1"/>
          <p:nvPr/>
        </p:nvSpPr>
        <p:spPr>
          <a:xfrm>
            <a:off x="10545323" y="421944"/>
            <a:ext cx="1627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Nucleotides with fluorescent dye terminators</a:t>
            </a:r>
          </a:p>
        </p:txBody>
      </p:sp>
    </p:spTree>
    <p:extLst>
      <p:ext uri="{BB962C8B-B14F-4D97-AF65-F5344CB8AC3E}">
        <p14:creationId xmlns:p14="http://schemas.microsoft.com/office/powerpoint/2010/main" val="379481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87C88-FDBF-035B-24B1-BE224E09BEF5}"/>
              </a:ext>
            </a:extLst>
          </p:cNvPr>
          <p:cNvSpPr txBox="1"/>
          <p:nvPr/>
        </p:nvSpPr>
        <p:spPr>
          <a:xfrm>
            <a:off x="4247336" y="90529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60A75-AECE-A92B-28D4-0EB7563527D2}"/>
              </a:ext>
            </a:extLst>
          </p:cNvPr>
          <p:cNvSpPr txBox="1"/>
          <p:nvPr/>
        </p:nvSpPr>
        <p:spPr>
          <a:xfrm>
            <a:off x="537341" y="471586"/>
            <a:ext cx="252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Sequencing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A3DA7-9FFE-C507-8CCF-D0FBF3ABBB23}"/>
              </a:ext>
            </a:extLst>
          </p:cNvPr>
          <p:cNvSpPr txBox="1"/>
          <p:nvPr/>
        </p:nvSpPr>
        <p:spPr>
          <a:xfrm>
            <a:off x="859489" y="5269466"/>
            <a:ext cx="22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 nucleotide with fluorescent dye terminator, take a picture of clusters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2F2A90-58BD-E79F-5531-2D38790FC763}"/>
              </a:ext>
            </a:extLst>
          </p:cNvPr>
          <p:cNvGrpSpPr/>
          <p:nvPr/>
        </p:nvGrpSpPr>
        <p:grpSpPr>
          <a:xfrm>
            <a:off x="614730" y="1249111"/>
            <a:ext cx="8250709" cy="4613609"/>
            <a:chOff x="614730" y="1249111"/>
            <a:chExt cx="8250709" cy="46136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0D6BC7-E749-8D1C-A167-5AA76F82F9BF}"/>
                </a:ext>
              </a:extLst>
            </p:cNvPr>
            <p:cNvSpPr/>
            <p:nvPr/>
          </p:nvSpPr>
          <p:spPr>
            <a:xfrm>
              <a:off x="614730" y="4621659"/>
              <a:ext cx="2621617" cy="48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98BB0E-0AFB-2EF2-E7EF-9FD034081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9829" y="3694696"/>
              <a:ext cx="0" cy="926958"/>
            </a:xfrm>
            <a:prstGeom prst="line">
              <a:avLst/>
            </a:prstGeom>
            <a:ln w="254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BB715-DB54-DA2C-CC85-4B779B6F32F7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30" y="1779138"/>
              <a:ext cx="0" cy="2320249"/>
            </a:xfrm>
            <a:prstGeom prst="line">
              <a:avLst/>
            </a:prstGeom>
            <a:ln w="190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261CB5-B8C8-CC9A-1AF7-A01BA3F82C42}"/>
                </a:ext>
              </a:extLst>
            </p:cNvPr>
            <p:cNvSpPr/>
            <p:nvPr/>
          </p:nvSpPr>
          <p:spPr>
            <a:xfrm>
              <a:off x="1740316" y="3068427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AFAA0A-A490-C688-8E70-9D882DCE0BE9}"/>
                </a:ext>
              </a:extLst>
            </p:cNvPr>
            <p:cNvSpPr/>
            <p:nvPr/>
          </p:nvSpPr>
          <p:spPr>
            <a:xfrm>
              <a:off x="3534860" y="1466081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BD694-1636-F680-174C-7C9D5FE48DFC}"/>
                </a:ext>
              </a:extLst>
            </p:cNvPr>
            <p:cNvSpPr/>
            <p:nvPr/>
          </p:nvSpPr>
          <p:spPr>
            <a:xfrm>
              <a:off x="2860761" y="1920503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70F976-3223-045E-7D20-ECB1AA933D06}"/>
                </a:ext>
              </a:extLst>
            </p:cNvPr>
            <p:cNvSpPr/>
            <p:nvPr/>
          </p:nvSpPr>
          <p:spPr>
            <a:xfrm>
              <a:off x="3485770" y="2268109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A570B0-9F2A-77C6-6495-B44577DD6B01}"/>
                </a:ext>
              </a:extLst>
            </p:cNvPr>
            <p:cNvCxnSpPr/>
            <p:nvPr/>
          </p:nvCxnSpPr>
          <p:spPr>
            <a:xfrm flipH="1">
              <a:off x="2254587" y="2760843"/>
              <a:ext cx="1037689" cy="749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88D77E-7DCE-19CD-F196-1F4AF1C1F0C1}"/>
                </a:ext>
              </a:extLst>
            </p:cNvPr>
            <p:cNvSpPr txBox="1"/>
            <p:nvPr/>
          </p:nvSpPr>
          <p:spPr>
            <a:xfrm>
              <a:off x="1160981" y="1271369"/>
              <a:ext cx="926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Cycle 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9BB8B5-AFB3-BBA8-4A9E-591E66956085}"/>
                </a:ext>
              </a:extLst>
            </p:cNvPr>
            <p:cNvSpPr/>
            <p:nvPr/>
          </p:nvSpPr>
          <p:spPr>
            <a:xfrm>
              <a:off x="5513794" y="4599401"/>
              <a:ext cx="2621617" cy="48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964820-0201-31B2-B786-90AB3BE32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893" y="3672438"/>
              <a:ext cx="0" cy="926958"/>
            </a:xfrm>
            <a:prstGeom prst="line">
              <a:avLst/>
            </a:prstGeom>
            <a:ln w="254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CA43C1-FDA7-2C6C-37EC-5DF8BF1304AE}"/>
                </a:ext>
              </a:extLst>
            </p:cNvPr>
            <p:cNvCxnSpPr>
              <a:cxnSpLocks/>
            </p:cNvCxnSpPr>
            <p:nvPr/>
          </p:nvCxnSpPr>
          <p:spPr>
            <a:xfrm>
              <a:off x="6482994" y="1682481"/>
              <a:ext cx="0" cy="2320249"/>
            </a:xfrm>
            <a:prstGeom prst="line">
              <a:avLst/>
            </a:prstGeom>
            <a:ln w="190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FC79B4-F5D6-37A8-7CB2-359787BAEAB7}"/>
                </a:ext>
              </a:extLst>
            </p:cNvPr>
            <p:cNvSpPr/>
            <p:nvPr/>
          </p:nvSpPr>
          <p:spPr>
            <a:xfrm>
              <a:off x="6639380" y="3046169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AA9458-D50E-15FF-B8AC-86C807C9A125}"/>
                </a:ext>
              </a:extLst>
            </p:cNvPr>
            <p:cNvSpPr/>
            <p:nvPr/>
          </p:nvSpPr>
          <p:spPr>
            <a:xfrm>
              <a:off x="8433924" y="1443823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C2995C-D549-4BB1-FE62-B8D8D4A467B2}"/>
                </a:ext>
              </a:extLst>
            </p:cNvPr>
            <p:cNvSpPr/>
            <p:nvPr/>
          </p:nvSpPr>
          <p:spPr>
            <a:xfrm>
              <a:off x="7759825" y="1898245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057437-F77F-B724-555D-FB36EA42448B}"/>
                </a:ext>
              </a:extLst>
            </p:cNvPr>
            <p:cNvSpPr/>
            <p:nvPr/>
          </p:nvSpPr>
          <p:spPr>
            <a:xfrm>
              <a:off x="8384834" y="2245851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9C9A02-DEA4-72E2-18A7-24BC3D2F4B3E}"/>
                </a:ext>
              </a:extLst>
            </p:cNvPr>
            <p:cNvCxnSpPr/>
            <p:nvPr/>
          </p:nvCxnSpPr>
          <p:spPr>
            <a:xfrm flipH="1">
              <a:off x="7153651" y="2738585"/>
              <a:ext cx="1037689" cy="749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157E9-3E60-C4E0-9F41-92C8FE58F114}"/>
                </a:ext>
              </a:extLst>
            </p:cNvPr>
            <p:cNvSpPr txBox="1"/>
            <p:nvPr/>
          </p:nvSpPr>
          <p:spPr>
            <a:xfrm>
              <a:off x="6060045" y="1249111"/>
              <a:ext cx="926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Cycle 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90787-200D-B22A-D76D-20CF8E3081ED}"/>
                </a:ext>
              </a:extLst>
            </p:cNvPr>
            <p:cNvSpPr/>
            <p:nvPr/>
          </p:nvSpPr>
          <p:spPr>
            <a:xfrm>
              <a:off x="1760864" y="2876764"/>
              <a:ext cx="431514" cy="791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3EC821-5560-117A-EC71-387D3F24EBBC}"/>
                </a:ext>
              </a:extLst>
            </p:cNvPr>
            <p:cNvSpPr/>
            <p:nvPr/>
          </p:nvSpPr>
          <p:spPr>
            <a:xfrm>
              <a:off x="5377381" y="2939262"/>
              <a:ext cx="431514" cy="791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U-Turn 40">
              <a:extLst>
                <a:ext uri="{FF2B5EF4-FFF2-40B4-BE49-F238E27FC236}">
                  <a16:creationId xmlns:a16="http://schemas.microsoft.com/office/drawing/2014/main" id="{6C6C8B62-1C7C-21BF-C180-5A43EE14A885}"/>
                </a:ext>
              </a:extLst>
            </p:cNvPr>
            <p:cNvSpPr/>
            <p:nvPr/>
          </p:nvSpPr>
          <p:spPr>
            <a:xfrm rot="10800000" flipV="1">
              <a:off x="5627526" y="2533498"/>
              <a:ext cx="1124154" cy="40011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C3230C-4F88-1E04-AD18-D4DA4AFFF424}"/>
                </a:ext>
              </a:extLst>
            </p:cNvPr>
            <p:cNvSpPr txBox="1"/>
            <p:nvPr/>
          </p:nvSpPr>
          <p:spPr>
            <a:xfrm>
              <a:off x="5758559" y="5216389"/>
              <a:ext cx="2275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Remove terminator and wash it away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3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87C88-FDBF-035B-24B1-BE224E09BEF5}"/>
              </a:ext>
            </a:extLst>
          </p:cNvPr>
          <p:cNvSpPr txBox="1"/>
          <p:nvPr/>
        </p:nvSpPr>
        <p:spPr>
          <a:xfrm>
            <a:off x="4247336" y="90529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60A75-AECE-A92B-28D4-0EB7563527D2}"/>
              </a:ext>
            </a:extLst>
          </p:cNvPr>
          <p:cNvSpPr txBox="1"/>
          <p:nvPr/>
        </p:nvSpPr>
        <p:spPr>
          <a:xfrm>
            <a:off x="537341" y="471586"/>
            <a:ext cx="252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Sequencing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A3DA7-9FFE-C507-8CCF-D0FBF3ABBB23}"/>
              </a:ext>
            </a:extLst>
          </p:cNvPr>
          <p:cNvSpPr txBox="1"/>
          <p:nvPr/>
        </p:nvSpPr>
        <p:spPr>
          <a:xfrm>
            <a:off x="756748" y="5218096"/>
            <a:ext cx="252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Attach next nucleotide, take a picture again </a:t>
            </a:r>
          </a:p>
          <a:p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3230C-4F88-1E04-AD18-D4DA4AFFF424}"/>
              </a:ext>
            </a:extLst>
          </p:cNvPr>
          <p:cNvSpPr txBox="1"/>
          <p:nvPr/>
        </p:nvSpPr>
        <p:spPr>
          <a:xfrm>
            <a:off x="5758559" y="5216389"/>
            <a:ext cx="22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terminator and wash it away, now we can attach next nucleotide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B1F825-370E-E8D5-CDD7-EA9B33B7970A}"/>
              </a:ext>
            </a:extLst>
          </p:cNvPr>
          <p:cNvGrpSpPr/>
          <p:nvPr/>
        </p:nvGrpSpPr>
        <p:grpSpPr>
          <a:xfrm>
            <a:off x="614730" y="1249111"/>
            <a:ext cx="8250709" cy="3857144"/>
            <a:chOff x="614730" y="1249111"/>
            <a:chExt cx="8250709" cy="38571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0D6BC7-E749-8D1C-A167-5AA76F82F9BF}"/>
                </a:ext>
              </a:extLst>
            </p:cNvPr>
            <p:cNvSpPr/>
            <p:nvPr/>
          </p:nvSpPr>
          <p:spPr>
            <a:xfrm>
              <a:off x="614730" y="4621659"/>
              <a:ext cx="2621617" cy="48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98BB0E-0AFB-2EF2-E7EF-9FD034081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9829" y="3694696"/>
              <a:ext cx="0" cy="926958"/>
            </a:xfrm>
            <a:prstGeom prst="line">
              <a:avLst/>
            </a:prstGeom>
            <a:ln w="254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BB715-DB54-DA2C-CC85-4B779B6F32F7}"/>
                </a:ext>
              </a:extLst>
            </p:cNvPr>
            <p:cNvCxnSpPr>
              <a:cxnSpLocks/>
            </p:cNvCxnSpPr>
            <p:nvPr/>
          </p:nvCxnSpPr>
          <p:spPr>
            <a:xfrm>
              <a:off x="1583930" y="1779138"/>
              <a:ext cx="0" cy="2320249"/>
            </a:xfrm>
            <a:prstGeom prst="line">
              <a:avLst/>
            </a:prstGeom>
            <a:ln w="190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261CB5-B8C8-CC9A-1AF7-A01BA3F82C42}"/>
                </a:ext>
              </a:extLst>
            </p:cNvPr>
            <p:cNvSpPr/>
            <p:nvPr/>
          </p:nvSpPr>
          <p:spPr>
            <a:xfrm>
              <a:off x="1740316" y="3068427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AFAA0A-A490-C688-8E70-9D882DCE0BE9}"/>
                </a:ext>
              </a:extLst>
            </p:cNvPr>
            <p:cNvSpPr/>
            <p:nvPr/>
          </p:nvSpPr>
          <p:spPr>
            <a:xfrm>
              <a:off x="3534860" y="1466081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BD694-1636-F680-174C-7C9D5FE48DFC}"/>
                </a:ext>
              </a:extLst>
            </p:cNvPr>
            <p:cNvSpPr/>
            <p:nvPr/>
          </p:nvSpPr>
          <p:spPr>
            <a:xfrm>
              <a:off x="1740316" y="2442158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70F976-3223-045E-7D20-ECB1AA933D06}"/>
                </a:ext>
              </a:extLst>
            </p:cNvPr>
            <p:cNvSpPr/>
            <p:nvPr/>
          </p:nvSpPr>
          <p:spPr>
            <a:xfrm>
              <a:off x="3485770" y="2268109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A570B0-9F2A-77C6-6495-B44577DD6B01}"/>
                </a:ext>
              </a:extLst>
            </p:cNvPr>
            <p:cNvCxnSpPr/>
            <p:nvPr/>
          </p:nvCxnSpPr>
          <p:spPr>
            <a:xfrm flipH="1">
              <a:off x="2254587" y="2760843"/>
              <a:ext cx="1037689" cy="749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88D77E-7DCE-19CD-F196-1F4AF1C1F0C1}"/>
                </a:ext>
              </a:extLst>
            </p:cNvPr>
            <p:cNvSpPr txBox="1"/>
            <p:nvPr/>
          </p:nvSpPr>
          <p:spPr>
            <a:xfrm>
              <a:off x="1160981" y="1271369"/>
              <a:ext cx="926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Cycle 2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9BB8B5-AFB3-BBA8-4A9E-591E66956085}"/>
                </a:ext>
              </a:extLst>
            </p:cNvPr>
            <p:cNvSpPr/>
            <p:nvPr/>
          </p:nvSpPr>
          <p:spPr>
            <a:xfrm>
              <a:off x="5513794" y="4599401"/>
              <a:ext cx="2621617" cy="484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964820-0201-31B2-B786-90AB3BE32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893" y="3672438"/>
              <a:ext cx="0" cy="926958"/>
            </a:xfrm>
            <a:prstGeom prst="line">
              <a:avLst/>
            </a:prstGeom>
            <a:ln w="254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CA43C1-FDA7-2C6C-37EC-5DF8BF1304AE}"/>
                </a:ext>
              </a:extLst>
            </p:cNvPr>
            <p:cNvCxnSpPr>
              <a:cxnSpLocks/>
            </p:cNvCxnSpPr>
            <p:nvPr/>
          </p:nvCxnSpPr>
          <p:spPr>
            <a:xfrm>
              <a:off x="6482994" y="1682481"/>
              <a:ext cx="0" cy="2320249"/>
            </a:xfrm>
            <a:prstGeom prst="line">
              <a:avLst/>
            </a:prstGeom>
            <a:ln w="190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FC79B4-F5D6-37A8-7CB2-359787BAEAB7}"/>
                </a:ext>
              </a:extLst>
            </p:cNvPr>
            <p:cNvSpPr/>
            <p:nvPr/>
          </p:nvSpPr>
          <p:spPr>
            <a:xfrm>
              <a:off x="6639380" y="3046169"/>
              <a:ext cx="431515" cy="51370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AA9458-D50E-15FF-B8AC-86C807C9A125}"/>
                </a:ext>
              </a:extLst>
            </p:cNvPr>
            <p:cNvSpPr/>
            <p:nvPr/>
          </p:nvSpPr>
          <p:spPr>
            <a:xfrm>
              <a:off x="8433924" y="1443823"/>
              <a:ext cx="431515" cy="51370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C2995C-D549-4BB1-FE62-B8D8D4A467B2}"/>
                </a:ext>
              </a:extLst>
            </p:cNvPr>
            <p:cNvSpPr/>
            <p:nvPr/>
          </p:nvSpPr>
          <p:spPr>
            <a:xfrm>
              <a:off x="6639945" y="2442771"/>
              <a:ext cx="431515" cy="51370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057437-F77F-B724-555D-FB36EA42448B}"/>
                </a:ext>
              </a:extLst>
            </p:cNvPr>
            <p:cNvSpPr/>
            <p:nvPr/>
          </p:nvSpPr>
          <p:spPr>
            <a:xfrm>
              <a:off x="8384834" y="2245851"/>
              <a:ext cx="431515" cy="51370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9C9A02-DEA4-72E2-18A7-24BC3D2F4B3E}"/>
                </a:ext>
              </a:extLst>
            </p:cNvPr>
            <p:cNvCxnSpPr/>
            <p:nvPr/>
          </p:nvCxnSpPr>
          <p:spPr>
            <a:xfrm flipH="1">
              <a:off x="7153651" y="2738585"/>
              <a:ext cx="1037689" cy="749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157E9-3E60-C4E0-9F41-92C8FE58F114}"/>
                </a:ext>
              </a:extLst>
            </p:cNvPr>
            <p:cNvSpPr txBox="1"/>
            <p:nvPr/>
          </p:nvSpPr>
          <p:spPr>
            <a:xfrm>
              <a:off x="6060045" y="1249111"/>
              <a:ext cx="9267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Cycle 2</a:t>
              </a:r>
            </a:p>
          </p:txBody>
        </p:sp>
        <p:sp>
          <p:nvSpPr>
            <p:cNvPr id="41" name="Arrow: U-Turn 40">
              <a:extLst>
                <a:ext uri="{FF2B5EF4-FFF2-40B4-BE49-F238E27FC236}">
                  <a16:creationId xmlns:a16="http://schemas.microsoft.com/office/drawing/2014/main" id="{6C6C8B62-1C7C-21BF-C180-5A43EE14A885}"/>
                </a:ext>
              </a:extLst>
            </p:cNvPr>
            <p:cNvSpPr/>
            <p:nvPr/>
          </p:nvSpPr>
          <p:spPr>
            <a:xfrm rot="10800000" flipV="1">
              <a:off x="5627526" y="1958148"/>
              <a:ext cx="1124154" cy="40011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A30D9B-F525-F60C-90B8-16A99FE7AD07}"/>
                </a:ext>
              </a:extLst>
            </p:cNvPr>
            <p:cNvSpPr/>
            <p:nvPr/>
          </p:nvSpPr>
          <p:spPr>
            <a:xfrm>
              <a:off x="1738606" y="2234963"/>
              <a:ext cx="431515" cy="11644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65B50B-25CD-DEBE-CF71-529FAE889559}"/>
                </a:ext>
              </a:extLst>
            </p:cNvPr>
            <p:cNvSpPr/>
            <p:nvPr/>
          </p:nvSpPr>
          <p:spPr>
            <a:xfrm>
              <a:off x="5538334" y="2387363"/>
              <a:ext cx="431515" cy="11644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78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A8C4F-F73B-B332-974B-C2947AF27B25}"/>
              </a:ext>
            </a:extLst>
          </p:cNvPr>
          <p:cNvSpPr txBox="1"/>
          <p:nvPr/>
        </p:nvSpPr>
        <p:spPr>
          <a:xfrm>
            <a:off x="4247336" y="90529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Illumina sequencing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3D32D-8996-9C3D-8C7A-2BA128A7D7B3}"/>
              </a:ext>
            </a:extLst>
          </p:cNvPr>
          <p:cNvSpPr txBox="1"/>
          <p:nvPr/>
        </p:nvSpPr>
        <p:spPr>
          <a:xfrm>
            <a:off x="537341" y="471586"/>
            <a:ext cx="252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Sequencing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575D4-0041-D591-AFED-E1551C92A67B}"/>
              </a:ext>
            </a:extLst>
          </p:cNvPr>
          <p:cNvSpPr txBox="1"/>
          <p:nvPr/>
        </p:nvSpPr>
        <p:spPr>
          <a:xfrm>
            <a:off x="575353" y="1058241"/>
            <a:ext cx="5684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cycle or sequencing corresponds to one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100 cycles == 100 bp sequence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9BB9A9-6A5B-215F-59E7-CAA5E20CE7B8}"/>
              </a:ext>
            </a:extLst>
          </p:cNvPr>
          <p:cNvGrpSpPr/>
          <p:nvPr/>
        </p:nvGrpSpPr>
        <p:grpSpPr>
          <a:xfrm>
            <a:off x="780835" y="1969449"/>
            <a:ext cx="8647424" cy="3597432"/>
            <a:chOff x="780835" y="1969449"/>
            <a:chExt cx="8647424" cy="3597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6F443D-7859-46EA-113C-9AEFAB987E55}"/>
                </a:ext>
              </a:extLst>
            </p:cNvPr>
            <p:cNvSpPr/>
            <p:nvPr/>
          </p:nvSpPr>
          <p:spPr>
            <a:xfrm>
              <a:off x="780835" y="5373381"/>
              <a:ext cx="1910993" cy="154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959CA7-267F-87AC-F984-28EF904A3050}"/>
                </a:ext>
              </a:extLst>
            </p:cNvPr>
            <p:cNvCxnSpPr/>
            <p:nvPr/>
          </p:nvCxnSpPr>
          <p:spPr>
            <a:xfrm flipV="1">
              <a:off x="2313223" y="4582272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DE9E7C-B0F4-51A8-FE33-8B497A58103E}"/>
                </a:ext>
              </a:extLst>
            </p:cNvPr>
            <p:cNvCxnSpPr>
              <a:cxnSpLocks/>
            </p:cNvCxnSpPr>
            <p:nvPr/>
          </p:nvCxnSpPr>
          <p:spPr>
            <a:xfrm>
              <a:off x="2178119" y="2599360"/>
              <a:ext cx="0" cy="1787703"/>
            </a:xfrm>
            <a:prstGeom prst="line">
              <a:avLst/>
            </a:prstGeom>
            <a:ln w="698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6E50EFBA-A95A-D6AA-C1CC-2BEA19DA6847}"/>
                </a:ext>
              </a:extLst>
            </p:cNvPr>
            <p:cNvSpPr/>
            <p:nvPr/>
          </p:nvSpPr>
          <p:spPr>
            <a:xfrm>
              <a:off x="2018870" y="4203605"/>
              <a:ext cx="318498" cy="708917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C09472B0-608F-9D71-5532-8E8A1BDEFFB9}"/>
                </a:ext>
              </a:extLst>
            </p:cNvPr>
            <p:cNvSpPr/>
            <p:nvPr/>
          </p:nvSpPr>
          <p:spPr>
            <a:xfrm flipV="1">
              <a:off x="2018870" y="2261788"/>
              <a:ext cx="318498" cy="708917"/>
            </a:xfrm>
            <a:prstGeom prst="up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1E4486-3CCA-B485-AEA4-72FC29282E7D}"/>
                </a:ext>
              </a:extLst>
            </p:cNvPr>
            <p:cNvCxnSpPr/>
            <p:nvPr/>
          </p:nvCxnSpPr>
          <p:spPr>
            <a:xfrm flipV="1">
              <a:off x="1849181" y="4580562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331AC1-9E49-4F0A-C9A6-9B3F23F21CC9}"/>
                </a:ext>
              </a:extLst>
            </p:cNvPr>
            <p:cNvCxnSpPr/>
            <p:nvPr/>
          </p:nvCxnSpPr>
          <p:spPr>
            <a:xfrm flipV="1">
              <a:off x="1200196" y="4589126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CD6BCE-D2C3-2595-1696-F35D1CA764B4}"/>
                </a:ext>
              </a:extLst>
            </p:cNvPr>
            <p:cNvSpPr/>
            <p:nvPr/>
          </p:nvSpPr>
          <p:spPr>
            <a:xfrm>
              <a:off x="4385361" y="5412765"/>
              <a:ext cx="1910993" cy="154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BA4794-1183-2151-22CA-42AD72D1ADFF}"/>
                </a:ext>
              </a:extLst>
            </p:cNvPr>
            <p:cNvCxnSpPr/>
            <p:nvPr/>
          </p:nvCxnSpPr>
          <p:spPr>
            <a:xfrm flipV="1">
              <a:off x="5917749" y="4621656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D60EF4-AB36-FC55-34D4-EBDCCA4CE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45" y="2638744"/>
              <a:ext cx="0" cy="1787703"/>
            </a:xfrm>
            <a:prstGeom prst="line">
              <a:avLst/>
            </a:prstGeom>
            <a:ln w="698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064E61EE-FFEB-C80F-7E1A-45811FE474AD}"/>
                </a:ext>
              </a:extLst>
            </p:cNvPr>
            <p:cNvSpPr/>
            <p:nvPr/>
          </p:nvSpPr>
          <p:spPr>
            <a:xfrm>
              <a:off x="5623396" y="4242989"/>
              <a:ext cx="318498" cy="708917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79041E70-9230-2985-EBFE-4A542FAB9DC0}"/>
                </a:ext>
              </a:extLst>
            </p:cNvPr>
            <p:cNvSpPr/>
            <p:nvPr/>
          </p:nvSpPr>
          <p:spPr>
            <a:xfrm flipV="1">
              <a:off x="5623396" y="2301172"/>
              <a:ext cx="318498" cy="708917"/>
            </a:xfrm>
            <a:prstGeom prst="up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B28737-E43A-15E0-8007-47CE7F12D34B}"/>
                </a:ext>
              </a:extLst>
            </p:cNvPr>
            <p:cNvCxnSpPr/>
            <p:nvPr/>
          </p:nvCxnSpPr>
          <p:spPr>
            <a:xfrm flipV="1">
              <a:off x="5453707" y="4619946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660987-98B5-2DA6-437A-58CA7B4104CF}"/>
                </a:ext>
              </a:extLst>
            </p:cNvPr>
            <p:cNvCxnSpPr/>
            <p:nvPr/>
          </p:nvCxnSpPr>
          <p:spPr>
            <a:xfrm flipV="1">
              <a:off x="4845818" y="4628510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9C3C52CD-D87C-78AD-9A0A-21B7ED6DBD81}"/>
                </a:ext>
              </a:extLst>
            </p:cNvPr>
            <p:cNvSpPr/>
            <p:nvPr/>
          </p:nvSpPr>
          <p:spPr>
            <a:xfrm flipH="1">
              <a:off x="4744923" y="1969449"/>
              <a:ext cx="832207" cy="2220693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43BCF6-3963-356E-3EE1-178DF657ED9D}"/>
                </a:ext>
              </a:extLst>
            </p:cNvPr>
            <p:cNvSpPr/>
            <p:nvPr/>
          </p:nvSpPr>
          <p:spPr>
            <a:xfrm>
              <a:off x="7517266" y="5390506"/>
              <a:ext cx="1910993" cy="154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33D559-68A3-909E-6387-F69B20DEE6E7}"/>
                </a:ext>
              </a:extLst>
            </p:cNvPr>
            <p:cNvCxnSpPr/>
            <p:nvPr/>
          </p:nvCxnSpPr>
          <p:spPr>
            <a:xfrm flipV="1">
              <a:off x="9049654" y="4599397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8DCC63-1571-E6DF-A85F-84BA82C96065}"/>
                </a:ext>
              </a:extLst>
            </p:cNvPr>
            <p:cNvGrpSpPr/>
            <p:nvPr/>
          </p:nvGrpSpPr>
          <p:grpSpPr>
            <a:xfrm rot="10800000">
              <a:off x="7686788" y="2371380"/>
              <a:ext cx="318498" cy="2650734"/>
              <a:chOff x="8755301" y="984373"/>
              <a:chExt cx="318498" cy="265073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4B73FD4-4360-230E-0DC9-85296CEAB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4550" y="1321945"/>
                <a:ext cx="0" cy="1787703"/>
              </a:xfrm>
              <a:prstGeom prst="line">
                <a:avLst/>
              </a:prstGeom>
              <a:ln w="698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" name="Arrow: Up 31">
                <a:extLst>
                  <a:ext uri="{FF2B5EF4-FFF2-40B4-BE49-F238E27FC236}">
                    <a16:creationId xmlns:a16="http://schemas.microsoft.com/office/drawing/2014/main" id="{049D11B4-DD29-AA2A-01AA-DD78A9DF9847}"/>
                  </a:ext>
                </a:extLst>
              </p:cNvPr>
              <p:cNvSpPr/>
              <p:nvPr/>
            </p:nvSpPr>
            <p:spPr>
              <a:xfrm>
                <a:off x="8755301" y="2926190"/>
                <a:ext cx="318498" cy="708917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Up 32">
                <a:extLst>
                  <a:ext uri="{FF2B5EF4-FFF2-40B4-BE49-F238E27FC236}">
                    <a16:creationId xmlns:a16="http://schemas.microsoft.com/office/drawing/2014/main" id="{CA1F67C4-D596-96E0-FA6A-3D7C459278F2}"/>
                  </a:ext>
                </a:extLst>
              </p:cNvPr>
              <p:cNvSpPr/>
              <p:nvPr/>
            </p:nvSpPr>
            <p:spPr>
              <a:xfrm flipV="1">
                <a:off x="8755301" y="984373"/>
                <a:ext cx="318498" cy="708917"/>
              </a:xfrm>
              <a:prstGeom prst="up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E1EFA8-D072-5327-DDBC-0A0E41C66B05}"/>
                </a:ext>
              </a:extLst>
            </p:cNvPr>
            <p:cNvCxnSpPr/>
            <p:nvPr/>
          </p:nvCxnSpPr>
          <p:spPr>
            <a:xfrm flipV="1">
              <a:off x="8585612" y="4597687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360DD1-08B7-7699-2E58-08A9E91B3821}"/>
                </a:ext>
              </a:extLst>
            </p:cNvPr>
            <p:cNvCxnSpPr/>
            <p:nvPr/>
          </p:nvCxnSpPr>
          <p:spPr>
            <a:xfrm flipV="1">
              <a:off x="8018821" y="4606251"/>
              <a:ext cx="0" cy="791109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980C7D-D173-02C0-6D34-4CE0F31EC5F6}"/>
              </a:ext>
            </a:extLst>
          </p:cNvPr>
          <p:cNvSpPr txBox="1"/>
          <p:nvPr/>
        </p:nvSpPr>
        <p:spPr>
          <a:xfrm>
            <a:off x="610222" y="5765812"/>
            <a:ext cx="1101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Paired-end sequencing </a:t>
            </a:r>
            <a:r>
              <a:rPr lang="en-US" sz="2000" dirty="0">
                <a:sym typeface="Wingdings" panose="05000000000000000000" pitchFamily="2" charset="2"/>
              </a:rPr>
              <a:t> we flip the fragment attach it to a neighboring oligo and sequence from the other end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4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2366</Words>
  <Application>Microsoft Office PowerPoint</Application>
  <PresentationFormat>Widescreen</PresentationFormat>
  <Paragraphs>275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Amiri</vt:lpstr>
      <vt:lpstr>Arial</vt:lpstr>
      <vt:lpstr>Calibri</vt:lpstr>
      <vt:lpstr>Calibri Light</vt:lpstr>
      <vt:lpstr>ElsevierGulliver</vt:lpstr>
      <vt:lpstr>Harding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2</cp:revision>
  <dcterms:created xsi:type="dcterms:W3CDTF">2023-05-05T16:46:48Z</dcterms:created>
  <dcterms:modified xsi:type="dcterms:W3CDTF">2023-05-08T00:35:00Z</dcterms:modified>
</cp:coreProperties>
</file>