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D9042-4B0D-4D14-B0B6-8C304FB6BED8}" v="65" dt="2023-05-01T08:14:06.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B68D9042-4B0D-4D14-B0B6-8C304FB6BED8}"/>
    <pc:docChg chg="undo custSel addSld modSld">
      <pc:chgData name="Ilnytskyy, Slava" userId="6c9a36ec-2177-4c71-9d2b-b4582c7eea5e" providerId="ADAL" clId="{B68D9042-4B0D-4D14-B0B6-8C304FB6BED8}" dt="2023-05-01T08:14:57.291" v="11062" actId="207"/>
      <pc:docMkLst>
        <pc:docMk/>
      </pc:docMkLst>
      <pc:sldChg chg="addSp modSp mod">
        <pc:chgData name="Ilnytskyy, Slava" userId="6c9a36ec-2177-4c71-9d2b-b4582c7eea5e" providerId="ADAL" clId="{B68D9042-4B0D-4D14-B0B6-8C304FB6BED8}" dt="2023-05-01T08:02:07.720" v="9809" actId="1035"/>
        <pc:sldMkLst>
          <pc:docMk/>
          <pc:sldMk cId="395666655" sldId="256"/>
        </pc:sldMkLst>
        <pc:spChg chg="add mod">
          <ac:chgData name="Ilnytskyy, Slava" userId="6c9a36ec-2177-4c71-9d2b-b4582c7eea5e" providerId="ADAL" clId="{B68D9042-4B0D-4D14-B0B6-8C304FB6BED8}" dt="2023-05-01T08:02:07.720" v="9809" actId="1035"/>
          <ac:spMkLst>
            <pc:docMk/>
            <pc:sldMk cId="395666655" sldId="256"/>
            <ac:spMk id="5" creationId="{2142D5F2-729C-FC51-9641-501DA8A68E11}"/>
          </ac:spMkLst>
        </pc:spChg>
      </pc:sldChg>
      <pc:sldChg chg="addSp delSp modSp new mod setBg">
        <pc:chgData name="Ilnytskyy, Slava" userId="6c9a36ec-2177-4c71-9d2b-b4582c7eea5e" providerId="ADAL" clId="{B68D9042-4B0D-4D14-B0B6-8C304FB6BED8}" dt="2023-04-30T19:27:44.330" v="1810" actId="164"/>
        <pc:sldMkLst>
          <pc:docMk/>
          <pc:sldMk cId="2151609158" sldId="257"/>
        </pc:sldMkLst>
        <pc:spChg chg="del">
          <ac:chgData name="Ilnytskyy, Slava" userId="6c9a36ec-2177-4c71-9d2b-b4582c7eea5e" providerId="ADAL" clId="{B68D9042-4B0D-4D14-B0B6-8C304FB6BED8}" dt="2023-04-30T06:53:50.863" v="343" actId="478"/>
          <ac:spMkLst>
            <pc:docMk/>
            <pc:sldMk cId="2151609158" sldId="257"/>
            <ac:spMk id="2" creationId="{157A7E6B-66CA-577C-3EC3-2F06F05E7818}"/>
          </ac:spMkLst>
        </pc:spChg>
        <pc:spChg chg="del">
          <ac:chgData name="Ilnytskyy, Slava" userId="6c9a36ec-2177-4c71-9d2b-b4582c7eea5e" providerId="ADAL" clId="{B68D9042-4B0D-4D14-B0B6-8C304FB6BED8}" dt="2023-04-30T06:53:53.913" v="344" actId="478"/>
          <ac:spMkLst>
            <pc:docMk/>
            <pc:sldMk cId="2151609158" sldId="257"/>
            <ac:spMk id="3" creationId="{BEC0A7FC-A4A1-6837-ED12-0024683DDCB7}"/>
          </ac:spMkLst>
        </pc:spChg>
        <pc:spChg chg="add mod">
          <ac:chgData name="Ilnytskyy, Slava" userId="6c9a36ec-2177-4c71-9d2b-b4582c7eea5e" providerId="ADAL" clId="{B68D9042-4B0D-4D14-B0B6-8C304FB6BED8}" dt="2023-04-30T06:54:32.652" v="405" actId="2711"/>
          <ac:spMkLst>
            <pc:docMk/>
            <pc:sldMk cId="2151609158" sldId="257"/>
            <ac:spMk id="4" creationId="{80030E69-AF07-2B7C-DB8B-99EC7D9C36BB}"/>
          </ac:spMkLst>
        </pc:spChg>
        <pc:spChg chg="add mod">
          <ac:chgData name="Ilnytskyy, Slava" userId="6c9a36ec-2177-4c71-9d2b-b4582c7eea5e" providerId="ADAL" clId="{B68D9042-4B0D-4D14-B0B6-8C304FB6BED8}" dt="2023-04-30T19:20:47.029" v="1218" actId="12"/>
          <ac:spMkLst>
            <pc:docMk/>
            <pc:sldMk cId="2151609158" sldId="257"/>
            <ac:spMk id="5" creationId="{7FB8C4FB-F4F3-5DD7-EF06-029B1491CF51}"/>
          </ac:spMkLst>
        </pc:spChg>
        <pc:spChg chg="add del mod">
          <ac:chgData name="Ilnytskyy, Slava" userId="6c9a36ec-2177-4c71-9d2b-b4582c7eea5e" providerId="ADAL" clId="{B68D9042-4B0D-4D14-B0B6-8C304FB6BED8}" dt="2023-04-30T19:21:33.121" v="1322" actId="478"/>
          <ac:spMkLst>
            <pc:docMk/>
            <pc:sldMk cId="2151609158" sldId="257"/>
            <ac:spMk id="6" creationId="{24F9137F-7B52-5C9D-BB8B-D1E05DE005F5}"/>
          </ac:spMkLst>
        </pc:spChg>
        <pc:spChg chg="add del mod">
          <ac:chgData name="Ilnytskyy, Slava" userId="6c9a36ec-2177-4c71-9d2b-b4582c7eea5e" providerId="ADAL" clId="{B68D9042-4B0D-4D14-B0B6-8C304FB6BED8}" dt="2023-04-30T19:21:30.897" v="1321" actId="478"/>
          <ac:spMkLst>
            <pc:docMk/>
            <pc:sldMk cId="2151609158" sldId="257"/>
            <ac:spMk id="7" creationId="{851865D7-E94F-5CA1-7C52-E23EC5459732}"/>
          </ac:spMkLst>
        </pc:spChg>
        <pc:spChg chg="add del mod">
          <ac:chgData name="Ilnytskyy, Slava" userId="6c9a36ec-2177-4c71-9d2b-b4582c7eea5e" providerId="ADAL" clId="{B68D9042-4B0D-4D14-B0B6-8C304FB6BED8}" dt="2023-04-30T19:21:28.282" v="1320" actId="478"/>
          <ac:spMkLst>
            <pc:docMk/>
            <pc:sldMk cId="2151609158" sldId="257"/>
            <ac:spMk id="8" creationId="{45F4EA70-7045-AD9A-A5EA-C8FA3D092D61}"/>
          </ac:spMkLst>
        </pc:spChg>
        <pc:spChg chg="add mod">
          <ac:chgData name="Ilnytskyy, Slava" userId="6c9a36ec-2177-4c71-9d2b-b4582c7eea5e" providerId="ADAL" clId="{B68D9042-4B0D-4D14-B0B6-8C304FB6BED8}" dt="2023-04-30T19:27:44.330" v="1810" actId="164"/>
          <ac:spMkLst>
            <pc:docMk/>
            <pc:sldMk cId="2151609158" sldId="257"/>
            <ac:spMk id="9" creationId="{6D7E9820-34C4-FAAD-2CE8-483664B26BA5}"/>
          </ac:spMkLst>
        </pc:spChg>
        <pc:spChg chg="add mod">
          <ac:chgData name="Ilnytskyy, Slava" userId="6c9a36ec-2177-4c71-9d2b-b4582c7eea5e" providerId="ADAL" clId="{B68D9042-4B0D-4D14-B0B6-8C304FB6BED8}" dt="2023-04-30T19:27:44.330" v="1810" actId="164"/>
          <ac:spMkLst>
            <pc:docMk/>
            <pc:sldMk cId="2151609158" sldId="257"/>
            <ac:spMk id="10" creationId="{44843B35-4E27-7D9B-68F6-9174BCCCDD18}"/>
          </ac:spMkLst>
        </pc:spChg>
        <pc:spChg chg="add mod">
          <ac:chgData name="Ilnytskyy, Slava" userId="6c9a36ec-2177-4c71-9d2b-b4582c7eea5e" providerId="ADAL" clId="{B68D9042-4B0D-4D14-B0B6-8C304FB6BED8}" dt="2023-04-30T19:27:44.330" v="1810" actId="164"/>
          <ac:spMkLst>
            <pc:docMk/>
            <pc:sldMk cId="2151609158" sldId="257"/>
            <ac:spMk id="11" creationId="{995149D0-B38E-644C-6FBF-946E96993A82}"/>
          </ac:spMkLst>
        </pc:spChg>
        <pc:spChg chg="add mod">
          <ac:chgData name="Ilnytskyy, Slava" userId="6c9a36ec-2177-4c71-9d2b-b4582c7eea5e" providerId="ADAL" clId="{B68D9042-4B0D-4D14-B0B6-8C304FB6BED8}" dt="2023-04-30T19:27:44.330" v="1810" actId="164"/>
          <ac:spMkLst>
            <pc:docMk/>
            <pc:sldMk cId="2151609158" sldId="257"/>
            <ac:spMk id="12" creationId="{B1FAC425-A8E1-A515-71F7-DD263BE4105F}"/>
          </ac:spMkLst>
        </pc:spChg>
        <pc:spChg chg="add mod">
          <ac:chgData name="Ilnytskyy, Slava" userId="6c9a36ec-2177-4c71-9d2b-b4582c7eea5e" providerId="ADAL" clId="{B68D9042-4B0D-4D14-B0B6-8C304FB6BED8}" dt="2023-04-30T19:27:44.330" v="1810" actId="164"/>
          <ac:spMkLst>
            <pc:docMk/>
            <pc:sldMk cId="2151609158" sldId="257"/>
            <ac:spMk id="13" creationId="{20C1807A-2488-79E5-E2B1-F84AECFDD1AD}"/>
          </ac:spMkLst>
        </pc:spChg>
        <pc:spChg chg="add mod">
          <ac:chgData name="Ilnytskyy, Slava" userId="6c9a36ec-2177-4c71-9d2b-b4582c7eea5e" providerId="ADAL" clId="{B68D9042-4B0D-4D14-B0B6-8C304FB6BED8}" dt="2023-04-30T19:27:44.330" v="1810" actId="164"/>
          <ac:spMkLst>
            <pc:docMk/>
            <pc:sldMk cId="2151609158" sldId="257"/>
            <ac:spMk id="14" creationId="{E12F89A6-6B61-4964-8A92-C78A13B000F5}"/>
          </ac:spMkLst>
        </pc:spChg>
        <pc:spChg chg="add mod">
          <ac:chgData name="Ilnytskyy, Slava" userId="6c9a36ec-2177-4c71-9d2b-b4582c7eea5e" providerId="ADAL" clId="{B68D9042-4B0D-4D14-B0B6-8C304FB6BED8}" dt="2023-04-30T19:27:44.330" v="1810" actId="164"/>
          <ac:spMkLst>
            <pc:docMk/>
            <pc:sldMk cId="2151609158" sldId="257"/>
            <ac:spMk id="15" creationId="{4D4139D1-F2BB-DE26-17F4-60889A71A5E3}"/>
          </ac:spMkLst>
        </pc:spChg>
        <pc:grpChg chg="add mod">
          <ac:chgData name="Ilnytskyy, Slava" userId="6c9a36ec-2177-4c71-9d2b-b4582c7eea5e" providerId="ADAL" clId="{B68D9042-4B0D-4D14-B0B6-8C304FB6BED8}" dt="2023-04-30T19:27:44.330" v="1810" actId="164"/>
          <ac:grpSpMkLst>
            <pc:docMk/>
            <pc:sldMk cId="2151609158" sldId="257"/>
            <ac:grpSpMk id="16" creationId="{3A68DD85-6FCB-5F60-268F-32A4700AF923}"/>
          </ac:grpSpMkLst>
        </pc:grpChg>
      </pc:sldChg>
      <pc:sldChg chg="addSp delSp modSp new mod">
        <pc:chgData name="Ilnytskyy, Slava" userId="6c9a36ec-2177-4c71-9d2b-b4582c7eea5e" providerId="ADAL" clId="{B68D9042-4B0D-4D14-B0B6-8C304FB6BED8}" dt="2023-05-01T06:03:07.609" v="2600" actId="1035"/>
        <pc:sldMkLst>
          <pc:docMk/>
          <pc:sldMk cId="2310899689" sldId="258"/>
        </pc:sldMkLst>
        <pc:spChg chg="del">
          <ac:chgData name="Ilnytskyy, Slava" userId="6c9a36ec-2177-4c71-9d2b-b4582c7eea5e" providerId="ADAL" clId="{B68D9042-4B0D-4D14-B0B6-8C304FB6BED8}" dt="2023-04-30T19:28:07.433" v="1812" actId="478"/>
          <ac:spMkLst>
            <pc:docMk/>
            <pc:sldMk cId="2310899689" sldId="258"/>
            <ac:spMk id="2" creationId="{F32F0BF4-B5D0-8679-826D-73CEAEEB0D7E}"/>
          </ac:spMkLst>
        </pc:spChg>
        <pc:spChg chg="del">
          <ac:chgData name="Ilnytskyy, Slava" userId="6c9a36ec-2177-4c71-9d2b-b4582c7eea5e" providerId="ADAL" clId="{B68D9042-4B0D-4D14-B0B6-8C304FB6BED8}" dt="2023-04-30T19:28:09.941" v="1813" actId="478"/>
          <ac:spMkLst>
            <pc:docMk/>
            <pc:sldMk cId="2310899689" sldId="258"/>
            <ac:spMk id="3" creationId="{5289E815-805E-284F-F0CE-85E268AFA2D0}"/>
          </ac:spMkLst>
        </pc:spChg>
        <pc:spChg chg="add mod">
          <ac:chgData name="Ilnytskyy, Slava" userId="6c9a36ec-2177-4c71-9d2b-b4582c7eea5e" providerId="ADAL" clId="{B68D9042-4B0D-4D14-B0B6-8C304FB6BED8}" dt="2023-05-01T06:03:07.609" v="2600" actId="1035"/>
          <ac:spMkLst>
            <pc:docMk/>
            <pc:sldMk cId="2310899689" sldId="258"/>
            <ac:spMk id="5" creationId="{710195D5-8D7F-8054-33D7-4AE7EC5CD539}"/>
          </ac:spMkLst>
        </pc:spChg>
        <pc:spChg chg="add mod">
          <ac:chgData name="Ilnytskyy, Slava" userId="6c9a36ec-2177-4c71-9d2b-b4582c7eea5e" providerId="ADAL" clId="{B68D9042-4B0D-4D14-B0B6-8C304FB6BED8}" dt="2023-05-01T06:02:45.370" v="2576" actId="255"/>
          <ac:spMkLst>
            <pc:docMk/>
            <pc:sldMk cId="2310899689" sldId="258"/>
            <ac:spMk id="6" creationId="{D3C89329-21D7-503C-5037-B024877396E4}"/>
          </ac:spMkLst>
        </pc:spChg>
      </pc:sldChg>
      <pc:sldChg chg="addSp delSp modSp new mod">
        <pc:chgData name="Ilnytskyy, Slava" userId="6c9a36ec-2177-4c71-9d2b-b4582c7eea5e" providerId="ADAL" clId="{B68D9042-4B0D-4D14-B0B6-8C304FB6BED8}" dt="2023-05-01T06:23:10.898" v="4079" actId="1036"/>
        <pc:sldMkLst>
          <pc:docMk/>
          <pc:sldMk cId="4192302908" sldId="259"/>
        </pc:sldMkLst>
        <pc:spChg chg="del">
          <ac:chgData name="Ilnytskyy, Slava" userId="6c9a36ec-2177-4c71-9d2b-b4582c7eea5e" providerId="ADAL" clId="{B68D9042-4B0D-4D14-B0B6-8C304FB6BED8}" dt="2023-05-01T06:03:02.253" v="2596" actId="478"/>
          <ac:spMkLst>
            <pc:docMk/>
            <pc:sldMk cId="4192302908" sldId="259"/>
            <ac:spMk id="2" creationId="{1368A17C-E34C-5C69-8C9C-C5359EF32C39}"/>
          </ac:spMkLst>
        </pc:spChg>
        <pc:spChg chg="del">
          <ac:chgData name="Ilnytskyy, Slava" userId="6c9a36ec-2177-4c71-9d2b-b4582c7eea5e" providerId="ADAL" clId="{B68D9042-4B0D-4D14-B0B6-8C304FB6BED8}" dt="2023-05-01T06:02:59.296" v="2595" actId="478"/>
          <ac:spMkLst>
            <pc:docMk/>
            <pc:sldMk cId="4192302908" sldId="259"/>
            <ac:spMk id="3" creationId="{017B5471-4A0E-CC66-0831-2303562080C9}"/>
          </ac:spMkLst>
        </pc:spChg>
        <pc:spChg chg="add mod">
          <ac:chgData name="Ilnytskyy, Slava" userId="6c9a36ec-2177-4c71-9d2b-b4582c7eea5e" providerId="ADAL" clId="{B68D9042-4B0D-4D14-B0B6-8C304FB6BED8}" dt="2023-05-01T06:04:19.641" v="2651" actId="20577"/>
          <ac:spMkLst>
            <pc:docMk/>
            <pc:sldMk cId="4192302908" sldId="259"/>
            <ac:spMk id="4" creationId="{C926D484-14F9-6B62-D898-D31A7F1A2530}"/>
          </ac:spMkLst>
        </pc:spChg>
        <pc:spChg chg="add mod">
          <ac:chgData name="Ilnytskyy, Slava" userId="6c9a36ec-2177-4c71-9d2b-b4582c7eea5e" providerId="ADAL" clId="{B68D9042-4B0D-4D14-B0B6-8C304FB6BED8}" dt="2023-05-01T06:21:04.849" v="4024" actId="1036"/>
          <ac:spMkLst>
            <pc:docMk/>
            <pc:sldMk cId="4192302908" sldId="259"/>
            <ac:spMk id="19" creationId="{35554474-DA57-2DBE-26ED-D98A924D9615}"/>
          </ac:spMkLst>
        </pc:spChg>
        <pc:spChg chg="add mod">
          <ac:chgData name="Ilnytskyy, Slava" userId="6c9a36ec-2177-4c71-9d2b-b4582c7eea5e" providerId="ADAL" clId="{B68D9042-4B0D-4D14-B0B6-8C304FB6BED8}" dt="2023-05-01T06:11:05.973" v="2947" actId="1038"/>
          <ac:spMkLst>
            <pc:docMk/>
            <pc:sldMk cId="4192302908" sldId="259"/>
            <ac:spMk id="20" creationId="{78C601DD-A7EE-1C8B-C753-B7EB97DD4843}"/>
          </ac:spMkLst>
        </pc:spChg>
        <pc:spChg chg="add mod">
          <ac:chgData name="Ilnytskyy, Slava" userId="6c9a36ec-2177-4c71-9d2b-b4582c7eea5e" providerId="ADAL" clId="{B68D9042-4B0D-4D14-B0B6-8C304FB6BED8}" dt="2023-05-01T06:11:17.860" v="2999" actId="20577"/>
          <ac:spMkLst>
            <pc:docMk/>
            <pc:sldMk cId="4192302908" sldId="259"/>
            <ac:spMk id="21" creationId="{4E721D53-5F0C-B6F2-D1E4-9639B5B8CE4C}"/>
          </ac:spMkLst>
        </pc:spChg>
        <pc:spChg chg="add mod">
          <ac:chgData name="Ilnytskyy, Slava" userId="6c9a36ec-2177-4c71-9d2b-b4582c7eea5e" providerId="ADAL" clId="{B68D9042-4B0D-4D14-B0B6-8C304FB6BED8}" dt="2023-05-01T06:19:17.722" v="3797" actId="1036"/>
          <ac:spMkLst>
            <pc:docMk/>
            <pc:sldMk cId="4192302908" sldId="259"/>
            <ac:spMk id="22" creationId="{59EEDF7F-6A32-51B4-AC0D-4CFC0D55AA53}"/>
          </ac:spMkLst>
        </pc:spChg>
        <pc:spChg chg="add mod">
          <ac:chgData name="Ilnytskyy, Slava" userId="6c9a36ec-2177-4c71-9d2b-b4582c7eea5e" providerId="ADAL" clId="{B68D9042-4B0D-4D14-B0B6-8C304FB6BED8}" dt="2023-05-01T06:21:29.674" v="4050" actId="1037"/>
          <ac:spMkLst>
            <pc:docMk/>
            <pc:sldMk cId="4192302908" sldId="259"/>
            <ac:spMk id="23" creationId="{28B5BA77-972F-5AA7-66C4-514EDAD48A33}"/>
          </ac:spMkLst>
        </pc:spChg>
        <pc:spChg chg="add mod">
          <ac:chgData name="Ilnytskyy, Slava" userId="6c9a36ec-2177-4c71-9d2b-b4582c7eea5e" providerId="ADAL" clId="{B68D9042-4B0D-4D14-B0B6-8C304FB6BED8}" dt="2023-05-01T06:15:28.284" v="3410" actId="20577"/>
          <ac:spMkLst>
            <pc:docMk/>
            <pc:sldMk cId="4192302908" sldId="259"/>
            <ac:spMk id="24" creationId="{20A0DEE5-62B9-6722-CEA9-B9D67D407612}"/>
          </ac:spMkLst>
        </pc:spChg>
        <pc:spChg chg="add mod">
          <ac:chgData name="Ilnytskyy, Slava" userId="6c9a36ec-2177-4c71-9d2b-b4582c7eea5e" providerId="ADAL" clId="{B68D9042-4B0D-4D14-B0B6-8C304FB6BED8}" dt="2023-05-01T06:23:10.898" v="4079" actId="1036"/>
          <ac:spMkLst>
            <pc:docMk/>
            <pc:sldMk cId="4192302908" sldId="259"/>
            <ac:spMk id="25" creationId="{DC705D0A-6FDF-8BFD-65CA-205B82E0071E}"/>
          </ac:spMkLst>
        </pc:spChg>
        <pc:spChg chg="add del mod">
          <ac:chgData name="Ilnytskyy, Slava" userId="6c9a36ec-2177-4c71-9d2b-b4582c7eea5e" providerId="ADAL" clId="{B68D9042-4B0D-4D14-B0B6-8C304FB6BED8}" dt="2023-05-01T06:17:47.846" v="3562" actId="478"/>
          <ac:spMkLst>
            <pc:docMk/>
            <pc:sldMk cId="4192302908" sldId="259"/>
            <ac:spMk id="26" creationId="{FEBD6C5D-037A-62BB-990D-D827DBFC6ADB}"/>
          </ac:spMkLst>
        </pc:spChg>
        <pc:spChg chg="add mod">
          <ac:chgData name="Ilnytskyy, Slava" userId="6c9a36ec-2177-4c71-9d2b-b4582c7eea5e" providerId="ADAL" clId="{B68D9042-4B0D-4D14-B0B6-8C304FB6BED8}" dt="2023-05-01T06:20:38.171" v="4014" actId="1038"/>
          <ac:spMkLst>
            <pc:docMk/>
            <pc:sldMk cId="4192302908" sldId="259"/>
            <ac:spMk id="27" creationId="{1F44EE0F-BE98-EC23-D8E8-F66A9161CD17}"/>
          </ac:spMkLst>
        </pc:spChg>
        <pc:spChg chg="add mod">
          <ac:chgData name="Ilnytskyy, Slava" userId="6c9a36ec-2177-4c71-9d2b-b4582c7eea5e" providerId="ADAL" clId="{B68D9042-4B0D-4D14-B0B6-8C304FB6BED8}" dt="2023-05-01T06:23:03.570" v="4074" actId="20577"/>
          <ac:spMkLst>
            <pc:docMk/>
            <pc:sldMk cId="4192302908" sldId="259"/>
            <ac:spMk id="28" creationId="{953D14DA-CFFD-9B21-513D-B18B495658CC}"/>
          </ac:spMkLst>
        </pc:spChg>
        <pc:inkChg chg="add del">
          <ac:chgData name="Ilnytskyy, Slava" userId="6c9a36ec-2177-4c71-9d2b-b4582c7eea5e" providerId="ADAL" clId="{B68D9042-4B0D-4D14-B0B6-8C304FB6BED8}" dt="2023-05-01T06:04:58.478" v="2653" actId="9405"/>
          <ac:inkMkLst>
            <pc:docMk/>
            <pc:sldMk cId="4192302908" sldId="259"/>
            <ac:inkMk id="5" creationId="{D5F53F4A-3ED7-DB8F-6C69-580C6FF41151}"/>
          </ac:inkMkLst>
        </pc:inkChg>
        <pc:inkChg chg="add del">
          <ac:chgData name="Ilnytskyy, Slava" userId="6c9a36ec-2177-4c71-9d2b-b4582c7eea5e" providerId="ADAL" clId="{B68D9042-4B0D-4D14-B0B6-8C304FB6BED8}" dt="2023-05-01T06:05:03.704" v="2655" actId="9405"/>
          <ac:inkMkLst>
            <pc:docMk/>
            <pc:sldMk cId="4192302908" sldId="259"/>
            <ac:inkMk id="6" creationId="{9BE6F5CC-7CE2-D408-6F92-2296CB768F3D}"/>
          </ac:inkMkLst>
        </pc:inkChg>
        <pc:inkChg chg="add del">
          <ac:chgData name="Ilnytskyy, Slava" userId="6c9a36ec-2177-4c71-9d2b-b4582c7eea5e" providerId="ADAL" clId="{B68D9042-4B0D-4D14-B0B6-8C304FB6BED8}" dt="2023-05-01T06:05:11.235" v="2657" actId="9405"/>
          <ac:inkMkLst>
            <pc:docMk/>
            <pc:sldMk cId="4192302908" sldId="259"/>
            <ac:inkMk id="7" creationId="{1F6DF9E5-91D1-737A-54E0-7FF791637AC3}"/>
          </ac:inkMkLst>
        </pc:inkChg>
        <pc:inkChg chg="add mod">
          <ac:chgData name="Ilnytskyy, Slava" userId="6c9a36ec-2177-4c71-9d2b-b4582c7eea5e" providerId="ADAL" clId="{B68D9042-4B0D-4D14-B0B6-8C304FB6BED8}" dt="2023-05-01T06:09:27.219" v="2801" actId="692"/>
          <ac:inkMkLst>
            <pc:docMk/>
            <pc:sldMk cId="4192302908" sldId="259"/>
            <ac:inkMk id="8" creationId="{87073596-D78F-AAE9-F606-E67CB421E851}"/>
          </ac:inkMkLst>
        </pc:inkChg>
        <pc:inkChg chg="add mod">
          <ac:chgData name="Ilnytskyy, Slava" userId="6c9a36ec-2177-4c71-9d2b-b4582c7eea5e" providerId="ADAL" clId="{B68D9042-4B0D-4D14-B0B6-8C304FB6BED8}" dt="2023-05-01T06:09:03.779" v="2797" actId="1036"/>
          <ac:inkMkLst>
            <pc:docMk/>
            <pc:sldMk cId="4192302908" sldId="259"/>
            <ac:inkMk id="9" creationId="{4EBBCA1F-797B-E77D-2D8F-5A92700730C3}"/>
          </ac:inkMkLst>
        </pc:inkChg>
        <pc:inkChg chg="add mod">
          <ac:chgData name="Ilnytskyy, Slava" userId="6c9a36ec-2177-4c71-9d2b-b4582c7eea5e" providerId="ADAL" clId="{B68D9042-4B0D-4D14-B0B6-8C304FB6BED8}" dt="2023-05-01T06:09:03.779" v="2797" actId="1036"/>
          <ac:inkMkLst>
            <pc:docMk/>
            <pc:sldMk cId="4192302908" sldId="259"/>
            <ac:inkMk id="10" creationId="{87E6FA80-3BFC-6240-7E01-2CED649892A8}"/>
          </ac:inkMkLst>
        </pc:inkChg>
        <pc:inkChg chg="add mod">
          <ac:chgData name="Ilnytskyy, Slava" userId="6c9a36ec-2177-4c71-9d2b-b4582c7eea5e" providerId="ADAL" clId="{B68D9042-4B0D-4D14-B0B6-8C304FB6BED8}" dt="2023-05-01T06:09:03.779" v="2797" actId="1036"/>
          <ac:inkMkLst>
            <pc:docMk/>
            <pc:sldMk cId="4192302908" sldId="259"/>
            <ac:inkMk id="11" creationId="{7FF37C8C-E9B7-BD61-660A-A39A209DF0F5}"/>
          </ac:inkMkLst>
        </pc:inkChg>
        <pc:cxnChg chg="add del">
          <ac:chgData name="Ilnytskyy, Slava" userId="6c9a36ec-2177-4c71-9d2b-b4582c7eea5e" providerId="ADAL" clId="{B68D9042-4B0D-4D14-B0B6-8C304FB6BED8}" dt="2023-05-01T06:06:36.515" v="2663" actId="478"/>
          <ac:cxnSpMkLst>
            <pc:docMk/>
            <pc:sldMk cId="4192302908" sldId="259"/>
            <ac:cxnSpMk id="13" creationId="{92757258-9D08-4E44-B643-EF13B0DFC017}"/>
          </ac:cxnSpMkLst>
        </pc:cxnChg>
        <pc:cxnChg chg="add del">
          <ac:chgData name="Ilnytskyy, Slava" userId="6c9a36ec-2177-4c71-9d2b-b4582c7eea5e" providerId="ADAL" clId="{B68D9042-4B0D-4D14-B0B6-8C304FB6BED8}" dt="2023-05-01T06:08:37.022" v="2783" actId="478"/>
          <ac:cxnSpMkLst>
            <pc:docMk/>
            <pc:sldMk cId="4192302908" sldId="259"/>
            <ac:cxnSpMk id="15" creationId="{48D7184E-DF14-C063-547C-0BD0FDDC2BBB}"/>
          </ac:cxnSpMkLst>
        </pc:cxnChg>
        <pc:cxnChg chg="add mod">
          <ac:chgData name="Ilnytskyy, Slava" userId="6c9a36ec-2177-4c71-9d2b-b4582c7eea5e" providerId="ADAL" clId="{B68D9042-4B0D-4D14-B0B6-8C304FB6BED8}" dt="2023-05-01T06:09:35.921" v="2804" actId="692"/>
          <ac:cxnSpMkLst>
            <pc:docMk/>
            <pc:sldMk cId="4192302908" sldId="259"/>
            <ac:cxnSpMk id="16" creationId="{3BA65592-FDF5-415D-2F00-B05249466DDA}"/>
          </ac:cxnSpMkLst>
        </pc:cxnChg>
        <pc:cxnChg chg="add mod">
          <ac:chgData name="Ilnytskyy, Slava" userId="6c9a36ec-2177-4c71-9d2b-b4582c7eea5e" providerId="ADAL" clId="{B68D9042-4B0D-4D14-B0B6-8C304FB6BED8}" dt="2023-05-01T06:19:12.202" v="3781" actId="1036"/>
          <ac:cxnSpMkLst>
            <pc:docMk/>
            <pc:sldMk cId="4192302908" sldId="259"/>
            <ac:cxnSpMk id="17" creationId="{03CFE611-D653-37B2-97EF-B86F5918B405}"/>
          </ac:cxnSpMkLst>
        </pc:cxnChg>
        <pc:cxnChg chg="add mod">
          <ac:chgData name="Ilnytskyy, Slava" userId="6c9a36ec-2177-4c71-9d2b-b4582c7eea5e" providerId="ADAL" clId="{B68D9042-4B0D-4D14-B0B6-8C304FB6BED8}" dt="2023-05-01T06:19:07.326" v="3776" actId="1035"/>
          <ac:cxnSpMkLst>
            <pc:docMk/>
            <pc:sldMk cId="4192302908" sldId="259"/>
            <ac:cxnSpMk id="18" creationId="{AB2C6A36-0CB6-A57B-19FE-54D8BFC05EAA}"/>
          </ac:cxnSpMkLst>
        </pc:cxnChg>
      </pc:sldChg>
      <pc:sldChg chg="addSp delSp modSp new mod">
        <pc:chgData name="Ilnytskyy, Slava" userId="6c9a36ec-2177-4c71-9d2b-b4582c7eea5e" providerId="ADAL" clId="{B68D9042-4B0D-4D14-B0B6-8C304FB6BED8}" dt="2023-05-01T06:45:09.461" v="6446" actId="1037"/>
        <pc:sldMkLst>
          <pc:docMk/>
          <pc:sldMk cId="1485294043" sldId="260"/>
        </pc:sldMkLst>
        <pc:spChg chg="del">
          <ac:chgData name="Ilnytskyy, Slava" userId="6c9a36ec-2177-4c71-9d2b-b4582c7eea5e" providerId="ADAL" clId="{B68D9042-4B0D-4D14-B0B6-8C304FB6BED8}" dt="2023-05-01T06:23:36.531" v="4081" actId="478"/>
          <ac:spMkLst>
            <pc:docMk/>
            <pc:sldMk cId="1485294043" sldId="260"/>
            <ac:spMk id="2" creationId="{DF265ADB-9E36-99B0-081C-6B4B40CF9ADE}"/>
          </ac:spMkLst>
        </pc:spChg>
        <pc:spChg chg="del">
          <ac:chgData name="Ilnytskyy, Slava" userId="6c9a36ec-2177-4c71-9d2b-b4582c7eea5e" providerId="ADAL" clId="{B68D9042-4B0D-4D14-B0B6-8C304FB6BED8}" dt="2023-05-01T06:23:39.387" v="4082" actId="478"/>
          <ac:spMkLst>
            <pc:docMk/>
            <pc:sldMk cId="1485294043" sldId="260"/>
            <ac:spMk id="3" creationId="{782E7327-5C0A-1C33-D717-87D3B0BBE9D9}"/>
          </ac:spMkLst>
        </pc:spChg>
        <pc:spChg chg="add mod">
          <ac:chgData name="Ilnytskyy, Slava" userId="6c9a36ec-2177-4c71-9d2b-b4582c7eea5e" providerId="ADAL" clId="{B68D9042-4B0D-4D14-B0B6-8C304FB6BED8}" dt="2023-05-01T06:45:09.461" v="6446" actId="1037"/>
          <ac:spMkLst>
            <pc:docMk/>
            <pc:sldMk cId="1485294043" sldId="260"/>
            <ac:spMk id="4" creationId="{982B6838-5ADF-2500-BFF1-EF2A7B4339DC}"/>
          </ac:spMkLst>
        </pc:spChg>
        <pc:spChg chg="add mod">
          <ac:chgData name="Ilnytskyy, Slava" userId="6c9a36ec-2177-4c71-9d2b-b4582c7eea5e" providerId="ADAL" clId="{B68D9042-4B0D-4D14-B0B6-8C304FB6BED8}" dt="2023-05-01T06:42:51.826" v="6203" actId="1076"/>
          <ac:spMkLst>
            <pc:docMk/>
            <pc:sldMk cId="1485294043" sldId="260"/>
            <ac:spMk id="5" creationId="{084646BA-1E87-C807-88F3-0794DE0046E5}"/>
          </ac:spMkLst>
        </pc:spChg>
        <pc:spChg chg="add del mod">
          <ac:chgData name="Ilnytskyy, Slava" userId="6c9a36ec-2177-4c71-9d2b-b4582c7eea5e" providerId="ADAL" clId="{B68D9042-4B0D-4D14-B0B6-8C304FB6BED8}" dt="2023-05-01T06:32:07.205" v="4835" actId="21"/>
          <ac:spMkLst>
            <pc:docMk/>
            <pc:sldMk cId="1485294043" sldId="260"/>
            <ac:spMk id="6" creationId="{CB32052E-31FB-FD5C-2713-9ECE56ABC94E}"/>
          </ac:spMkLst>
        </pc:spChg>
        <pc:spChg chg="add mod">
          <ac:chgData name="Ilnytskyy, Slava" userId="6c9a36ec-2177-4c71-9d2b-b4582c7eea5e" providerId="ADAL" clId="{B68D9042-4B0D-4D14-B0B6-8C304FB6BED8}" dt="2023-05-01T06:39:04.344" v="5557" actId="1035"/>
          <ac:spMkLst>
            <pc:docMk/>
            <pc:sldMk cId="1485294043" sldId="260"/>
            <ac:spMk id="7" creationId="{900FB905-5717-F3DF-192A-039C8B8BB978}"/>
          </ac:spMkLst>
        </pc:spChg>
        <pc:spChg chg="add mod">
          <ac:chgData name="Ilnytskyy, Slava" userId="6c9a36ec-2177-4c71-9d2b-b4582c7eea5e" providerId="ADAL" clId="{B68D9042-4B0D-4D14-B0B6-8C304FB6BED8}" dt="2023-05-01T06:39:04.344" v="5557" actId="1035"/>
          <ac:spMkLst>
            <pc:docMk/>
            <pc:sldMk cId="1485294043" sldId="260"/>
            <ac:spMk id="8" creationId="{218179E0-8241-2661-0182-35E9B67E637D}"/>
          </ac:spMkLst>
        </pc:spChg>
        <pc:spChg chg="add mod">
          <ac:chgData name="Ilnytskyy, Slava" userId="6c9a36ec-2177-4c71-9d2b-b4582c7eea5e" providerId="ADAL" clId="{B68D9042-4B0D-4D14-B0B6-8C304FB6BED8}" dt="2023-05-01T06:39:04.344" v="5557" actId="1035"/>
          <ac:spMkLst>
            <pc:docMk/>
            <pc:sldMk cId="1485294043" sldId="260"/>
            <ac:spMk id="9" creationId="{3B5DCAAB-5C91-8F3C-8003-5F22EBB722EC}"/>
          </ac:spMkLst>
        </pc:spChg>
        <pc:spChg chg="add mod">
          <ac:chgData name="Ilnytskyy, Slava" userId="6c9a36ec-2177-4c71-9d2b-b4582c7eea5e" providerId="ADAL" clId="{B68D9042-4B0D-4D14-B0B6-8C304FB6BED8}" dt="2023-05-01T06:38:57.288" v="5524" actId="1036"/>
          <ac:spMkLst>
            <pc:docMk/>
            <pc:sldMk cId="1485294043" sldId="260"/>
            <ac:spMk id="10" creationId="{05B3E0B4-FC17-219D-A85C-198D3C815F26}"/>
          </ac:spMkLst>
        </pc:spChg>
        <pc:spChg chg="add mod">
          <ac:chgData name="Ilnytskyy, Slava" userId="6c9a36ec-2177-4c71-9d2b-b4582c7eea5e" providerId="ADAL" clId="{B68D9042-4B0D-4D14-B0B6-8C304FB6BED8}" dt="2023-05-01T06:39:04.344" v="5557" actId="1035"/>
          <ac:spMkLst>
            <pc:docMk/>
            <pc:sldMk cId="1485294043" sldId="260"/>
            <ac:spMk id="11" creationId="{2F7EEE29-EB81-9284-644B-BC2466E199EC}"/>
          </ac:spMkLst>
        </pc:spChg>
        <pc:spChg chg="add mod">
          <ac:chgData name="Ilnytskyy, Slava" userId="6c9a36ec-2177-4c71-9d2b-b4582c7eea5e" providerId="ADAL" clId="{B68D9042-4B0D-4D14-B0B6-8C304FB6BED8}" dt="2023-05-01T06:39:13.730" v="5558" actId="14100"/>
          <ac:spMkLst>
            <pc:docMk/>
            <pc:sldMk cId="1485294043" sldId="260"/>
            <ac:spMk id="12" creationId="{BCBA8C4B-87DE-D45C-1AF5-D341E8C7D564}"/>
          </ac:spMkLst>
        </pc:spChg>
        <pc:spChg chg="add mod">
          <ac:chgData name="Ilnytskyy, Slava" userId="6c9a36ec-2177-4c71-9d2b-b4582c7eea5e" providerId="ADAL" clId="{B68D9042-4B0D-4D14-B0B6-8C304FB6BED8}" dt="2023-05-01T06:39:21.722" v="5560" actId="14100"/>
          <ac:spMkLst>
            <pc:docMk/>
            <pc:sldMk cId="1485294043" sldId="260"/>
            <ac:spMk id="13" creationId="{137C60B3-C3F0-5CCD-C9E8-611C89047AE1}"/>
          </ac:spMkLst>
        </pc:spChg>
        <pc:spChg chg="add mod">
          <ac:chgData name="Ilnytskyy, Slava" userId="6c9a36ec-2177-4c71-9d2b-b4582c7eea5e" providerId="ADAL" clId="{B68D9042-4B0D-4D14-B0B6-8C304FB6BED8}" dt="2023-05-01T06:41:36.225" v="6002" actId="1036"/>
          <ac:spMkLst>
            <pc:docMk/>
            <pc:sldMk cId="1485294043" sldId="260"/>
            <ac:spMk id="14" creationId="{D73AF175-555A-E86B-7DA7-66D4656DAE68}"/>
          </ac:spMkLst>
        </pc:spChg>
        <pc:spChg chg="add mod">
          <ac:chgData name="Ilnytskyy, Slava" userId="6c9a36ec-2177-4c71-9d2b-b4582c7eea5e" providerId="ADAL" clId="{B68D9042-4B0D-4D14-B0B6-8C304FB6BED8}" dt="2023-05-01T06:39:55.981" v="5656" actId="1035"/>
          <ac:spMkLst>
            <pc:docMk/>
            <pc:sldMk cId="1485294043" sldId="260"/>
            <ac:spMk id="15" creationId="{225B0F49-EC0B-058F-7CC7-04D17B76C8F7}"/>
          </ac:spMkLst>
        </pc:spChg>
        <pc:spChg chg="add mod">
          <ac:chgData name="Ilnytskyy, Slava" userId="6c9a36ec-2177-4c71-9d2b-b4582c7eea5e" providerId="ADAL" clId="{B68D9042-4B0D-4D14-B0B6-8C304FB6BED8}" dt="2023-05-01T06:44:33.511" v="6436" actId="207"/>
          <ac:spMkLst>
            <pc:docMk/>
            <pc:sldMk cId="1485294043" sldId="260"/>
            <ac:spMk id="16" creationId="{3AF6C5AA-A1FF-8C34-9249-F9BB6B0DA4B4}"/>
          </ac:spMkLst>
        </pc:spChg>
        <pc:spChg chg="add mod">
          <ac:chgData name="Ilnytskyy, Slava" userId="6c9a36ec-2177-4c71-9d2b-b4582c7eea5e" providerId="ADAL" clId="{B68D9042-4B0D-4D14-B0B6-8C304FB6BED8}" dt="2023-05-01T06:41:23.593" v="5912" actId="14100"/>
          <ac:spMkLst>
            <pc:docMk/>
            <pc:sldMk cId="1485294043" sldId="260"/>
            <ac:spMk id="17" creationId="{2A6129DC-283B-CFCC-9B9E-9C72972261DB}"/>
          </ac:spMkLst>
        </pc:spChg>
        <pc:spChg chg="add mod">
          <ac:chgData name="Ilnytskyy, Slava" userId="6c9a36ec-2177-4c71-9d2b-b4582c7eea5e" providerId="ADAL" clId="{B68D9042-4B0D-4D14-B0B6-8C304FB6BED8}" dt="2023-05-01T06:41:49.290" v="6074" actId="14100"/>
          <ac:spMkLst>
            <pc:docMk/>
            <pc:sldMk cId="1485294043" sldId="260"/>
            <ac:spMk id="18" creationId="{8C78D8E2-3C19-0DCC-8505-328FE70345D6}"/>
          </ac:spMkLst>
        </pc:spChg>
        <pc:spChg chg="add mod">
          <ac:chgData name="Ilnytskyy, Slava" userId="6c9a36ec-2177-4c71-9d2b-b4582c7eea5e" providerId="ADAL" clId="{B68D9042-4B0D-4D14-B0B6-8C304FB6BED8}" dt="2023-05-01T06:42:38.405" v="6201" actId="1038"/>
          <ac:spMkLst>
            <pc:docMk/>
            <pc:sldMk cId="1485294043" sldId="260"/>
            <ac:spMk id="19" creationId="{2D539BA7-2FB6-9D22-C9C1-1429129BFF87}"/>
          </ac:spMkLst>
        </pc:spChg>
        <pc:spChg chg="add mod">
          <ac:chgData name="Ilnytskyy, Slava" userId="6c9a36ec-2177-4c71-9d2b-b4582c7eea5e" providerId="ADAL" clId="{B68D9042-4B0D-4D14-B0B6-8C304FB6BED8}" dt="2023-05-01T06:44:03.712" v="6435" actId="1035"/>
          <ac:spMkLst>
            <pc:docMk/>
            <pc:sldMk cId="1485294043" sldId="260"/>
            <ac:spMk id="20" creationId="{23C6CA17-EB88-A995-8893-579C4C737F9F}"/>
          </ac:spMkLst>
        </pc:spChg>
      </pc:sldChg>
      <pc:sldChg chg="addSp delSp modSp new mod">
        <pc:chgData name="Ilnytskyy, Slava" userId="6c9a36ec-2177-4c71-9d2b-b4582c7eea5e" providerId="ADAL" clId="{B68D9042-4B0D-4D14-B0B6-8C304FB6BED8}" dt="2023-05-01T07:00:13.616" v="7254" actId="20577"/>
        <pc:sldMkLst>
          <pc:docMk/>
          <pc:sldMk cId="1483144708" sldId="261"/>
        </pc:sldMkLst>
        <pc:spChg chg="del">
          <ac:chgData name="Ilnytskyy, Slava" userId="6c9a36ec-2177-4c71-9d2b-b4582c7eea5e" providerId="ADAL" clId="{B68D9042-4B0D-4D14-B0B6-8C304FB6BED8}" dt="2023-05-01T06:45:00.531" v="6438" actId="478"/>
          <ac:spMkLst>
            <pc:docMk/>
            <pc:sldMk cId="1483144708" sldId="261"/>
            <ac:spMk id="2" creationId="{4AC4C859-6FC1-7259-6CD8-B15FCCD95EC8}"/>
          </ac:spMkLst>
        </pc:spChg>
        <pc:spChg chg="del">
          <ac:chgData name="Ilnytskyy, Slava" userId="6c9a36ec-2177-4c71-9d2b-b4582c7eea5e" providerId="ADAL" clId="{B68D9042-4B0D-4D14-B0B6-8C304FB6BED8}" dt="2023-05-01T06:45:03.413" v="6439" actId="478"/>
          <ac:spMkLst>
            <pc:docMk/>
            <pc:sldMk cId="1483144708" sldId="261"/>
            <ac:spMk id="3" creationId="{5C48BDAD-EB6E-7A13-D94E-DA76DEB0CFEA}"/>
          </ac:spMkLst>
        </pc:spChg>
        <pc:spChg chg="add mod">
          <ac:chgData name="Ilnytskyy, Slava" userId="6c9a36ec-2177-4c71-9d2b-b4582c7eea5e" providerId="ADAL" clId="{B68D9042-4B0D-4D14-B0B6-8C304FB6BED8}" dt="2023-05-01T06:53:40.098" v="6682" actId="20577"/>
          <ac:spMkLst>
            <pc:docMk/>
            <pc:sldMk cId="1483144708" sldId="261"/>
            <ac:spMk id="4" creationId="{2AE4B54B-1F7F-091C-59E3-7AA62FAA1469}"/>
          </ac:spMkLst>
        </pc:spChg>
        <pc:spChg chg="add del mod">
          <ac:chgData name="Ilnytskyy, Slava" userId="6c9a36ec-2177-4c71-9d2b-b4582c7eea5e" providerId="ADAL" clId="{B68D9042-4B0D-4D14-B0B6-8C304FB6BED8}" dt="2023-05-01T06:53:36.532" v="6681"/>
          <ac:spMkLst>
            <pc:docMk/>
            <pc:sldMk cId="1483144708" sldId="261"/>
            <ac:spMk id="5" creationId="{45A96688-48C8-614A-EE30-6F5B165C3F48}"/>
          </ac:spMkLst>
        </pc:spChg>
        <pc:spChg chg="add mod">
          <ac:chgData name="Ilnytskyy, Slava" userId="6c9a36ec-2177-4c71-9d2b-b4582c7eea5e" providerId="ADAL" clId="{B68D9042-4B0D-4D14-B0B6-8C304FB6BED8}" dt="2023-05-01T07:00:13.616" v="7254" actId="20577"/>
          <ac:spMkLst>
            <pc:docMk/>
            <pc:sldMk cId="1483144708" sldId="261"/>
            <ac:spMk id="6" creationId="{C0D6BD7D-7771-EB96-79A6-C943188D9F5C}"/>
          </ac:spMkLst>
        </pc:spChg>
      </pc:sldChg>
      <pc:sldChg chg="addSp delSp modSp new mod">
        <pc:chgData name="Ilnytskyy, Slava" userId="6c9a36ec-2177-4c71-9d2b-b4582c7eea5e" providerId="ADAL" clId="{B68D9042-4B0D-4D14-B0B6-8C304FB6BED8}" dt="2023-05-01T07:32:55.395" v="8021" actId="20577"/>
        <pc:sldMkLst>
          <pc:docMk/>
          <pc:sldMk cId="2012687069" sldId="262"/>
        </pc:sldMkLst>
        <pc:spChg chg="del">
          <ac:chgData name="Ilnytskyy, Slava" userId="6c9a36ec-2177-4c71-9d2b-b4582c7eea5e" providerId="ADAL" clId="{B68D9042-4B0D-4D14-B0B6-8C304FB6BED8}" dt="2023-05-01T07:00:31.478" v="7256" actId="478"/>
          <ac:spMkLst>
            <pc:docMk/>
            <pc:sldMk cId="2012687069" sldId="262"/>
            <ac:spMk id="2" creationId="{5C2B5BBF-649C-82AD-A733-738DBB88253C}"/>
          </ac:spMkLst>
        </pc:spChg>
        <pc:spChg chg="del">
          <ac:chgData name="Ilnytskyy, Slava" userId="6c9a36ec-2177-4c71-9d2b-b4582c7eea5e" providerId="ADAL" clId="{B68D9042-4B0D-4D14-B0B6-8C304FB6BED8}" dt="2023-05-01T07:00:34.191" v="7257" actId="478"/>
          <ac:spMkLst>
            <pc:docMk/>
            <pc:sldMk cId="2012687069" sldId="262"/>
            <ac:spMk id="3" creationId="{D736FB17-ACBB-3D58-C764-559C3E9469F9}"/>
          </ac:spMkLst>
        </pc:spChg>
        <pc:spChg chg="add mod">
          <ac:chgData name="Ilnytskyy, Slava" userId="6c9a36ec-2177-4c71-9d2b-b4582c7eea5e" providerId="ADAL" clId="{B68D9042-4B0D-4D14-B0B6-8C304FB6BED8}" dt="2023-05-01T07:00:43.214" v="7273" actId="1038"/>
          <ac:spMkLst>
            <pc:docMk/>
            <pc:sldMk cId="2012687069" sldId="262"/>
            <ac:spMk id="4" creationId="{480B427E-C966-67C9-36A5-A850D88BACED}"/>
          </ac:spMkLst>
        </pc:spChg>
        <pc:spChg chg="add mod">
          <ac:chgData name="Ilnytskyy, Slava" userId="6c9a36ec-2177-4c71-9d2b-b4582c7eea5e" providerId="ADAL" clId="{B68D9042-4B0D-4D14-B0B6-8C304FB6BED8}" dt="2023-05-01T07:32:55.395" v="8021" actId="20577"/>
          <ac:spMkLst>
            <pc:docMk/>
            <pc:sldMk cId="2012687069" sldId="262"/>
            <ac:spMk id="5" creationId="{6EF4001C-EDB8-A142-0BE5-710F645D9F4B}"/>
          </ac:spMkLst>
        </pc:spChg>
      </pc:sldChg>
      <pc:sldChg chg="addSp delSp modSp new mod">
        <pc:chgData name="Ilnytskyy, Slava" userId="6c9a36ec-2177-4c71-9d2b-b4582c7eea5e" providerId="ADAL" clId="{B68D9042-4B0D-4D14-B0B6-8C304FB6BED8}" dt="2023-05-01T07:38:26.311" v="8726" actId="1036"/>
        <pc:sldMkLst>
          <pc:docMk/>
          <pc:sldMk cId="4109080312" sldId="263"/>
        </pc:sldMkLst>
        <pc:spChg chg="del">
          <ac:chgData name="Ilnytskyy, Slava" userId="6c9a36ec-2177-4c71-9d2b-b4582c7eea5e" providerId="ADAL" clId="{B68D9042-4B0D-4D14-B0B6-8C304FB6BED8}" dt="2023-05-01T07:33:03.184" v="8023" actId="478"/>
          <ac:spMkLst>
            <pc:docMk/>
            <pc:sldMk cId="4109080312" sldId="263"/>
            <ac:spMk id="2" creationId="{6463B29F-EF46-05BB-91D6-CF416F45FBD2}"/>
          </ac:spMkLst>
        </pc:spChg>
        <pc:spChg chg="del">
          <ac:chgData name="Ilnytskyy, Slava" userId="6c9a36ec-2177-4c71-9d2b-b4582c7eea5e" providerId="ADAL" clId="{B68D9042-4B0D-4D14-B0B6-8C304FB6BED8}" dt="2023-05-01T07:33:05.637" v="8024" actId="478"/>
          <ac:spMkLst>
            <pc:docMk/>
            <pc:sldMk cId="4109080312" sldId="263"/>
            <ac:spMk id="3" creationId="{55810A8F-B2D3-44DD-FD20-167D5A8D3AF1}"/>
          </ac:spMkLst>
        </pc:spChg>
        <pc:spChg chg="add mod">
          <ac:chgData name="Ilnytskyy, Slava" userId="6c9a36ec-2177-4c71-9d2b-b4582c7eea5e" providerId="ADAL" clId="{B68D9042-4B0D-4D14-B0B6-8C304FB6BED8}" dt="2023-05-01T07:38:20.181" v="8713" actId="1038"/>
          <ac:spMkLst>
            <pc:docMk/>
            <pc:sldMk cId="4109080312" sldId="263"/>
            <ac:spMk id="4" creationId="{F40AECF0-D8B2-9178-7984-335949902CF3}"/>
          </ac:spMkLst>
        </pc:spChg>
        <pc:spChg chg="add mod">
          <ac:chgData name="Ilnytskyy, Slava" userId="6c9a36ec-2177-4c71-9d2b-b4582c7eea5e" providerId="ADAL" clId="{B68D9042-4B0D-4D14-B0B6-8C304FB6BED8}" dt="2023-05-01T07:38:26.311" v="8726" actId="1036"/>
          <ac:spMkLst>
            <pc:docMk/>
            <pc:sldMk cId="4109080312" sldId="263"/>
            <ac:spMk id="5" creationId="{EC380058-87D3-C13F-4BAA-12E903751848}"/>
          </ac:spMkLst>
        </pc:spChg>
        <pc:spChg chg="add mod">
          <ac:chgData name="Ilnytskyy, Slava" userId="6c9a36ec-2177-4c71-9d2b-b4582c7eea5e" providerId="ADAL" clId="{B68D9042-4B0D-4D14-B0B6-8C304FB6BED8}" dt="2023-05-01T07:38:26.311" v="8726" actId="1036"/>
          <ac:spMkLst>
            <pc:docMk/>
            <pc:sldMk cId="4109080312" sldId="263"/>
            <ac:spMk id="6" creationId="{E0A9690B-06B6-A46F-FFE3-59C95A6081E6}"/>
          </ac:spMkLst>
        </pc:spChg>
        <pc:spChg chg="add mod">
          <ac:chgData name="Ilnytskyy, Slava" userId="6c9a36ec-2177-4c71-9d2b-b4582c7eea5e" providerId="ADAL" clId="{B68D9042-4B0D-4D14-B0B6-8C304FB6BED8}" dt="2023-05-01T07:38:26.311" v="8726" actId="1036"/>
          <ac:spMkLst>
            <pc:docMk/>
            <pc:sldMk cId="4109080312" sldId="263"/>
            <ac:spMk id="7" creationId="{C15EF86A-F1E2-957A-4DE2-63D21EDEA931}"/>
          </ac:spMkLst>
        </pc:spChg>
        <pc:spChg chg="add mod">
          <ac:chgData name="Ilnytskyy, Slava" userId="6c9a36ec-2177-4c71-9d2b-b4582c7eea5e" providerId="ADAL" clId="{B68D9042-4B0D-4D14-B0B6-8C304FB6BED8}" dt="2023-05-01T07:38:26.311" v="8726" actId="1036"/>
          <ac:spMkLst>
            <pc:docMk/>
            <pc:sldMk cId="4109080312" sldId="263"/>
            <ac:spMk id="8" creationId="{BD4C8A3B-B6CF-5873-5FF2-FF4EF5C7B7BC}"/>
          </ac:spMkLst>
        </pc:spChg>
        <pc:spChg chg="add mod">
          <ac:chgData name="Ilnytskyy, Slava" userId="6c9a36ec-2177-4c71-9d2b-b4582c7eea5e" providerId="ADAL" clId="{B68D9042-4B0D-4D14-B0B6-8C304FB6BED8}" dt="2023-05-01T07:38:26.311" v="8726" actId="1036"/>
          <ac:spMkLst>
            <pc:docMk/>
            <pc:sldMk cId="4109080312" sldId="263"/>
            <ac:spMk id="9" creationId="{2D6E6B44-91EF-029C-B32E-24AE94CC589E}"/>
          </ac:spMkLst>
        </pc:spChg>
        <pc:spChg chg="add mod">
          <ac:chgData name="Ilnytskyy, Slava" userId="6c9a36ec-2177-4c71-9d2b-b4582c7eea5e" providerId="ADAL" clId="{B68D9042-4B0D-4D14-B0B6-8C304FB6BED8}" dt="2023-05-01T07:38:26.311" v="8726" actId="1036"/>
          <ac:spMkLst>
            <pc:docMk/>
            <pc:sldMk cId="4109080312" sldId="263"/>
            <ac:spMk id="10" creationId="{330788F6-E65D-24D4-7CA2-0C44E92C538E}"/>
          </ac:spMkLst>
        </pc:spChg>
      </pc:sldChg>
      <pc:sldChg chg="addSp delSp modSp new mod">
        <pc:chgData name="Ilnytskyy, Slava" userId="6c9a36ec-2177-4c71-9d2b-b4582c7eea5e" providerId="ADAL" clId="{B68D9042-4B0D-4D14-B0B6-8C304FB6BED8}" dt="2023-05-01T08:00:27.765" v="9719" actId="12"/>
        <pc:sldMkLst>
          <pc:docMk/>
          <pc:sldMk cId="2526198885" sldId="264"/>
        </pc:sldMkLst>
        <pc:spChg chg="del">
          <ac:chgData name="Ilnytskyy, Slava" userId="6c9a36ec-2177-4c71-9d2b-b4582c7eea5e" providerId="ADAL" clId="{B68D9042-4B0D-4D14-B0B6-8C304FB6BED8}" dt="2023-05-01T07:39:08.683" v="8727" actId="478"/>
          <ac:spMkLst>
            <pc:docMk/>
            <pc:sldMk cId="2526198885" sldId="264"/>
            <ac:spMk id="2" creationId="{0DD30F17-6A4C-7519-9EA4-148D540E6DF1}"/>
          </ac:spMkLst>
        </pc:spChg>
        <pc:spChg chg="del">
          <ac:chgData name="Ilnytskyy, Slava" userId="6c9a36ec-2177-4c71-9d2b-b4582c7eea5e" providerId="ADAL" clId="{B68D9042-4B0D-4D14-B0B6-8C304FB6BED8}" dt="2023-05-01T07:39:11.325" v="8728" actId="478"/>
          <ac:spMkLst>
            <pc:docMk/>
            <pc:sldMk cId="2526198885" sldId="264"/>
            <ac:spMk id="3" creationId="{4149B416-B70C-BFE5-071B-B12C7A14684F}"/>
          </ac:spMkLst>
        </pc:spChg>
        <pc:spChg chg="add mod">
          <ac:chgData name="Ilnytskyy, Slava" userId="6c9a36ec-2177-4c71-9d2b-b4582c7eea5e" providerId="ADAL" clId="{B68D9042-4B0D-4D14-B0B6-8C304FB6BED8}" dt="2023-05-01T07:40:20.147" v="8824" actId="1035"/>
          <ac:spMkLst>
            <pc:docMk/>
            <pc:sldMk cId="2526198885" sldId="264"/>
            <ac:spMk id="4" creationId="{F2BEDCBA-D1B2-6C4B-43C6-BBC5FAD195B5}"/>
          </ac:spMkLst>
        </pc:spChg>
        <pc:spChg chg="add mod">
          <ac:chgData name="Ilnytskyy, Slava" userId="6c9a36ec-2177-4c71-9d2b-b4582c7eea5e" providerId="ADAL" clId="{B68D9042-4B0D-4D14-B0B6-8C304FB6BED8}" dt="2023-05-01T08:00:27.765" v="9719" actId="12"/>
          <ac:spMkLst>
            <pc:docMk/>
            <pc:sldMk cId="2526198885" sldId="264"/>
            <ac:spMk id="5" creationId="{5193B00D-02AC-AE92-06A0-03E47A8CB883}"/>
          </ac:spMkLst>
        </pc:spChg>
      </pc:sldChg>
      <pc:sldChg chg="addSp delSp modSp new mod">
        <pc:chgData name="Ilnytskyy, Slava" userId="6c9a36ec-2177-4c71-9d2b-b4582c7eea5e" providerId="ADAL" clId="{B68D9042-4B0D-4D14-B0B6-8C304FB6BED8}" dt="2023-05-01T08:14:57.291" v="11062" actId="207"/>
        <pc:sldMkLst>
          <pc:docMk/>
          <pc:sldMk cId="244306998" sldId="265"/>
        </pc:sldMkLst>
        <pc:spChg chg="del">
          <ac:chgData name="Ilnytskyy, Slava" userId="6c9a36ec-2177-4c71-9d2b-b4582c7eea5e" providerId="ADAL" clId="{B68D9042-4B0D-4D14-B0B6-8C304FB6BED8}" dt="2023-05-01T08:00:42.488" v="9721" actId="478"/>
          <ac:spMkLst>
            <pc:docMk/>
            <pc:sldMk cId="244306998" sldId="265"/>
            <ac:spMk id="2" creationId="{458A8426-F909-39DA-A030-E8A096312C54}"/>
          </ac:spMkLst>
        </pc:spChg>
        <pc:spChg chg="del">
          <ac:chgData name="Ilnytskyy, Slava" userId="6c9a36ec-2177-4c71-9d2b-b4582c7eea5e" providerId="ADAL" clId="{B68D9042-4B0D-4D14-B0B6-8C304FB6BED8}" dt="2023-05-01T08:00:45.369" v="9722" actId="478"/>
          <ac:spMkLst>
            <pc:docMk/>
            <pc:sldMk cId="244306998" sldId="265"/>
            <ac:spMk id="3" creationId="{A49B2323-7805-DE22-8D2F-5934AB25B91C}"/>
          </ac:spMkLst>
        </pc:spChg>
        <pc:spChg chg="add mod">
          <ac:chgData name="Ilnytskyy, Slava" userId="6c9a36ec-2177-4c71-9d2b-b4582c7eea5e" providerId="ADAL" clId="{B68D9042-4B0D-4D14-B0B6-8C304FB6BED8}" dt="2023-05-01T08:01:46.042" v="9780" actId="20577"/>
          <ac:spMkLst>
            <pc:docMk/>
            <pc:sldMk cId="244306998" sldId="265"/>
            <ac:spMk id="4" creationId="{AAAB169F-65A7-027A-C96F-44F4D5B97C2E}"/>
          </ac:spMkLst>
        </pc:spChg>
        <pc:spChg chg="add del mod">
          <ac:chgData name="Ilnytskyy, Slava" userId="6c9a36ec-2177-4c71-9d2b-b4582c7eea5e" providerId="ADAL" clId="{B68D9042-4B0D-4D14-B0B6-8C304FB6BED8}" dt="2023-05-01T08:04:17.730" v="9816"/>
          <ac:spMkLst>
            <pc:docMk/>
            <pc:sldMk cId="244306998" sldId="265"/>
            <ac:spMk id="5" creationId="{D50DBA06-4A31-1521-27EB-7455FE9CECF4}"/>
          </ac:spMkLst>
        </pc:spChg>
        <pc:spChg chg="add mod">
          <ac:chgData name="Ilnytskyy, Slava" userId="6c9a36ec-2177-4c71-9d2b-b4582c7eea5e" providerId="ADAL" clId="{B68D9042-4B0D-4D14-B0B6-8C304FB6BED8}" dt="2023-05-01T08:09:36.311" v="10455" actId="1037"/>
          <ac:spMkLst>
            <pc:docMk/>
            <pc:sldMk cId="244306998" sldId="265"/>
            <ac:spMk id="6" creationId="{9DCA4DF6-D8C0-E7B2-76F1-EA09D87DAA2B}"/>
          </ac:spMkLst>
        </pc:spChg>
        <pc:spChg chg="add mod">
          <ac:chgData name="Ilnytskyy, Slava" userId="6c9a36ec-2177-4c71-9d2b-b4582c7eea5e" providerId="ADAL" clId="{B68D9042-4B0D-4D14-B0B6-8C304FB6BED8}" dt="2023-05-01T08:09:36.311" v="10455" actId="1037"/>
          <ac:spMkLst>
            <pc:docMk/>
            <pc:sldMk cId="244306998" sldId="265"/>
            <ac:spMk id="7" creationId="{3CC8F09A-2C39-FEAE-1D35-DF76461A8E5E}"/>
          </ac:spMkLst>
        </pc:spChg>
        <pc:spChg chg="add mod">
          <ac:chgData name="Ilnytskyy, Slava" userId="6c9a36ec-2177-4c71-9d2b-b4582c7eea5e" providerId="ADAL" clId="{B68D9042-4B0D-4D14-B0B6-8C304FB6BED8}" dt="2023-05-01T08:09:36.311" v="10455" actId="1037"/>
          <ac:spMkLst>
            <pc:docMk/>
            <pc:sldMk cId="244306998" sldId="265"/>
            <ac:spMk id="8" creationId="{34181495-6E1D-A44E-9AE2-A8A4B13AF550}"/>
          </ac:spMkLst>
        </pc:spChg>
        <pc:spChg chg="add mod">
          <ac:chgData name="Ilnytskyy, Slava" userId="6c9a36ec-2177-4c71-9d2b-b4582c7eea5e" providerId="ADAL" clId="{B68D9042-4B0D-4D14-B0B6-8C304FB6BED8}" dt="2023-05-01T08:09:36.311" v="10455" actId="1037"/>
          <ac:spMkLst>
            <pc:docMk/>
            <pc:sldMk cId="244306998" sldId="265"/>
            <ac:spMk id="9" creationId="{653F9A64-3D4B-59AF-B319-5763CCA95772}"/>
          </ac:spMkLst>
        </pc:spChg>
        <pc:spChg chg="add mod">
          <ac:chgData name="Ilnytskyy, Slava" userId="6c9a36ec-2177-4c71-9d2b-b4582c7eea5e" providerId="ADAL" clId="{B68D9042-4B0D-4D14-B0B6-8C304FB6BED8}" dt="2023-05-01T08:09:36.311" v="10455" actId="1037"/>
          <ac:spMkLst>
            <pc:docMk/>
            <pc:sldMk cId="244306998" sldId="265"/>
            <ac:spMk id="10" creationId="{10717804-1757-B083-A916-8978EFCB5F4B}"/>
          </ac:spMkLst>
        </pc:spChg>
        <pc:spChg chg="add mod">
          <ac:chgData name="Ilnytskyy, Slava" userId="6c9a36ec-2177-4c71-9d2b-b4582c7eea5e" providerId="ADAL" clId="{B68D9042-4B0D-4D14-B0B6-8C304FB6BED8}" dt="2023-05-01T08:14:57.291" v="11062" actId="207"/>
          <ac:spMkLst>
            <pc:docMk/>
            <pc:sldMk cId="244306998" sldId="265"/>
            <ac:spMk id="11" creationId="{4CC8BFB3-2BBA-0172-F06A-7CE5FA0CFAAE}"/>
          </ac:spMkLst>
        </pc:spChg>
        <pc:spChg chg="add mod">
          <ac:chgData name="Ilnytskyy, Slava" userId="6c9a36ec-2177-4c71-9d2b-b4582c7eea5e" providerId="ADAL" clId="{B68D9042-4B0D-4D14-B0B6-8C304FB6BED8}" dt="2023-05-01T08:14:57.291" v="11062" actId="207"/>
          <ac:spMkLst>
            <pc:docMk/>
            <pc:sldMk cId="244306998" sldId="265"/>
            <ac:spMk id="12" creationId="{8A18BDEB-3F2F-159F-AFB4-C9766F8D0B8D}"/>
          </ac:spMkLst>
        </pc:spChg>
        <pc:spChg chg="add mod">
          <ac:chgData name="Ilnytskyy, Slava" userId="6c9a36ec-2177-4c71-9d2b-b4582c7eea5e" providerId="ADAL" clId="{B68D9042-4B0D-4D14-B0B6-8C304FB6BED8}" dt="2023-05-01T08:10:07.380" v="10580" actId="20577"/>
          <ac:spMkLst>
            <pc:docMk/>
            <pc:sldMk cId="244306998" sldId="265"/>
            <ac:spMk id="13" creationId="{0DF590D6-D722-DFB4-5458-7C437E309D73}"/>
          </ac:spMkLst>
        </pc:spChg>
        <pc:spChg chg="add mod">
          <ac:chgData name="Ilnytskyy, Slava" userId="6c9a36ec-2177-4c71-9d2b-b4582c7eea5e" providerId="ADAL" clId="{B68D9042-4B0D-4D14-B0B6-8C304FB6BED8}" dt="2023-05-01T08:14:57.291" v="11062" actId="207"/>
          <ac:spMkLst>
            <pc:docMk/>
            <pc:sldMk cId="244306998" sldId="265"/>
            <ac:spMk id="14" creationId="{4E12BEA1-AB05-B3CA-810D-A6BDB979166B}"/>
          </ac:spMkLst>
        </pc:spChg>
        <pc:spChg chg="add mod">
          <ac:chgData name="Ilnytskyy, Slava" userId="6c9a36ec-2177-4c71-9d2b-b4582c7eea5e" providerId="ADAL" clId="{B68D9042-4B0D-4D14-B0B6-8C304FB6BED8}" dt="2023-05-01T08:14:57.291" v="11062" actId="207"/>
          <ac:spMkLst>
            <pc:docMk/>
            <pc:sldMk cId="244306998" sldId="265"/>
            <ac:spMk id="15" creationId="{2AE9A03E-3777-E764-EA45-5B8DDB206C6A}"/>
          </ac:spMkLst>
        </pc:spChg>
        <pc:spChg chg="add mod">
          <ac:chgData name="Ilnytskyy, Slava" userId="6c9a36ec-2177-4c71-9d2b-b4582c7eea5e" providerId="ADAL" clId="{B68D9042-4B0D-4D14-B0B6-8C304FB6BED8}" dt="2023-05-01T08:14:57.291" v="11062" actId="207"/>
          <ac:spMkLst>
            <pc:docMk/>
            <pc:sldMk cId="244306998" sldId="265"/>
            <ac:spMk id="16" creationId="{6673E470-CC47-6A2F-8DD0-FBA917274C7D}"/>
          </ac:spMkLst>
        </pc:spChg>
        <pc:spChg chg="add mod">
          <ac:chgData name="Ilnytskyy, Slava" userId="6c9a36ec-2177-4c71-9d2b-b4582c7eea5e" providerId="ADAL" clId="{B68D9042-4B0D-4D14-B0B6-8C304FB6BED8}" dt="2023-05-01T08:14:57.291" v="11062" actId="207"/>
          <ac:spMkLst>
            <pc:docMk/>
            <pc:sldMk cId="244306998" sldId="265"/>
            <ac:spMk id="17" creationId="{05AD02DA-19D1-B5B6-DF54-876F7AD564C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06:05:23.500"/>
    </inkml:context>
    <inkml:brush xml:id="br0">
      <inkml:brushProperty name="width" value="0.05292" units="cm"/>
      <inkml:brushProperty name="height" value="0.05292" units="cm"/>
      <inkml:brushProperty name="color" value="#00A0D7"/>
    </inkml:brush>
  </inkml:definitions>
  <inkml:trace contextRef="#ctx0" brushRef="#br0">58 1032 24575,'1'-13'0,"2"0"0,-1 0 0,2 0 0,0 1 0,0-1 0,12-22 0,-11 25 0,15-30 0,31-46 0,14-25 0,-40 57 0,-1 0 0,20-74 0,-38 110 0,0 0 0,1 1 0,1 0 0,1 1 0,0 0 0,1 0 0,18-22 0,-10 17 0,2 1 0,0 1 0,0 0 0,33-21 0,-45 34 0,0 1 0,1 0 0,15-7 0,-20 11 0,-1 0 0,1 0 0,0 0 0,0 0 0,0 1 0,0 0 0,0 0 0,0 0 0,0 0 0,0 0 0,0 1 0,6 1 0,14 7 0,0 0 0,-1 2 0,0 1 0,-1 1 0,33 23 0,-16-9 0,336 189 0,-360-209 0,0 0 0,1-2 0,-1 0 0,1 0 0,0-2 0,0 0 0,1-1 0,-1 0 0,24-1 0,-18-3 0,0 0 0,-1-2 0,0 0 0,0-1 0,0-1 0,28-13 0,-5-3 0,-1-1 0,-1-3 0,-1-1 0,-2-2 0,56-53 0,-57 52 0,-27 23 0,-1-1 0,-1 0 0,16-17 0,-15 13 0,1 1 0,0 0 0,0 1 0,1 1 0,0-1 0,1 2 0,0 0 0,0 0 0,1 1 0,0 1 0,0 0 0,28-6 0,-22 7 0,0 2 0,1 0 0,-1 2 0,1 0 0,0 1 0,-1 1 0,1 1 0,-1 1 0,21 6 0,-2 2 0,-2 3 0,1 1 0,-2 1 0,0 2 0,46 31 0,5 1 0,122 51 0,99 21 0,-134-60 0,232 98 0,-327-115 0,-61-33 0,1-1 0,1 0 0,0-1 0,0-1 0,23 6 0,-18-9 0,1-2 0,-1-1 0,1-1 0,-1-1 0,1-1 0,30-4 0,151-34 0,-9-13 0,69-16 0,-185 52 0,-25 5 0,-1-2 0,56-20 0,-90 22 0,0 0 0,20-14 0,-22 12 0,0 1 0,28-11 0,224-63 0,-234 73 0,-24 8 0,-1 0 0,0-1 0,0 0 0,0-1 0,22-15 0,38-36 0,22-17 0,-62 53 0,-1-3 0,52-50 0,-74 65 0,4-6 0,0 0 0,29-20 0,-39 33 0,-1-1 0,1 1 0,0-1 0,0 1 0,0 0 0,0 0 0,1 1 0,-1 0 0,1-1 0,-1 1 0,0 1 0,1-1 0,0 1 0,-1-1 0,1 1 0,-1 1 0,1-1 0,4 1 0,0 2 0,0 1 0,0-1 0,-1 1 0,0 1 0,0-1 0,13 11 0,42 41 0,-33-27 0,44 37 0,132 92 0,-164-131 0,1-2 0,1-2 0,1-1 0,1-3 0,62 18 0,53 2 0,-129-33 0,1-1 0,-1-2 0,38 0 0,-64-4 0,1 0 0,0 0 0,-1 0 0,1-1 0,-1 0 0,1-1 0,-1 1 0,0-1 0,0 0 0,0-1 0,0 1 0,-1-1 0,9-8 0,5-6 0,0-1 0,19-26 0,-1 1 0,-8 11 0,2 2 0,61-48 0,-86 75 0,1 0 0,-1 1 0,1-1 0,0 2 0,0-1 0,0 1 0,1 0 0,-1 0 0,1 0 0,-1 1 0,0 1 0,1-1 0,0 1 0,-1 0 0,1 1 0,-1 0 0,1 0 0,-1 1 0,10 3 0,5 3 0,-1 0 0,0 2 0,0 1 0,-1 0 0,21 17 0,215 175 6,-159-121-126,11 8-204,312 241 43,-350-282 288,3-4-1,1-2 1,2-4-1,96 35 1,-147-65-17,1-1 0,0-1 0,0-1 0,35 3 0,-52-8 46,0-1 1,0 0 0,1 0-1,-1-1 1,0 0-1,0-1 1,0 0 0,0 0-1,0-1 1,0-1-1,-1 1 1,0-1-1,1 0 1,-1-1 0,-1 0-1,8-6 1,67-65 103,-51 46-153,57-44 0,-47 46 13,-21 16 0,-1-2 0,0 0 0,21-21 0,-15 11 0,2 2 0,0 1 0,1 1 0,59-31 0,-34 20 0,-16 7 0,-1-2 0,56-54 0,-59 50 0,-33 30 0,4-4 0,1 0 0,-1 1 0,0-1 0,1 1 0,-1 0 0,7-2 0,-10 4 0,0 1 0,-1 0 0,1 0 0,0-1 0,0 1 0,0 0 0,0 0 0,0 0 0,0 0 0,-1 0 0,1 0 0,0 0 0,0 1 0,0-1 0,0 0 0,0 0 0,-1 1 0,2-1 0,-1 1 0,1 0 0,-1 0 0,0 0 0,0 0 0,0 0 0,-1 1 0,1-1 0,0 0 0,0 0 0,-1 1 0,1-1 0,-1 0 0,1 0 0,-1 1 0,1 1 0,2 13 0,0 1 0,-1-1 0,-1 1 0,0 0 0,-1-1 0,-1 1 0,-1 0 0,0-1 0,-6 22 0,-9 22 0,-26 64 0,32-95 0,-7 19 0,-7 21 0,-2-1 0,-46 79 0,58-124 0,1 2 0,1 0 0,1 0 0,2 1 0,-15 54 0,17-40 0,-1-1 0,-2 1 0,-23 55 0,29-82 0,0 0 0,1 1 0,1 0 0,0 0 0,0 0 0,0 17 0,4 89 0,0-69 0,-1-48 0,0 27 0,1-1 0,2 1 0,0-1 0,9 32 0,24 45 0,86 173 0,-109-251 0,1 2 0,2-1 0,1-1 0,35 43 0,12 22 0,-45-63 0,36 44 0,-37-53 0,-2 0 0,0 0 0,15 29 0,-26-41 0,0 1 0,0 0 0,-1 1 0,-1-1 0,0 1 0,0-1 0,-1 1 0,-1 0 0,1 0 0,-2 18 0,-2-19 0,0 0 0,-1 1 0,0-1 0,-1 0 0,0-1 0,-1 1 0,0-1 0,0 1 0,-11 12 0,-9 19 0,-20 52 0,-46 138 0,13-28 0,71-184 0,1 0 0,0 1 0,2 0 0,0 0 0,2 0 0,0 1 0,1-1 0,1 1 0,1-1 0,1 1 0,8 36 0,7 13 0,3-1 0,30 66 0,-27-76 0,-11-27 0,-2 1 0,-1 0 0,-1 0 0,-2 1 0,3 50 0,-6-37 0,-3 0 0,-2-1 0,-1 1 0,-3-1 0,-2 0 0,-2 0 0,-1-1 0,-19 45 0,-103 192 0,94-205 0,3-6 0,-24 48 0,-53 148 0,-107 262 0,188-469 0,-2-1 0,-69 88 0,84-125 0,-1-2 0,0-1 0,-2 0 0,-29 19 0,-12 10 0,29-17 0,-30 35 0,-24 23 0,55-60 0,1 3 0,1 0 0,-45 64 0,10-10 0,38-52 0,-42 66 0,65-87 0,-1 1 0,2-1 0,0 1 0,0-1 0,1 1 0,1 0 0,-1 22 0,0-2 0,-5 27 0,-2-1 0,-3-1 0,-3 0 0,-2 0 0,-38 83 0,-127 201 0,118-225 0,30-54 0,2 2 0,4 2 0,2 0 0,4 2 0,-21 104 0,35-123 0,2-7 0,-1-1 0,-3-1 0,-20 55 0,1-25 0,-80 134 0,-109 182 0,107-160 0,-9-2 0,-9 21 0,103-186 0,-9 18 0,-39 128 0,75-206 0,-9 27 0,2 1 0,1 0 0,1 0 0,-1 46 0,7-21 0,0 47 0,-2-89 0,-1 1 0,0 0 0,-1-1 0,0 0 0,-9 24 0,-23 38 0,17-40 0,3 1 0,0 0 0,-17 68 0,16-14 0,-19 74 0,33-156 0,-1-1 0,0 1 0,0-1 0,0 0 0,-1 0 0,0 0 0,-7 8 0,-37 35 0,11-13 0,-8 9 0,29-30 0,-25 30 0,36-39 0,0 1 0,1 0 0,0 0 0,0 0 0,1 1 0,-1-1 0,2 1 0,-4 11 0,0 24 0,1 0 0,3 0 0,2 47 0,-2 44 0,-62 296 0,55-379 0,9-48 0,-1 1 0,1-1 0,-1 1 0,0-1 0,0 0 0,0 1 0,-1-1 0,1 0 0,-1 0 0,1 0 0,-1 0 0,0 0 0,0 0 0,-1 0 0,1-1 0,0 1 0,-1-1 0,0 0 0,0 1 0,1-1 0,-1 0 0,0-1 0,-1 1 0,1-1 0,0 1 0,0-1 0,-1 0 0,-5 1 0,-298 100 0,289-96 0,0-1 0,0-1 0,0 0 0,-36 1 0,-77-6 0,52-1 0,38 2 0,18 1 0,-1-1 0,0-1 0,1-1 0,-36-8 0,53 9 0,0-1 0,0 0 0,0-1 0,0 1 0,0-1 0,1 0 0,-1-1 0,1 1 0,0-1 0,0 0 0,1 0 0,-1-1 0,1 1 0,0-1 0,0 0 0,0 0 0,1-1 0,-1 1 0,1-1 0,1 1 0,-5-12 0,-22-110 0,20 99 0,1 0 0,1-1 0,2 0 0,0 0 0,0-45 0,5 58 0,-1 0 0,0 1 0,-1-1 0,-1 1 0,0 0 0,-1-1 0,-1 2 0,-1-1 0,0 0 0,0 1 0,-2 0 0,0 1 0,0 0 0,-1 0 0,-13-14 0,-3 0 0,-190-198 0,181 192 0,18 20 0,1-1 0,1-1 0,0-1 0,-14-20 0,19 22 0,-4-8 0,-2 1 0,0 1 0,-19-20 0,7 11 0,-25-35 0,31 35 0,-44-44 0,26 35 0,-91-79 0,-234-211 0,316 282 0,-32-37 0,-119-162 0,183 222 0,1-1 0,2 0 0,0-1 0,-11-31 0,-30-110 0,34 99 0,-89-309 0,32-6 0,62 255 0,2 14 0,-48-192 0,52 271 0,-3 0 0,0 1 0,-2 1 0,-2 0 0,-1 1 0,-1 1 0,-1 0 0,-2 1 0,-46-48 0,42 53 0,-41-52 0,59 66 0,0-1 0,1 1 0,0-1 0,1-1 0,0 1 0,0-1 0,1 0 0,-4-24 0,-11-130 0,-3-24 0,8 116 0,-36-112 0,34 142 0,-1 1 0,-3 1 0,-43-72 0,23 59-57,-2 0 0,-2 3 0,-3 2 1,-68-57-1,-230-154-472,-32 25 329,-8 22 228,242 136-19,112 61-29,-55-40 0,72 45 54,0-1-1,1 0 1,0 0 0,1-1 0,-13-19 0,-12-24 373,-35-73-1,-26-52-406,-10-22 0,-8-79 0,93 222 0,-10-34 0,5-3 0,3 0 0,6-1 0,-13-167 0,22-412 0,13 437 0,-2 109 0,-3-171 0,2 285 0,-2 1 0,0-1 0,-1 1 0,-1 0 0,0 0 0,-1 0 0,-1 0 0,-1 1 0,0 0 0,-14-21 0,-28-35 0,-69-108 0,107 163 0,0 1 0,-20-22 0,18 24 0,2 0 0,0 0 0,-15-28 0,-17-54 0,27 57 0,-36-64 0,10 40 0,-18-31 0,54 82 0,0 0 0,1 0 0,0 0 0,1 0 0,1-1 0,-3-20 0,-5-80 0,-11-77 0,15 145 0,0 0 0,-1-1 0,-24-69 0,2 26 0,20 53 0,-3 1 0,-30-63 0,35 82 0,1 1 0,0-1 0,1 0 0,1 0 0,0-1 0,-3-28 0,1 5 0,-2 1 0,-1-1 0,-19-44 0,7 25 0,-18-73 0,25 45 0,10 56 0,-9-38 0,7 39-116,2-1-1,2 0 1,0 0-1,4-55 1,-1 60-667,0 1-6043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06:05:27.543"/>
    </inkml:context>
    <inkml:brush xml:id="br0">
      <inkml:brushProperty name="width" value="0.025" units="cm"/>
      <inkml:brushProperty name="height" value="0.025" units="cm"/>
      <inkml:brushProperty name="color" value="#00A0D7"/>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06:05:30.409"/>
    </inkml:context>
    <inkml:brush xml:id="br0">
      <inkml:brushProperty name="width" value="0.025" units="cm"/>
      <inkml:brushProperty name="height" value="0.025" units="cm"/>
      <inkml:brushProperty name="color" value="#00A0D7"/>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06:05:31.683"/>
    </inkml:context>
    <inkml:brush xml:id="br0">
      <inkml:brushProperty name="width" value="0.025" units="cm"/>
      <inkml:brushProperty name="height" value="0.025" units="cm"/>
      <inkml:brushProperty name="color" value="#00A0D7"/>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836C-7605-2269-7019-39B9FD242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5EF9E-05D7-C532-3721-64E31632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4EB820-383D-1E06-3B61-32A4E4720A1D}"/>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0F26899D-17B0-BF76-FCED-B2EAF8B0B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2681-C089-0ADC-5997-72D5714CEDF2}"/>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259028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70B8-DC25-466A-AB53-5A4A74C9B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758BD6-CE4B-90E8-95FC-94ED95F2D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D81BD-1AB3-E226-F56B-B5551683C58E}"/>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5EE1C16C-6128-9FC3-64A7-180F7836B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86F62-F54A-E5E8-D4EE-F3723AC1025C}"/>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231252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0EABC-4557-3A52-775C-CAABF3ACBE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8C07E-E4DD-6B95-FAC5-8B4162B0A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7DCC2-7E2F-B5E4-AFC1-B8129D454DB5}"/>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643320AF-FFC9-8F52-DC5D-D37BA839F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917FA-D584-D643-7BA9-98FAAA529789}"/>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81914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4655-5EDB-D2D1-C639-62851E4CF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DF93A-517C-C588-4821-991D26B8F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833A5-CF2C-6176-AB96-7B683ED8B3B7}"/>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BB930D7D-9885-B073-73F8-ADF68183D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62054-4895-F06E-CB08-BBB49856F06B}"/>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113945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159F-F50A-FDD1-8197-10A70062D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4AFBF-2256-BF03-6CE3-0C803E5B8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F2615-6202-4D3C-30DD-E52D142FA67C}"/>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B81E94C1-AE5C-0B93-774F-667B89CA4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B69BD-07E5-52FF-3EAC-87E0EDA1D26F}"/>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15605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08BA-4A12-E4E9-DA1A-B2577DA13D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F75A0A-AC4C-769B-AD0D-3E8376A30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C0A64-8BB2-D323-46CC-C99587F2D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598FD9-94B6-CE27-5E17-49969548C46F}"/>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6" name="Footer Placeholder 5">
            <a:extLst>
              <a:ext uri="{FF2B5EF4-FFF2-40B4-BE49-F238E27FC236}">
                <a16:creationId xmlns:a16="http://schemas.microsoft.com/office/drawing/2014/main" id="{4534E6A6-FAE5-0F31-237C-1FCF6B406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54C03-4E2C-271D-69FC-C14D87FACB96}"/>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119406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4838-94FB-056E-F627-DC35A179DC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DA8C45-57EC-D52D-29C6-F91FA24A3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A28E3-6DB2-A3D3-1309-762CB571E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3FBD-5F5A-5B4A-96D6-2A17E4B39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8B0A8-7647-C090-6B85-08F45840F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1019A0-F5CE-AEE9-AAEC-185BDB59ED7D}"/>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8" name="Footer Placeholder 7">
            <a:extLst>
              <a:ext uri="{FF2B5EF4-FFF2-40B4-BE49-F238E27FC236}">
                <a16:creationId xmlns:a16="http://schemas.microsoft.com/office/drawing/2014/main" id="{A4A94627-79C0-62B3-779B-6CF33A964F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99D5D-5CB6-43AE-CF36-85F7286F6D4D}"/>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65418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C2B0-80D2-2C75-B5AA-B18419099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BA018-43F1-BBBA-CD29-BA8F8572471C}"/>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4" name="Footer Placeholder 3">
            <a:extLst>
              <a:ext uri="{FF2B5EF4-FFF2-40B4-BE49-F238E27FC236}">
                <a16:creationId xmlns:a16="http://schemas.microsoft.com/office/drawing/2014/main" id="{B09F19C0-D411-010E-E931-57E5725C0B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AA6E2-003D-EFC1-92AA-8892EC765AAA}"/>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243064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1628D-00AC-7BD2-3065-E3091159DE11}"/>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3" name="Footer Placeholder 2">
            <a:extLst>
              <a:ext uri="{FF2B5EF4-FFF2-40B4-BE49-F238E27FC236}">
                <a16:creationId xmlns:a16="http://schemas.microsoft.com/office/drawing/2014/main" id="{2C1AD593-CAD2-4E87-3CE7-B7C8C432FA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A39D8-41F8-38E2-4987-9EFF9957DD97}"/>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147665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AF89-8251-1CAA-356B-015FECC59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086527-8F5A-A2FA-CE3F-DEC50AE5A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343E3-4AFD-636D-8B9D-15C119A14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DBE02-D30E-7898-7D88-82EDFAF74D05}"/>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6" name="Footer Placeholder 5">
            <a:extLst>
              <a:ext uri="{FF2B5EF4-FFF2-40B4-BE49-F238E27FC236}">
                <a16:creationId xmlns:a16="http://schemas.microsoft.com/office/drawing/2014/main" id="{1C25190A-39A2-17E6-2A26-C8E8CF76D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0AE06-70C9-9F08-5E00-5179FACA379A}"/>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378304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3A5-9E58-A350-3264-02DA23F82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826AC2-0BF9-2A7C-C929-81332C5CE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3B754-C575-7ABC-D3E2-E577DDA1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C7CBC-626F-335E-0628-968545DA8906}"/>
              </a:ext>
            </a:extLst>
          </p:cNvPr>
          <p:cNvSpPr>
            <a:spLocks noGrp="1"/>
          </p:cNvSpPr>
          <p:nvPr>
            <p:ph type="dt" sz="half" idx="10"/>
          </p:nvPr>
        </p:nvSpPr>
        <p:spPr/>
        <p:txBody>
          <a:bodyPr/>
          <a:lstStyle/>
          <a:p>
            <a:fld id="{4EA123E3-6E35-42B8-86B4-831564202C75}" type="datetimeFigureOut">
              <a:rPr lang="en-US" smtClean="0"/>
              <a:t>4/30/2023</a:t>
            </a:fld>
            <a:endParaRPr lang="en-US"/>
          </a:p>
        </p:txBody>
      </p:sp>
      <p:sp>
        <p:nvSpPr>
          <p:cNvPr id="6" name="Footer Placeholder 5">
            <a:extLst>
              <a:ext uri="{FF2B5EF4-FFF2-40B4-BE49-F238E27FC236}">
                <a16:creationId xmlns:a16="http://schemas.microsoft.com/office/drawing/2014/main" id="{D833C037-EDCF-6719-06E9-7FE3031D8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1FDBA-8F91-B0F6-5625-8A53B0FF074C}"/>
              </a:ext>
            </a:extLst>
          </p:cNvPr>
          <p:cNvSpPr>
            <a:spLocks noGrp="1"/>
          </p:cNvSpPr>
          <p:nvPr>
            <p:ph type="sldNum" sz="quarter" idx="12"/>
          </p:nvPr>
        </p:nvSpPr>
        <p:spPr/>
        <p:txBody>
          <a:bodyPr/>
          <a:lstStyle/>
          <a:p>
            <a:fld id="{5161A090-ADA1-4339-B29C-5D90EC7A2EBE}" type="slidenum">
              <a:rPr lang="en-US" smtClean="0"/>
              <a:t>‹#›</a:t>
            </a:fld>
            <a:endParaRPr lang="en-US"/>
          </a:p>
        </p:txBody>
      </p:sp>
    </p:spTree>
    <p:extLst>
      <p:ext uri="{BB962C8B-B14F-4D97-AF65-F5344CB8AC3E}">
        <p14:creationId xmlns:p14="http://schemas.microsoft.com/office/powerpoint/2010/main" val="223090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71803-9BF0-2C37-3F5F-A17F6E47B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86FC83-C31A-65E3-E77E-92D048670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3FD97-3E08-AAA9-2327-C896FBF52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123E3-6E35-42B8-86B4-831564202C75}" type="datetimeFigureOut">
              <a:rPr lang="en-US" smtClean="0"/>
              <a:t>4/30/2023</a:t>
            </a:fld>
            <a:endParaRPr lang="en-US"/>
          </a:p>
        </p:txBody>
      </p:sp>
      <p:sp>
        <p:nvSpPr>
          <p:cNvPr id="5" name="Footer Placeholder 4">
            <a:extLst>
              <a:ext uri="{FF2B5EF4-FFF2-40B4-BE49-F238E27FC236}">
                <a16:creationId xmlns:a16="http://schemas.microsoft.com/office/drawing/2014/main" id="{26377528-6440-1CDC-02AE-A66949F00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645C2C-7639-EAB1-7BBE-ABC3DE632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1A090-ADA1-4339-B29C-5D90EC7A2EBE}" type="slidenum">
              <a:rPr lang="en-US" smtClean="0"/>
              <a:t>‹#›</a:t>
            </a:fld>
            <a:endParaRPr lang="en-US"/>
          </a:p>
        </p:txBody>
      </p:sp>
    </p:spTree>
    <p:extLst>
      <p:ext uri="{BB962C8B-B14F-4D97-AF65-F5344CB8AC3E}">
        <p14:creationId xmlns:p14="http://schemas.microsoft.com/office/powerpoint/2010/main" val="278816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42D5F2-729C-FC51-9641-501DA8A68E11}"/>
              </a:ext>
            </a:extLst>
          </p:cNvPr>
          <p:cNvSpPr txBox="1"/>
          <p:nvPr/>
        </p:nvSpPr>
        <p:spPr>
          <a:xfrm>
            <a:off x="1270000" y="1121956"/>
            <a:ext cx="9794240" cy="3939540"/>
          </a:xfrm>
          <a:prstGeom prst="rect">
            <a:avLst/>
          </a:prstGeom>
          <a:noFill/>
        </p:spPr>
        <p:txBody>
          <a:bodyPr wrap="square">
            <a:spAutoFit/>
          </a:bodyPr>
          <a:lstStyle/>
          <a:p>
            <a:pPr algn="ctr"/>
            <a:r>
              <a:rPr lang="en-US" sz="5400" dirty="0"/>
              <a:t>Intro to bioinformatics</a:t>
            </a:r>
            <a:br>
              <a:rPr lang="en-US" dirty="0"/>
            </a:br>
            <a:endParaRPr lang="en-US" dirty="0"/>
          </a:p>
          <a:p>
            <a:pPr algn="ctr"/>
            <a:endParaRPr lang="en-US" dirty="0"/>
          </a:p>
          <a:p>
            <a:pPr algn="ctr"/>
            <a:r>
              <a:rPr lang="en-US" sz="3200" dirty="0">
                <a:latin typeface="Amiri" panose="00000500000000000000" pitchFamily="2" charset="-78"/>
                <a:ea typeface="Amiri" panose="00000500000000000000" pitchFamily="2" charset="-78"/>
                <a:cs typeface="Amiri" panose="00000500000000000000" pitchFamily="2" charset="-78"/>
              </a:rPr>
              <a:t>What is bioinformatics? </a:t>
            </a:r>
          </a:p>
          <a:p>
            <a:pPr algn="ctr"/>
            <a:r>
              <a:rPr lang="en-US" sz="3200" dirty="0">
                <a:latin typeface="Amiri" panose="00000500000000000000" pitchFamily="2" charset="-78"/>
                <a:ea typeface="Amiri" panose="00000500000000000000" pitchFamily="2" charset="-78"/>
                <a:cs typeface="Amiri" panose="00000500000000000000" pitchFamily="2" charset="-78"/>
              </a:rPr>
              <a:t>Who does bioinformatics? </a:t>
            </a:r>
          </a:p>
          <a:p>
            <a:pPr algn="ctr"/>
            <a:r>
              <a:rPr lang="en-US" sz="3200" dirty="0">
                <a:latin typeface="Amiri" panose="00000500000000000000" pitchFamily="2" charset="-78"/>
                <a:ea typeface="Amiri" panose="00000500000000000000" pitchFamily="2" charset="-78"/>
                <a:cs typeface="Amiri" panose="00000500000000000000" pitchFamily="2" charset="-78"/>
              </a:rPr>
              <a:t>What domains of bioinformatics exist? </a:t>
            </a:r>
          </a:p>
          <a:p>
            <a:pPr algn="ctr"/>
            <a:r>
              <a:rPr lang="en-US" sz="3200" dirty="0">
                <a:latin typeface="Amiri" panose="00000500000000000000" pitchFamily="2" charset="-78"/>
                <a:ea typeface="Amiri" panose="00000500000000000000" pitchFamily="2" charset="-78"/>
                <a:cs typeface="Amiri" panose="00000500000000000000" pitchFamily="2" charset="-78"/>
              </a:rPr>
              <a:t>Do life scientists benefit from learning bioinformatics? </a:t>
            </a:r>
          </a:p>
          <a:p>
            <a:pPr algn="ctr"/>
            <a:r>
              <a:rPr lang="en-US" sz="3200" dirty="0">
                <a:latin typeface="Amiri" panose="00000500000000000000" pitchFamily="2" charset="-78"/>
                <a:ea typeface="Amiri" panose="00000500000000000000" pitchFamily="2" charset="-78"/>
                <a:cs typeface="Amiri" panose="00000500000000000000" pitchFamily="2" charset="-78"/>
              </a:rPr>
              <a:t>What do you need to learn to analyze genomic data?</a:t>
            </a:r>
          </a:p>
        </p:txBody>
      </p:sp>
    </p:spTree>
    <p:extLst>
      <p:ext uri="{BB962C8B-B14F-4D97-AF65-F5344CB8AC3E}">
        <p14:creationId xmlns:p14="http://schemas.microsoft.com/office/powerpoint/2010/main" val="39566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B169F-65A7-027A-C96F-44F4D5B97C2E}"/>
              </a:ext>
            </a:extLst>
          </p:cNvPr>
          <p:cNvSpPr txBox="1"/>
          <p:nvPr/>
        </p:nvSpPr>
        <p:spPr>
          <a:xfrm>
            <a:off x="2976880" y="104894"/>
            <a:ext cx="6492240" cy="954107"/>
          </a:xfrm>
          <a:prstGeom prst="rect">
            <a:avLst/>
          </a:prstGeom>
          <a:noFill/>
        </p:spPr>
        <p:txBody>
          <a:bodyPr wrap="square">
            <a:spAutoFit/>
          </a:bodyPr>
          <a:lstStyle/>
          <a:p>
            <a:pPr algn="ctr"/>
            <a:r>
              <a:rPr lang="en-US" sz="2800" dirty="0"/>
              <a:t>What do you need to learn to analyze genomic data?</a:t>
            </a:r>
          </a:p>
        </p:txBody>
      </p:sp>
      <p:sp>
        <p:nvSpPr>
          <p:cNvPr id="6" name="Arrow: Pentagon 5">
            <a:extLst>
              <a:ext uri="{FF2B5EF4-FFF2-40B4-BE49-F238E27FC236}">
                <a16:creationId xmlns:a16="http://schemas.microsoft.com/office/drawing/2014/main" id="{9DCA4DF6-D8C0-E7B2-76F1-EA09D87DAA2B}"/>
              </a:ext>
            </a:extLst>
          </p:cNvPr>
          <p:cNvSpPr/>
          <p:nvPr/>
        </p:nvSpPr>
        <p:spPr>
          <a:xfrm>
            <a:off x="457200" y="1838960"/>
            <a:ext cx="5415280" cy="484632"/>
          </a:xfrm>
          <a:prstGeom prst="homePlate">
            <a:avLst/>
          </a:prstGeom>
          <a:solidFill>
            <a:schemeClr val="accent2">
              <a:lumMod val="60000"/>
              <a:lumOff val="4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Linux command line</a:t>
            </a:r>
          </a:p>
        </p:txBody>
      </p:sp>
      <p:sp>
        <p:nvSpPr>
          <p:cNvPr id="7" name="Arrow: Pentagon 6">
            <a:extLst>
              <a:ext uri="{FF2B5EF4-FFF2-40B4-BE49-F238E27FC236}">
                <a16:creationId xmlns:a16="http://schemas.microsoft.com/office/drawing/2014/main" id="{3CC8F09A-2C39-FEAE-1D35-DF76461A8E5E}"/>
              </a:ext>
            </a:extLst>
          </p:cNvPr>
          <p:cNvSpPr/>
          <p:nvPr/>
        </p:nvSpPr>
        <p:spPr>
          <a:xfrm>
            <a:off x="467360" y="2570480"/>
            <a:ext cx="5415280" cy="484632"/>
          </a:xfrm>
          <a:prstGeom prst="homePlate">
            <a:avLst/>
          </a:prstGeom>
          <a:solidFill>
            <a:schemeClr val="accent2">
              <a:lumMod val="60000"/>
              <a:lumOff val="4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Scripting language (bash)</a:t>
            </a:r>
          </a:p>
        </p:txBody>
      </p:sp>
      <p:sp>
        <p:nvSpPr>
          <p:cNvPr id="8" name="TextBox 7">
            <a:extLst>
              <a:ext uri="{FF2B5EF4-FFF2-40B4-BE49-F238E27FC236}">
                <a16:creationId xmlns:a16="http://schemas.microsoft.com/office/drawing/2014/main" id="{34181495-6E1D-A44E-9AE2-A8A4B13AF550}"/>
              </a:ext>
            </a:extLst>
          </p:cNvPr>
          <p:cNvSpPr txBox="1"/>
          <p:nvPr/>
        </p:nvSpPr>
        <p:spPr>
          <a:xfrm>
            <a:off x="396240" y="1249680"/>
            <a:ext cx="1749582" cy="523220"/>
          </a:xfrm>
          <a:prstGeom prst="rect">
            <a:avLst/>
          </a:prstGeom>
          <a:noFill/>
        </p:spPr>
        <p:txBody>
          <a:bodyPr wrap="none" rtlCol="0">
            <a:spAutoFit/>
          </a:bodyPr>
          <a:lstStyle/>
          <a:p>
            <a:r>
              <a:rPr lang="en-US" sz="2800" b="1" dirty="0"/>
              <a:t>Must have</a:t>
            </a:r>
          </a:p>
        </p:txBody>
      </p:sp>
      <p:sp>
        <p:nvSpPr>
          <p:cNvPr id="9" name="Arrow: Pentagon 8">
            <a:extLst>
              <a:ext uri="{FF2B5EF4-FFF2-40B4-BE49-F238E27FC236}">
                <a16:creationId xmlns:a16="http://schemas.microsoft.com/office/drawing/2014/main" id="{653F9A64-3D4B-59AF-B319-5763CCA95772}"/>
              </a:ext>
            </a:extLst>
          </p:cNvPr>
          <p:cNvSpPr/>
          <p:nvPr/>
        </p:nvSpPr>
        <p:spPr>
          <a:xfrm>
            <a:off x="436880" y="3302000"/>
            <a:ext cx="5415280" cy="484632"/>
          </a:xfrm>
          <a:prstGeom prst="homePlate">
            <a:avLst/>
          </a:prstGeom>
          <a:solidFill>
            <a:schemeClr val="accent2">
              <a:lumMod val="60000"/>
              <a:lumOff val="4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Statistics and R language</a:t>
            </a:r>
          </a:p>
        </p:txBody>
      </p:sp>
      <p:sp>
        <p:nvSpPr>
          <p:cNvPr id="10" name="Arrow: Pentagon 9">
            <a:extLst>
              <a:ext uri="{FF2B5EF4-FFF2-40B4-BE49-F238E27FC236}">
                <a16:creationId xmlns:a16="http://schemas.microsoft.com/office/drawing/2014/main" id="{10717804-1757-B083-A916-8978EFCB5F4B}"/>
              </a:ext>
            </a:extLst>
          </p:cNvPr>
          <p:cNvSpPr/>
          <p:nvPr/>
        </p:nvSpPr>
        <p:spPr>
          <a:xfrm>
            <a:off x="447040" y="4013200"/>
            <a:ext cx="5415280" cy="484632"/>
          </a:xfrm>
          <a:prstGeom prst="homePlate">
            <a:avLst/>
          </a:prstGeom>
          <a:solidFill>
            <a:schemeClr val="accent2">
              <a:lumMod val="60000"/>
              <a:lumOff val="4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Command line utilities specific to your work</a:t>
            </a:r>
          </a:p>
        </p:txBody>
      </p:sp>
      <p:sp>
        <p:nvSpPr>
          <p:cNvPr id="11" name="Arrow: Pentagon 10">
            <a:extLst>
              <a:ext uri="{FF2B5EF4-FFF2-40B4-BE49-F238E27FC236}">
                <a16:creationId xmlns:a16="http://schemas.microsoft.com/office/drawing/2014/main" id="{4CC8BFB3-2BBA-0172-F06A-7CE5FA0CFAAE}"/>
              </a:ext>
            </a:extLst>
          </p:cNvPr>
          <p:cNvSpPr/>
          <p:nvPr/>
        </p:nvSpPr>
        <p:spPr>
          <a:xfrm>
            <a:off x="6299200" y="1798320"/>
            <a:ext cx="5415280" cy="772160"/>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Interpreted programming languages (</a:t>
            </a:r>
            <a:r>
              <a:rPr lang="en-US" sz="2000" dirty="0" err="1">
                <a:solidFill>
                  <a:schemeClr val="tx2">
                    <a:lumMod val="75000"/>
                  </a:schemeClr>
                </a:solidFill>
              </a:rPr>
              <a:t>perl</a:t>
            </a:r>
            <a:r>
              <a:rPr lang="en-US" sz="2000" dirty="0">
                <a:solidFill>
                  <a:schemeClr val="tx2">
                    <a:lumMod val="75000"/>
                  </a:schemeClr>
                </a:solidFill>
              </a:rPr>
              <a:t>, python, </a:t>
            </a:r>
            <a:r>
              <a:rPr lang="en-US" sz="2000" dirty="0" err="1">
                <a:solidFill>
                  <a:schemeClr val="tx2">
                    <a:lumMod val="75000"/>
                  </a:schemeClr>
                </a:solidFill>
              </a:rPr>
              <a:t>etc</a:t>
            </a:r>
            <a:r>
              <a:rPr lang="en-US" sz="2000" dirty="0">
                <a:solidFill>
                  <a:schemeClr val="tx2">
                    <a:lumMod val="75000"/>
                  </a:schemeClr>
                </a:solidFill>
              </a:rPr>
              <a:t>)</a:t>
            </a:r>
          </a:p>
        </p:txBody>
      </p:sp>
      <p:sp>
        <p:nvSpPr>
          <p:cNvPr id="12" name="Arrow: Pentagon 11">
            <a:extLst>
              <a:ext uri="{FF2B5EF4-FFF2-40B4-BE49-F238E27FC236}">
                <a16:creationId xmlns:a16="http://schemas.microsoft.com/office/drawing/2014/main" id="{8A18BDEB-3F2F-159F-AFB4-C9766F8D0B8D}"/>
              </a:ext>
            </a:extLst>
          </p:cNvPr>
          <p:cNvSpPr/>
          <p:nvPr/>
        </p:nvSpPr>
        <p:spPr>
          <a:xfrm>
            <a:off x="6309360" y="2844800"/>
            <a:ext cx="5415280" cy="484632"/>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SQL language (databases)</a:t>
            </a:r>
          </a:p>
        </p:txBody>
      </p:sp>
      <p:sp>
        <p:nvSpPr>
          <p:cNvPr id="13" name="TextBox 12">
            <a:extLst>
              <a:ext uri="{FF2B5EF4-FFF2-40B4-BE49-F238E27FC236}">
                <a16:creationId xmlns:a16="http://schemas.microsoft.com/office/drawing/2014/main" id="{0DF590D6-D722-DFB4-5458-7C437E309D73}"/>
              </a:ext>
            </a:extLst>
          </p:cNvPr>
          <p:cNvSpPr txBox="1"/>
          <p:nvPr/>
        </p:nvSpPr>
        <p:spPr>
          <a:xfrm>
            <a:off x="6238240" y="1209040"/>
            <a:ext cx="2032223" cy="523220"/>
          </a:xfrm>
          <a:prstGeom prst="rect">
            <a:avLst/>
          </a:prstGeom>
          <a:noFill/>
        </p:spPr>
        <p:txBody>
          <a:bodyPr wrap="none" rtlCol="0">
            <a:spAutoFit/>
          </a:bodyPr>
          <a:lstStyle/>
          <a:p>
            <a:r>
              <a:rPr lang="en-US" sz="2800" b="1" dirty="0"/>
              <a:t>Nice to have</a:t>
            </a:r>
          </a:p>
        </p:txBody>
      </p:sp>
      <p:sp>
        <p:nvSpPr>
          <p:cNvPr id="14" name="Arrow: Pentagon 13">
            <a:extLst>
              <a:ext uri="{FF2B5EF4-FFF2-40B4-BE49-F238E27FC236}">
                <a16:creationId xmlns:a16="http://schemas.microsoft.com/office/drawing/2014/main" id="{4E12BEA1-AB05-B3CA-810D-A6BDB979166B}"/>
              </a:ext>
            </a:extLst>
          </p:cNvPr>
          <p:cNvSpPr/>
          <p:nvPr/>
        </p:nvSpPr>
        <p:spPr>
          <a:xfrm>
            <a:off x="6278880" y="3576320"/>
            <a:ext cx="5415280" cy="484632"/>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Pipeline management (CWL, </a:t>
            </a:r>
            <a:r>
              <a:rPr lang="en-US" sz="2000" dirty="0" err="1">
                <a:solidFill>
                  <a:schemeClr val="tx2">
                    <a:lumMod val="75000"/>
                  </a:schemeClr>
                </a:solidFill>
              </a:rPr>
              <a:t>nextflow</a:t>
            </a:r>
            <a:r>
              <a:rPr lang="en-US" sz="2000" dirty="0">
                <a:solidFill>
                  <a:schemeClr val="tx2">
                    <a:lumMod val="75000"/>
                  </a:schemeClr>
                </a:solidFill>
              </a:rPr>
              <a:t>, </a:t>
            </a:r>
            <a:r>
              <a:rPr lang="en-US" sz="2000" dirty="0" err="1">
                <a:solidFill>
                  <a:schemeClr val="tx2">
                    <a:lumMod val="75000"/>
                  </a:schemeClr>
                </a:solidFill>
              </a:rPr>
              <a:t>bpipe</a:t>
            </a:r>
            <a:r>
              <a:rPr lang="en-US" sz="2000" dirty="0">
                <a:solidFill>
                  <a:schemeClr val="tx2">
                    <a:lumMod val="75000"/>
                  </a:schemeClr>
                </a:solidFill>
              </a:rPr>
              <a:t>)</a:t>
            </a:r>
          </a:p>
        </p:txBody>
      </p:sp>
      <p:sp>
        <p:nvSpPr>
          <p:cNvPr id="15" name="Arrow: Pentagon 14">
            <a:extLst>
              <a:ext uri="{FF2B5EF4-FFF2-40B4-BE49-F238E27FC236}">
                <a16:creationId xmlns:a16="http://schemas.microsoft.com/office/drawing/2014/main" id="{2AE9A03E-3777-E764-EA45-5B8DDB206C6A}"/>
              </a:ext>
            </a:extLst>
          </p:cNvPr>
          <p:cNvSpPr/>
          <p:nvPr/>
        </p:nvSpPr>
        <p:spPr>
          <a:xfrm>
            <a:off x="6289040" y="4287520"/>
            <a:ext cx="5415280" cy="484632"/>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Git version control system</a:t>
            </a:r>
          </a:p>
        </p:txBody>
      </p:sp>
      <p:sp>
        <p:nvSpPr>
          <p:cNvPr id="16" name="Arrow: Pentagon 15">
            <a:extLst>
              <a:ext uri="{FF2B5EF4-FFF2-40B4-BE49-F238E27FC236}">
                <a16:creationId xmlns:a16="http://schemas.microsoft.com/office/drawing/2014/main" id="{6673E470-CC47-6A2F-8DD0-FBA917274C7D}"/>
              </a:ext>
            </a:extLst>
          </p:cNvPr>
          <p:cNvSpPr/>
          <p:nvPr/>
        </p:nvSpPr>
        <p:spPr>
          <a:xfrm>
            <a:off x="6278880" y="4998720"/>
            <a:ext cx="5476240" cy="484632"/>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Docker</a:t>
            </a:r>
          </a:p>
        </p:txBody>
      </p:sp>
      <p:sp>
        <p:nvSpPr>
          <p:cNvPr id="17" name="Arrow: Pentagon 16">
            <a:extLst>
              <a:ext uri="{FF2B5EF4-FFF2-40B4-BE49-F238E27FC236}">
                <a16:creationId xmlns:a16="http://schemas.microsoft.com/office/drawing/2014/main" id="{05AD02DA-19D1-B5B6-DF54-876F7AD564CC}"/>
              </a:ext>
            </a:extLst>
          </p:cNvPr>
          <p:cNvSpPr/>
          <p:nvPr/>
        </p:nvSpPr>
        <p:spPr>
          <a:xfrm>
            <a:off x="6278880" y="5750560"/>
            <a:ext cx="5476240" cy="484632"/>
          </a:xfrm>
          <a:prstGeom prst="homePlate">
            <a:avLst/>
          </a:prstGeom>
          <a:solidFill>
            <a:srgbClr val="00B05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75000"/>
                  </a:schemeClr>
                </a:solidFill>
              </a:rPr>
              <a:t>Compiled languages (Java, C++, C#, </a:t>
            </a:r>
            <a:r>
              <a:rPr lang="en-US" sz="2000" dirty="0" err="1">
                <a:solidFill>
                  <a:schemeClr val="tx2">
                    <a:lumMod val="75000"/>
                  </a:schemeClr>
                </a:solidFill>
              </a:rPr>
              <a:t>etc</a:t>
            </a:r>
            <a:r>
              <a:rPr lang="en-US" sz="2000" dirty="0">
                <a:solidFill>
                  <a:schemeClr val="tx2">
                    <a:lumMod val="75000"/>
                  </a:schemeClr>
                </a:solidFill>
              </a:rPr>
              <a:t>)</a:t>
            </a:r>
          </a:p>
        </p:txBody>
      </p:sp>
    </p:spTree>
    <p:extLst>
      <p:ext uri="{BB962C8B-B14F-4D97-AF65-F5344CB8AC3E}">
        <p14:creationId xmlns:p14="http://schemas.microsoft.com/office/powerpoint/2010/main" val="24430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30E69-AF07-2B7C-DB8B-99EC7D9C36BB}"/>
              </a:ext>
            </a:extLst>
          </p:cNvPr>
          <p:cNvSpPr txBox="1"/>
          <p:nvPr/>
        </p:nvSpPr>
        <p:spPr>
          <a:xfrm>
            <a:off x="4419600" y="132080"/>
            <a:ext cx="3629199" cy="523220"/>
          </a:xfrm>
          <a:prstGeom prst="rect">
            <a:avLst/>
          </a:prstGeom>
          <a:noFill/>
        </p:spPr>
        <p:txBody>
          <a:bodyPr wrap="none" rtlCol="0">
            <a:spAutoFit/>
          </a:bodyPr>
          <a:lstStyle/>
          <a:p>
            <a:r>
              <a:rPr lang="en-US" sz="2800" dirty="0">
                <a:latin typeface="Amiri" panose="00000500000000000000" pitchFamily="2" charset="-78"/>
                <a:ea typeface="Amiri" panose="00000500000000000000" pitchFamily="2" charset="-78"/>
                <a:cs typeface="Amiri" panose="00000500000000000000" pitchFamily="2" charset="-78"/>
              </a:rPr>
              <a:t>What is bioinformatics?</a:t>
            </a:r>
          </a:p>
        </p:txBody>
      </p:sp>
      <p:sp>
        <p:nvSpPr>
          <p:cNvPr id="5" name="TextBox 4">
            <a:extLst>
              <a:ext uri="{FF2B5EF4-FFF2-40B4-BE49-F238E27FC236}">
                <a16:creationId xmlns:a16="http://schemas.microsoft.com/office/drawing/2014/main" id="{7FB8C4FB-F4F3-5DD7-EF06-029B1491CF51}"/>
              </a:ext>
            </a:extLst>
          </p:cNvPr>
          <p:cNvSpPr txBox="1"/>
          <p:nvPr/>
        </p:nvSpPr>
        <p:spPr>
          <a:xfrm>
            <a:off x="772161" y="782320"/>
            <a:ext cx="107696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Application of computations to answer biological questions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Bioinformatics is an umbrella term that covers various loosely connected or even disconnected fields with computations being the only common denominator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term is frequently applied to the analysis of high-throughput datasets, although it is only a fraction of it</a:t>
            </a:r>
          </a:p>
          <a:p>
            <a:endParaRPr lang="en-US" sz="2000" dirty="0"/>
          </a:p>
          <a:p>
            <a:endParaRPr lang="en-US" sz="2000" dirty="0"/>
          </a:p>
        </p:txBody>
      </p:sp>
      <p:grpSp>
        <p:nvGrpSpPr>
          <p:cNvPr id="16" name="Group 15">
            <a:extLst>
              <a:ext uri="{FF2B5EF4-FFF2-40B4-BE49-F238E27FC236}">
                <a16:creationId xmlns:a16="http://schemas.microsoft.com/office/drawing/2014/main" id="{3A68DD85-6FCB-5F60-268F-32A4700AF923}"/>
              </a:ext>
            </a:extLst>
          </p:cNvPr>
          <p:cNvGrpSpPr/>
          <p:nvPr/>
        </p:nvGrpSpPr>
        <p:grpSpPr>
          <a:xfrm>
            <a:off x="2519680" y="3429000"/>
            <a:ext cx="6858000" cy="2882642"/>
            <a:chOff x="2519680" y="3429000"/>
            <a:chExt cx="6858000" cy="2882642"/>
          </a:xfrm>
        </p:grpSpPr>
        <p:sp>
          <p:nvSpPr>
            <p:cNvPr id="9" name="Rectangle: Rounded Corners 8">
              <a:extLst>
                <a:ext uri="{FF2B5EF4-FFF2-40B4-BE49-F238E27FC236}">
                  <a16:creationId xmlns:a16="http://schemas.microsoft.com/office/drawing/2014/main" id="{6D7E9820-34C4-FAAD-2CE8-483664B26BA5}"/>
                </a:ext>
              </a:extLst>
            </p:cNvPr>
            <p:cNvSpPr/>
            <p:nvPr/>
          </p:nvSpPr>
          <p:spPr>
            <a:xfrm>
              <a:off x="2519680" y="3429000"/>
              <a:ext cx="1920240" cy="848360"/>
            </a:xfrm>
            <a:prstGeom prst="round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Biology</a:t>
              </a:r>
            </a:p>
          </p:txBody>
        </p:sp>
        <p:sp>
          <p:nvSpPr>
            <p:cNvPr id="10" name="Rectangle: Rounded Corners 9">
              <a:extLst>
                <a:ext uri="{FF2B5EF4-FFF2-40B4-BE49-F238E27FC236}">
                  <a16:creationId xmlns:a16="http://schemas.microsoft.com/office/drawing/2014/main" id="{44843B35-4E27-7D9B-68F6-9174BCCCDD18}"/>
                </a:ext>
              </a:extLst>
            </p:cNvPr>
            <p:cNvSpPr/>
            <p:nvPr/>
          </p:nvSpPr>
          <p:spPr>
            <a:xfrm>
              <a:off x="4968240" y="3449320"/>
              <a:ext cx="1920240" cy="848360"/>
            </a:xfrm>
            <a:prstGeom prst="roundRect">
              <a:avLst/>
            </a:prstGeom>
            <a:solidFill>
              <a:schemeClr val="accent2">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Computer science, IT</a:t>
              </a:r>
            </a:p>
          </p:txBody>
        </p:sp>
        <p:sp>
          <p:nvSpPr>
            <p:cNvPr id="11" name="Rectangle: Rounded Corners 10">
              <a:extLst>
                <a:ext uri="{FF2B5EF4-FFF2-40B4-BE49-F238E27FC236}">
                  <a16:creationId xmlns:a16="http://schemas.microsoft.com/office/drawing/2014/main" id="{995149D0-B38E-644C-6FBF-946E96993A82}"/>
                </a:ext>
              </a:extLst>
            </p:cNvPr>
            <p:cNvSpPr/>
            <p:nvPr/>
          </p:nvSpPr>
          <p:spPr>
            <a:xfrm>
              <a:off x="7457440" y="3449320"/>
              <a:ext cx="1920240" cy="848360"/>
            </a:xfrm>
            <a:prstGeom prst="roundRect">
              <a:avLst/>
            </a:prstGeom>
            <a:solidFill>
              <a:schemeClr val="accent6">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Statistics</a:t>
              </a:r>
            </a:p>
          </p:txBody>
        </p:sp>
        <p:sp>
          <p:nvSpPr>
            <p:cNvPr id="12" name="Oval 11">
              <a:extLst>
                <a:ext uri="{FF2B5EF4-FFF2-40B4-BE49-F238E27FC236}">
                  <a16:creationId xmlns:a16="http://schemas.microsoft.com/office/drawing/2014/main" id="{B1FAC425-A8E1-A515-71F7-DD263BE4105F}"/>
                </a:ext>
              </a:extLst>
            </p:cNvPr>
            <p:cNvSpPr/>
            <p:nvPr/>
          </p:nvSpPr>
          <p:spPr>
            <a:xfrm>
              <a:off x="4368800" y="5151120"/>
              <a:ext cx="3017520" cy="1160522"/>
            </a:xfrm>
            <a:prstGeom prst="ellipse">
              <a:avLst/>
            </a:prstGeom>
            <a:solidFill>
              <a:schemeClr val="accent4">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Bioinformatics</a:t>
              </a:r>
            </a:p>
          </p:txBody>
        </p:sp>
        <p:sp>
          <p:nvSpPr>
            <p:cNvPr id="13" name="Arrow: Right 12">
              <a:extLst>
                <a:ext uri="{FF2B5EF4-FFF2-40B4-BE49-F238E27FC236}">
                  <a16:creationId xmlns:a16="http://schemas.microsoft.com/office/drawing/2014/main" id="{20C1807A-2488-79E5-E2B1-F84AECFDD1AD}"/>
                </a:ext>
              </a:extLst>
            </p:cNvPr>
            <p:cNvSpPr/>
            <p:nvPr/>
          </p:nvSpPr>
          <p:spPr>
            <a:xfrm rot="2849373">
              <a:off x="3820160" y="4632960"/>
              <a:ext cx="1016000" cy="46736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12F89A6-6B61-4964-8A92-C78A13B000F5}"/>
                </a:ext>
              </a:extLst>
            </p:cNvPr>
            <p:cNvSpPr/>
            <p:nvPr/>
          </p:nvSpPr>
          <p:spPr>
            <a:xfrm rot="5400000">
              <a:off x="5608320" y="4500880"/>
              <a:ext cx="568960" cy="46736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D4139D1-F2BB-DE26-17F4-60889A71A5E3}"/>
                </a:ext>
              </a:extLst>
            </p:cNvPr>
            <p:cNvSpPr/>
            <p:nvPr/>
          </p:nvSpPr>
          <p:spPr>
            <a:xfrm rot="7830604">
              <a:off x="7033147" y="4683760"/>
              <a:ext cx="1016000" cy="46736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160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195D5-8D7F-8054-33D7-4AE7EC5CD539}"/>
              </a:ext>
            </a:extLst>
          </p:cNvPr>
          <p:cNvSpPr txBox="1"/>
          <p:nvPr/>
        </p:nvSpPr>
        <p:spPr>
          <a:xfrm>
            <a:off x="4104640" y="135374"/>
            <a:ext cx="3901440" cy="523220"/>
          </a:xfrm>
          <a:prstGeom prst="rect">
            <a:avLst/>
          </a:prstGeom>
          <a:noFill/>
        </p:spPr>
        <p:txBody>
          <a:bodyPr wrap="square">
            <a:spAutoFit/>
          </a:bodyPr>
          <a:lstStyle/>
          <a:p>
            <a:r>
              <a:rPr lang="en-US" sz="2800" dirty="0">
                <a:latin typeface="Amiri" panose="00000500000000000000" pitchFamily="2" charset="-78"/>
                <a:ea typeface="Amiri" panose="00000500000000000000" pitchFamily="2" charset="-78"/>
                <a:cs typeface="Amiri" panose="00000500000000000000" pitchFamily="2" charset="-78"/>
              </a:rPr>
              <a:t>Who does bioinformatics?</a:t>
            </a:r>
            <a:endParaRPr lang="en-US" sz="2800" dirty="0"/>
          </a:p>
        </p:txBody>
      </p:sp>
      <p:sp>
        <p:nvSpPr>
          <p:cNvPr id="6" name="TextBox 5">
            <a:extLst>
              <a:ext uri="{FF2B5EF4-FFF2-40B4-BE49-F238E27FC236}">
                <a16:creationId xmlns:a16="http://schemas.microsoft.com/office/drawing/2014/main" id="{D3C89329-21D7-503C-5037-B024877396E4}"/>
              </a:ext>
            </a:extLst>
          </p:cNvPr>
          <p:cNvSpPr txBox="1"/>
          <p:nvPr/>
        </p:nvSpPr>
        <p:spPr>
          <a:xfrm>
            <a:off x="772161" y="782320"/>
            <a:ext cx="10769600" cy="6124754"/>
          </a:xfrm>
          <a:prstGeom prst="rect">
            <a:avLst/>
          </a:prstGeom>
          <a:noFill/>
        </p:spPr>
        <p:txBody>
          <a:bodyPr wrap="square" rtlCol="0">
            <a:spAutoFit/>
          </a:bodyPr>
          <a:lstStyle/>
          <a:p>
            <a:pPr marL="342900" indent="-342900">
              <a:buFont typeface="Arial" panose="020B0604020202020204" pitchFamily="34" charset="0"/>
              <a:buChar char="•"/>
            </a:pPr>
            <a:r>
              <a:rPr lang="en-US" sz="2800" dirty="0"/>
              <a:t>Anyone who uses bioinformatics application with graphical use interface (GUI) or web interface to run computations, for example align sequences with BLAST, search for protein domains, detect enriched biological terms, etc.</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Bioinformatics analysts who apply </a:t>
            </a:r>
            <a:r>
              <a:rPr lang="en-US" sz="2800" b="1" dirty="0"/>
              <a:t>command line</a:t>
            </a:r>
            <a:r>
              <a:rPr lang="en-US" sz="2800" dirty="0"/>
              <a:t> tools and programming to analyze large scale data sets, where GUI tools and web servers are to restrictive and no longer practical</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Computer scientists and mathematicians that develop bioinformatics algorithms and software   </a:t>
            </a:r>
          </a:p>
          <a:p>
            <a:pPr marL="342900" indent="-342900">
              <a:buFont typeface="Arial" panose="020B0604020202020204" pitchFamily="34" charset="0"/>
              <a:buChar char="•"/>
            </a:pPr>
            <a:endParaRPr lang="en-US" sz="2800" dirty="0"/>
          </a:p>
          <a:p>
            <a:endParaRPr lang="en-US" sz="2800" dirty="0"/>
          </a:p>
          <a:p>
            <a:endParaRPr lang="en-US" sz="2800" dirty="0"/>
          </a:p>
        </p:txBody>
      </p:sp>
    </p:spTree>
    <p:extLst>
      <p:ext uri="{BB962C8B-B14F-4D97-AF65-F5344CB8AC3E}">
        <p14:creationId xmlns:p14="http://schemas.microsoft.com/office/powerpoint/2010/main" val="231089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26D484-14F9-6B62-D898-D31A7F1A2530}"/>
              </a:ext>
            </a:extLst>
          </p:cNvPr>
          <p:cNvSpPr txBox="1"/>
          <p:nvPr/>
        </p:nvSpPr>
        <p:spPr>
          <a:xfrm>
            <a:off x="4104640" y="135374"/>
            <a:ext cx="3901440" cy="523220"/>
          </a:xfrm>
          <a:prstGeom prst="rect">
            <a:avLst/>
          </a:prstGeom>
          <a:noFill/>
        </p:spPr>
        <p:txBody>
          <a:bodyPr wrap="square">
            <a:spAutoFit/>
          </a:bodyPr>
          <a:lstStyle/>
          <a:p>
            <a:r>
              <a:rPr lang="en-US" sz="2800" dirty="0">
                <a:latin typeface="Amiri" panose="00000500000000000000" pitchFamily="2" charset="-78"/>
                <a:ea typeface="Amiri" panose="00000500000000000000" pitchFamily="2" charset="-78"/>
                <a:cs typeface="Amiri" panose="00000500000000000000" pitchFamily="2" charset="-78"/>
              </a:rPr>
              <a:t>The levels of knowledge</a:t>
            </a:r>
            <a:endParaRPr lang="en-US" sz="2800"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87073596-D78F-AAE9-F606-E67CB421E851}"/>
                  </a:ext>
                </a:extLst>
              </p14:cNvPr>
              <p14:cNvContentPartPr/>
              <p14:nvPr/>
            </p14:nvContentPartPr>
            <p14:xfrm>
              <a:off x="1249120" y="1396080"/>
              <a:ext cx="3872880" cy="4874040"/>
            </p14:xfrm>
          </p:contentPart>
        </mc:Choice>
        <mc:Fallback>
          <p:pic>
            <p:nvPicPr>
              <p:cNvPr id="8" name="Ink 7">
                <a:extLst>
                  <a:ext uri="{FF2B5EF4-FFF2-40B4-BE49-F238E27FC236}">
                    <a16:creationId xmlns:a16="http://schemas.microsoft.com/office/drawing/2014/main" id="{87073596-D78F-AAE9-F606-E67CB421E851}"/>
                  </a:ext>
                </a:extLst>
              </p:cNvPr>
              <p:cNvPicPr/>
              <p:nvPr/>
            </p:nvPicPr>
            <p:blipFill>
              <a:blip r:embed="rId3"/>
              <a:stretch>
                <a:fillRect/>
              </a:stretch>
            </p:blipFill>
            <p:spPr>
              <a:xfrm>
                <a:off x="1239760" y="1386720"/>
                <a:ext cx="3891600" cy="4892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4EBBCA1F-797B-E77D-2D8F-5A92700730C3}"/>
                  </a:ext>
                </a:extLst>
              </p14:cNvPr>
              <p14:cNvContentPartPr/>
              <p14:nvPr/>
            </p14:nvContentPartPr>
            <p14:xfrm>
              <a:off x="1259920" y="1757520"/>
              <a:ext cx="360" cy="360"/>
            </p14:xfrm>
          </p:contentPart>
        </mc:Choice>
        <mc:Fallback>
          <p:pic>
            <p:nvPicPr>
              <p:cNvPr id="9" name="Ink 8">
                <a:extLst>
                  <a:ext uri="{FF2B5EF4-FFF2-40B4-BE49-F238E27FC236}">
                    <a16:creationId xmlns:a16="http://schemas.microsoft.com/office/drawing/2014/main" id="{4EBBCA1F-797B-E77D-2D8F-5A92700730C3}"/>
                  </a:ext>
                </a:extLst>
              </p:cNvPr>
              <p:cNvPicPr/>
              <p:nvPr/>
            </p:nvPicPr>
            <p:blipFill>
              <a:blip r:embed="rId5"/>
              <a:stretch>
                <a:fillRect/>
              </a:stretch>
            </p:blipFill>
            <p:spPr>
              <a:xfrm>
                <a:off x="1255600" y="1753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87E6FA80-3BFC-6240-7E01-2CED649892A8}"/>
                  </a:ext>
                </a:extLst>
              </p14:cNvPr>
              <p14:cNvContentPartPr/>
              <p14:nvPr/>
            </p14:nvContentPartPr>
            <p14:xfrm>
              <a:off x="1269640" y="1747440"/>
              <a:ext cx="360" cy="360"/>
            </p14:xfrm>
          </p:contentPart>
        </mc:Choice>
        <mc:Fallback>
          <p:pic>
            <p:nvPicPr>
              <p:cNvPr id="10" name="Ink 9">
                <a:extLst>
                  <a:ext uri="{FF2B5EF4-FFF2-40B4-BE49-F238E27FC236}">
                    <a16:creationId xmlns:a16="http://schemas.microsoft.com/office/drawing/2014/main" id="{87E6FA80-3BFC-6240-7E01-2CED649892A8}"/>
                  </a:ext>
                </a:extLst>
              </p:cNvPr>
              <p:cNvPicPr/>
              <p:nvPr/>
            </p:nvPicPr>
            <p:blipFill>
              <a:blip r:embed="rId5"/>
              <a:stretch>
                <a:fillRect/>
              </a:stretch>
            </p:blipFill>
            <p:spPr>
              <a:xfrm>
                <a:off x="1265320" y="17431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7FF37C8C-E9B7-BD61-660A-A39A209DF0F5}"/>
                  </a:ext>
                </a:extLst>
              </p14:cNvPr>
              <p14:cNvContentPartPr/>
              <p14:nvPr/>
            </p14:nvContentPartPr>
            <p14:xfrm>
              <a:off x="1259920" y="1777680"/>
              <a:ext cx="360" cy="360"/>
            </p14:xfrm>
          </p:contentPart>
        </mc:Choice>
        <mc:Fallback>
          <p:pic>
            <p:nvPicPr>
              <p:cNvPr id="11" name="Ink 10">
                <a:extLst>
                  <a:ext uri="{FF2B5EF4-FFF2-40B4-BE49-F238E27FC236}">
                    <a16:creationId xmlns:a16="http://schemas.microsoft.com/office/drawing/2014/main" id="{7FF37C8C-E9B7-BD61-660A-A39A209DF0F5}"/>
                  </a:ext>
                </a:extLst>
              </p:cNvPr>
              <p:cNvPicPr/>
              <p:nvPr/>
            </p:nvPicPr>
            <p:blipFill>
              <a:blip r:embed="rId5"/>
              <a:stretch>
                <a:fillRect/>
              </a:stretch>
            </p:blipFill>
            <p:spPr>
              <a:xfrm>
                <a:off x="1255600" y="1773360"/>
                <a:ext cx="9000" cy="9000"/>
              </a:xfrm>
              <a:prstGeom prst="rect">
                <a:avLst/>
              </a:prstGeom>
            </p:spPr>
          </p:pic>
        </mc:Fallback>
      </mc:AlternateContent>
      <p:cxnSp>
        <p:nvCxnSpPr>
          <p:cNvPr id="16" name="Straight Connector 15">
            <a:extLst>
              <a:ext uri="{FF2B5EF4-FFF2-40B4-BE49-F238E27FC236}">
                <a16:creationId xmlns:a16="http://schemas.microsoft.com/office/drawing/2014/main" id="{3BA65592-FDF5-415D-2F00-B05249466DDA}"/>
              </a:ext>
            </a:extLst>
          </p:cNvPr>
          <p:cNvCxnSpPr/>
          <p:nvPr/>
        </p:nvCxnSpPr>
        <p:spPr>
          <a:xfrm>
            <a:off x="457200" y="3058160"/>
            <a:ext cx="622808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CFE611-D653-37B2-97EF-B86F5918B405}"/>
              </a:ext>
            </a:extLst>
          </p:cNvPr>
          <p:cNvCxnSpPr/>
          <p:nvPr/>
        </p:nvCxnSpPr>
        <p:spPr>
          <a:xfrm>
            <a:off x="447040" y="4124960"/>
            <a:ext cx="622808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2C6A36-0CB6-A57B-19FE-54D8BFC05EAA}"/>
              </a:ext>
            </a:extLst>
          </p:cNvPr>
          <p:cNvCxnSpPr/>
          <p:nvPr/>
        </p:nvCxnSpPr>
        <p:spPr>
          <a:xfrm>
            <a:off x="467360" y="5262880"/>
            <a:ext cx="622808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5554474-DA57-2DBE-26ED-D98A924D9615}"/>
              </a:ext>
            </a:extLst>
          </p:cNvPr>
          <p:cNvSpPr txBox="1"/>
          <p:nvPr/>
        </p:nvSpPr>
        <p:spPr>
          <a:xfrm>
            <a:off x="1127760" y="792480"/>
            <a:ext cx="3961662" cy="369332"/>
          </a:xfrm>
          <a:prstGeom prst="rect">
            <a:avLst/>
          </a:prstGeom>
          <a:noFill/>
        </p:spPr>
        <p:txBody>
          <a:bodyPr wrap="none" rtlCol="0">
            <a:spAutoFit/>
          </a:bodyPr>
          <a:lstStyle/>
          <a:p>
            <a:r>
              <a:rPr lang="en-US" b="1" dirty="0"/>
              <a:t>Tiers in bioinformatics, inverted iceberg</a:t>
            </a:r>
          </a:p>
        </p:txBody>
      </p:sp>
      <p:sp>
        <p:nvSpPr>
          <p:cNvPr id="20" name="TextBox 19">
            <a:extLst>
              <a:ext uri="{FF2B5EF4-FFF2-40B4-BE49-F238E27FC236}">
                <a16:creationId xmlns:a16="http://schemas.microsoft.com/office/drawing/2014/main" id="{78C601DD-A7EE-1C8B-C753-B7EB97DD4843}"/>
              </a:ext>
            </a:extLst>
          </p:cNvPr>
          <p:cNvSpPr txBox="1"/>
          <p:nvPr/>
        </p:nvSpPr>
        <p:spPr>
          <a:xfrm>
            <a:off x="3169920" y="2103120"/>
            <a:ext cx="340158" cy="461665"/>
          </a:xfrm>
          <a:prstGeom prst="rect">
            <a:avLst/>
          </a:prstGeom>
          <a:noFill/>
        </p:spPr>
        <p:txBody>
          <a:bodyPr wrap="none" rtlCol="0">
            <a:spAutoFit/>
          </a:bodyPr>
          <a:lstStyle/>
          <a:p>
            <a:r>
              <a:rPr lang="en-US" sz="2400" b="1" dirty="0"/>
              <a:t>1</a:t>
            </a:r>
          </a:p>
        </p:txBody>
      </p:sp>
      <p:sp>
        <p:nvSpPr>
          <p:cNvPr id="21" name="TextBox 20">
            <a:extLst>
              <a:ext uri="{FF2B5EF4-FFF2-40B4-BE49-F238E27FC236}">
                <a16:creationId xmlns:a16="http://schemas.microsoft.com/office/drawing/2014/main" id="{4E721D53-5F0C-B6F2-D1E4-9639B5B8CE4C}"/>
              </a:ext>
            </a:extLst>
          </p:cNvPr>
          <p:cNvSpPr txBox="1"/>
          <p:nvPr/>
        </p:nvSpPr>
        <p:spPr>
          <a:xfrm>
            <a:off x="3180080" y="3291840"/>
            <a:ext cx="340158" cy="461665"/>
          </a:xfrm>
          <a:prstGeom prst="rect">
            <a:avLst/>
          </a:prstGeom>
          <a:noFill/>
        </p:spPr>
        <p:txBody>
          <a:bodyPr wrap="none" rtlCol="0">
            <a:spAutoFit/>
          </a:bodyPr>
          <a:lstStyle/>
          <a:p>
            <a:r>
              <a:rPr lang="en-US" sz="2400" b="1" dirty="0"/>
              <a:t>2</a:t>
            </a:r>
          </a:p>
        </p:txBody>
      </p:sp>
      <p:sp>
        <p:nvSpPr>
          <p:cNvPr id="22" name="TextBox 21">
            <a:extLst>
              <a:ext uri="{FF2B5EF4-FFF2-40B4-BE49-F238E27FC236}">
                <a16:creationId xmlns:a16="http://schemas.microsoft.com/office/drawing/2014/main" id="{59EEDF7F-6A32-51B4-AC0D-4CFC0D55AA53}"/>
              </a:ext>
            </a:extLst>
          </p:cNvPr>
          <p:cNvSpPr txBox="1"/>
          <p:nvPr/>
        </p:nvSpPr>
        <p:spPr>
          <a:xfrm>
            <a:off x="3210560" y="4450080"/>
            <a:ext cx="340158" cy="461665"/>
          </a:xfrm>
          <a:prstGeom prst="rect">
            <a:avLst/>
          </a:prstGeom>
          <a:noFill/>
        </p:spPr>
        <p:txBody>
          <a:bodyPr wrap="none" rtlCol="0">
            <a:spAutoFit/>
          </a:bodyPr>
          <a:lstStyle/>
          <a:p>
            <a:r>
              <a:rPr lang="en-US" sz="2400" b="1" dirty="0"/>
              <a:t>3</a:t>
            </a:r>
          </a:p>
        </p:txBody>
      </p:sp>
      <p:sp>
        <p:nvSpPr>
          <p:cNvPr id="23" name="TextBox 22">
            <a:extLst>
              <a:ext uri="{FF2B5EF4-FFF2-40B4-BE49-F238E27FC236}">
                <a16:creationId xmlns:a16="http://schemas.microsoft.com/office/drawing/2014/main" id="{28B5BA77-972F-5AA7-66C4-514EDAD48A33}"/>
              </a:ext>
            </a:extLst>
          </p:cNvPr>
          <p:cNvSpPr txBox="1"/>
          <p:nvPr/>
        </p:nvSpPr>
        <p:spPr>
          <a:xfrm>
            <a:off x="3230880" y="5425440"/>
            <a:ext cx="340158" cy="461665"/>
          </a:xfrm>
          <a:prstGeom prst="rect">
            <a:avLst/>
          </a:prstGeom>
          <a:noFill/>
        </p:spPr>
        <p:txBody>
          <a:bodyPr wrap="none" rtlCol="0">
            <a:spAutoFit/>
          </a:bodyPr>
          <a:lstStyle/>
          <a:p>
            <a:r>
              <a:rPr lang="en-US" sz="2400" b="1" dirty="0"/>
              <a:t>4</a:t>
            </a:r>
          </a:p>
        </p:txBody>
      </p:sp>
      <p:sp>
        <p:nvSpPr>
          <p:cNvPr id="24" name="TextBox 23">
            <a:extLst>
              <a:ext uri="{FF2B5EF4-FFF2-40B4-BE49-F238E27FC236}">
                <a16:creationId xmlns:a16="http://schemas.microsoft.com/office/drawing/2014/main" id="{20A0DEE5-62B9-6722-CEA9-B9D67D407612}"/>
              </a:ext>
            </a:extLst>
          </p:cNvPr>
          <p:cNvSpPr txBox="1"/>
          <p:nvPr/>
        </p:nvSpPr>
        <p:spPr>
          <a:xfrm>
            <a:off x="5618480" y="1897115"/>
            <a:ext cx="5303880" cy="707886"/>
          </a:xfrm>
          <a:prstGeom prst="rect">
            <a:avLst/>
          </a:prstGeom>
          <a:noFill/>
        </p:spPr>
        <p:txBody>
          <a:bodyPr wrap="square" rtlCol="0">
            <a:spAutoFit/>
          </a:bodyPr>
          <a:lstStyle/>
          <a:p>
            <a:r>
              <a:rPr lang="en-US" sz="2000" dirty="0"/>
              <a:t>Biologists: biological domain knowledge, some statistical knowledge, user-friendly software</a:t>
            </a:r>
          </a:p>
        </p:txBody>
      </p:sp>
      <p:sp>
        <p:nvSpPr>
          <p:cNvPr id="25" name="TextBox 24">
            <a:extLst>
              <a:ext uri="{FF2B5EF4-FFF2-40B4-BE49-F238E27FC236}">
                <a16:creationId xmlns:a16="http://schemas.microsoft.com/office/drawing/2014/main" id="{DC705D0A-6FDF-8BFD-65CA-205B82E0071E}"/>
              </a:ext>
            </a:extLst>
          </p:cNvPr>
          <p:cNvSpPr txBox="1"/>
          <p:nvPr/>
        </p:nvSpPr>
        <p:spPr>
          <a:xfrm>
            <a:off x="5638800" y="3217915"/>
            <a:ext cx="5781040" cy="707886"/>
          </a:xfrm>
          <a:prstGeom prst="rect">
            <a:avLst/>
          </a:prstGeom>
          <a:noFill/>
        </p:spPr>
        <p:txBody>
          <a:bodyPr wrap="square" rtlCol="0">
            <a:spAutoFit/>
          </a:bodyPr>
          <a:lstStyle/>
          <a:p>
            <a:r>
              <a:rPr lang="en-US" sz="2000" dirty="0"/>
              <a:t>Bioinformatics analyst: biological domain knowledge, command line tools, scripting, statistics</a:t>
            </a:r>
          </a:p>
        </p:txBody>
      </p:sp>
      <p:sp>
        <p:nvSpPr>
          <p:cNvPr id="27" name="TextBox 26">
            <a:extLst>
              <a:ext uri="{FF2B5EF4-FFF2-40B4-BE49-F238E27FC236}">
                <a16:creationId xmlns:a16="http://schemas.microsoft.com/office/drawing/2014/main" id="{1F44EE0F-BE98-EC23-D8E8-F66A9161CD17}"/>
              </a:ext>
            </a:extLst>
          </p:cNvPr>
          <p:cNvSpPr txBox="1"/>
          <p:nvPr/>
        </p:nvSpPr>
        <p:spPr>
          <a:xfrm>
            <a:off x="5613758" y="4162795"/>
            <a:ext cx="6547762" cy="1015663"/>
          </a:xfrm>
          <a:prstGeom prst="rect">
            <a:avLst/>
          </a:prstGeom>
          <a:noFill/>
        </p:spPr>
        <p:txBody>
          <a:bodyPr wrap="square" rtlCol="0">
            <a:spAutoFit/>
          </a:bodyPr>
          <a:lstStyle/>
          <a:p>
            <a:r>
              <a:rPr lang="en-US" sz="2000" dirty="0"/>
              <a:t>Advanced bioinformatics analyst: biological domain knowledge, command line tools, scripting, advanced statistics, programming, databases, automation</a:t>
            </a:r>
          </a:p>
        </p:txBody>
      </p:sp>
      <p:sp>
        <p:nvSpPr>
          <p:cNvPr id="28" name="TextBox 27">
            <a:extLst>
              <a:ext uri="{FF2B5EF4-FFF2-40B4-BE49-F238E27FC236}">
                <a16:creationId xmlns:a16="http://schemas.microsoft.com/office/drawing/2014/main" id="{953D14DA-CFFD-9B21-513D-B18B495658CC}"/>
              </a:ext>
            </a:extLst>
          </p:cNvPr>
          <p:cNvSpPr txBox="1"/>
          <p:nvPr/>
        </p:nvSpPr>
        <p:spPr>
          <a:xfrm>
            <a:off x="5634078" y="5402315"/>
            <a:ext cx="6547762" cy="1015663"/>
          </a:xfrm>
          <a:prstGeom prst="rect">
            <a:avLst/>
          </a:prstGeom>
          <a:noFill/>
        </p:spPr>
        <p:txBody>
          <a:bodyPr wrap="square" rtlCol="0">
            <a:spAutoFit/>
          </a:bodyPr>
          <a:lstStyle/>
          <a:p>
            <a:r>
              <a:rPr lang="en-US" sz="2000" dirty="0"/>
              <a:t>Bioinformatics developer: some biological knowledge, mathematics, computer science, advanced quantitative background </a:t>
            </a:r>
          </a:p>
        </p:txBody>
      </p:sp>
    </p:spTree>
    <p:extLst>
      <p:ext uri="{BB962C8B-B14F-4D97-AF65-F5344CB8AC3E}">
        <p14:creationId xmlns:p14="http://schemas.microsoft.com/office/powerpoint/2010/main" val="419230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2B6838-5ADF-2500-BFF1-EF2A7B4339DC}"/>
              </a:ext>
            </a:extLst>
          </p:cNvPr>
          <p:cNvSpPr txBox="1"/>
          <p:nvPr/>
        </p:nvSpPr>
        <p:spPr>
          <a:xfrm>
            <a:off x="4074160" y="94734"/>
            <a:ext cx="3901440" cy="523220"/>
          </a:xfrm>
          <a:prstGeom prst="rect">
            <a:avLst/>
          </a:prstGeom>
          <a:noFill/>
        </p:spPr>
        <p:txBody>
          <a:bodyPr wrap="square">
            <a:spAutoFit/>
          </a:bodyPr>
          <a:lstStyle/>
          <a:p>
            <a:r>
              <a:rPr lang="en-US" sz="2800" dirty="0">
                <a:latin typeface="Amiri" panose="00000500000000000000" pitchFamily="2" charset="-78"/>
                <a:ea typeface="Amiri" panose="00000500000000000000" pitchFamily="2" charset="-78"/>
                <a:cs typeface="Amiri" panose="00000500000000000000" pitchFamily="2" charset="-78"/>
              </a:rPr>
              <a:t>Who does bioinformatics?</a:t>
            </a:r>
            <a:endParaRPr lang="en-US" sz="2800" dirty="0"/>
          </a:p>
        </p:txBody>
      </p:sp>
      <p:sp>
        <p:nvSpPr>
          <p:cNvPr id="5" name="TextBox 4">
            <a:extLst>
              <a:ext uri="{FF2B5EF4-FFF2-40B4-BE49-F238E27FC236}">
                <a16:creationId xmlns:a16="http://schemas.microsoft.com/office/drawing/2014/main" id="{084646BA-1E87-C807-88F3-0794DE0046E5}"/>
              </a:ext>
            </a:extLst>
          </p:cNvPr>
          <p:cNvSpPr txBox="1"/>
          <p:nvPr/>
        </p:nvSpPr>
        <p:spPr>
          <a:xfrm>
            <a:off x="251397" y="1158240"/>
            <a:ext cx="3124381" cy="461665"/>
          </a:xfrm>
          <a:prstGeom prst="rect">
            <a:avLst/>
          </a:prstGeom>
          <a:noFill/>
        </p:spPr>
        <p:txBody>
          <a:bodyPr wrap="none" rtlCol="0">
            <a:spAutoFit/>
          </a:bodyPr>
          <a:lstStyle/>
          <a:p>
            <a:r>
              <a:rPr lang="en-US" sz="2400" b="1" dirty="0"/>
              <a:t>Bioinformaticians roles</a:t>
            </a:r>
          </a:p>
        </p:txBody>
      </p:sp>
      <p:sp>
        <p:nvSpPr>
          <p:cNvPr id="7" name="Rectangle: Rounded Corners 6">
            <a:extLst>
              <a:ext uri="{FF2B5EF4-FFF2-40B4-BE49-F238E27FC236}">
                <a16:creationId xmlns:a16="http://schemas.microsoft.com/office/drawing/2014/main" id="{900FB905-5717-F3DF-192A-039C8B8BB978}"/>
              </a:ext>
            </a:extLst>
          </p:cNvPr>
          <p:cNvSpPr/>
          <p:nvPr/>
        </p:nvSpPr>
        <p:spPr>
          <a:xfrm>
            <a:off x="3174863" y="2722880"/>
            <a:ext cx="2296160" cy="10160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Linux administration</a:t>
            </a:r>
          </a:p>
        </p:txBody>
      </p:sp>
      <p:sp>
        <p:nvSpPr>
          <p:cNvPr id="8" name="Rectangle: Rounded Corners 7">
            <a:extLst>
              <a:ext uri="{FF2B5EF4-FFF2-40B4-BE49-F238E27FC236}">
                <a16:creationId xmlns:a16="http://schemas.microsoft.com/office/drawing/2014/main" id="{218179E0-8241-2661-0182-35E9B67E637D}"/>
              </a:ext>
            </a:extLst>
          </p:cNvPr>
          <p:cNvSpPr/>
          <p:nvPr/>
        </p:nvSpPr>
        <p:spPr>
          <a:xfrm>
            <a:off x="548640" y="2712720"/>
            <a:ext cx="2296160" cy="10160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Data wrangling: formatting and integration</a:t>
            </a:r>
          </a:p>
        </p:txBody>
      </p:sp>
      <p:sp>
        <p:nvSpPr>
          <p:cNvPr id="9" name="Rectangle: Rounded Corners 8">
            <a:extLst>
              <a:ext uri="{FF2B5EF4-FFF2-40B4-BE49-F238E27FC236}">
                <a16:creationId xmlns:a16="http://schemas.microsoft.com/office/drawing/2014/main" id="{3B5DCAAB-5C91-8F3C-8003-5F22EBB722EC}"/>
              </a:ext>
            </a:extLst>
          </p:cNvPr>
          <p:cNvSpPr/>
          <p:nvPr/>
        </p:nvSpPr>
        <p:spPr>
          <a:xfrm>
            <a:off x="5862320" y="2712720"/>
            <a:ext cx="2296160" cy="10160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Data storage and retrieval</a:t>
            </a:r>
          </a:p>
        </p:txBody>
      </p:sp>
      <p:sp>
        <p:nvSpPr>
          <p:cNvPr id="10" name="Rectangle: Rounded Corners 9">
            <a:extLst>
              <a:ext uri="{FF2B5EF4-FFF2-40B4-BE49-F238E27FC236}">
                <a16:creationId xmlns:a16="http://schemas.microsoft.com/office/drawing/2014/main" id="{05B3E0B4-FC17-219D-A85C-198D3C815F26}"/>
              </a:ext>
            </a:extLst>
          </p:cNvPr>
          <p:cNvSpPr/>
          <p:nvPr/>
        </p:nvSpPr>
        <p:spPr>
          <a:xfrm>
            <a:off x="4409440" y="5151120"/>
            <a:ext cx="2296160" cy="1016000"/>
          </a:xfrm>
          <a:prstGeom prst="roundRect">
            <a:avLst/>
          </a:prstGeom>
          <a:solidFill>
            <a:schemeClr val="accent6">
              <a:lumMod val="7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Project data analysis</a:t>
            </a:r>
          </a:p>
          <a:p>
            <a:pPr algn="ctr"/>
            <a:r>
              <a:rPr lang="en-US" dirty="0">
                <a:solidFill>
                  <a:schemeClr val="tx2">
                    <a:lumMod val="50000"/>
                  </a:schemeClr>
                </a:solidFill>
              </a:rPr>
              <a:t>Raw data -&gt; biological answers</a:t>
            </a:r>
          </a:p>
        </p:txBody>
      </p:sp>
      <p:sp>
        <p:nvSpPr>
          <p:cNvPr id="11" name="Rectangle: Rounded Corners 10">
            <a:extLst>
              <a:ext uri="{FF2B5EF4-FFF2-40B4-BE49-F238E27FC236}">
                <a16:creationId xmlns:a16="http://schemas.microsoft.com/office/drawing/2014/main" id="{2F7EEE29-EB81-9284-644B-BC2466E199EC}"/>
              </a:ext>
            </a:extLst>
          </p:cNvPr>
          <p:cNvSpPr/>
          <p:nvPr/>
        </p:nvSpPr>
        <p:spPr>
          <a:xfrm>
            <a:off x="8636000" y="2702560"/>
            <a:ext cx="2296160" cy="10160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Workflow automation</a:t>
            </a:r>
          </a:p>
        </p:txBody>
      </p:sp>
      <p:sp>
        <p:nvSpPr>
          <p:cNvPr id="12" name="Arrow: Right 11">
            <a:extLst>
              <a:ext uri="{FF2B5EF4-FFF2-40B4-BE49-F238E27FC236}">
                <a16:creationId xmlns:a16="http://schemas.microsoft.com/office/drawing/2014/main" id="{BCBA8C4B-87DE-D45C-1AF5-D341E8C7D564}"/>
              </a:ext>
            </a:extLst>
          </p:cNvPr>
          <p:cNvSpPr/>
          <p:nvPr/>
        </p:nvSpPr>
        <p:spPr>
          <a:xfrm rot="2670586">
            <a:off x="2077574" y="4572817"/>
            <a:ext cx="2488222" cy="297446"/>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37C60B3-C3F0-5CCD-C9E8-611C89047AE1}"/>
              </a:ext>
            </a:extLst>
          </p:cNvPr>
          <p:cNvSpPr/>
          <p:nvPr/>
        </p:nvSpPr>
        <p:spPr>
          <a:xfrm rot="4199956">
            <a:off x="3809467" y="4243260"/>
            <a:ext cx="1258903" cy="344003"/>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D73AF175-555A-E86B-7DA7-66D4656DAE68}"/>
              </a:ext>
            </a:extLst>
          </p:cNvPr>
          <p:cNvSpPr/>
          <p:nvPr/>
        </p:nvSpPr>
        <p:spPr>
          <a:xfrm rot="6950663">
            <a:off x="5755523" y="4299131"/>
            <a:ext cx="1262726" cy="322418"/>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25B0F49-EC0B-058F-7CC7-04D17B76C8F7}"/>
              </a:ext>
            </a:extLst>
          </p:cNvPr>
          <p:cNvSpPr/>
          <p:nvPr/>
        </p:nvSpPr>
        <p:spPr>
          <a:xfrm rot="8416906">
            <a:off x="6528719" y="4523636"/>
            <a:ext cx="2591391" cy="336150"/>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AF6C5AA-A1FF-8C34-9249-F9BB6B0DA4B4}"/>
              </a:ext>
            </a:extLst>
          </p:cNvPr>
          <p:cNvSpPr/>
          <p:nvPr/>
        </p:nvSpPr>
        <p:spPr>
          <a:xfrm>
            <a:off x="4561840" y="833120"/>
            <a:ext cx="2296160" cy="1016000"/>
          </a:xfrm>
          <a:prstGeom prst="roundRect">
            <a:avLst/>
          </a:prstGeom>
          <a:solidFill>
            <a:srgbClr val="C0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Bioinformatics software development</a:t>
            </a:r>
          </a:p>
        </p:txBody>
      </p:sp>
      <p:sp>
        <p:nvSpPr>
          <p:cNvPr id="17" name="Arrow: Right 16">
            <a:extLst>
              <a:ext uri="{FF2B5EF4-FFF2-40B4-BE49-F238E27FC236}">
                <a16:creationId xmlns:a16="http://schemas.microsoft.com/office/drawing/2014/main" id="{2A6129DC-283B-CFCC-9B9E-9C72972261DB}"/>
              </a:ext>
            </a:extLst>
          </p:cNvPr>
          <p:cNvSpPr/>
          <p:nvPr/>
        </p:nvSpPr>
        <p:spPr>
          <a:xfrm rot="9582931">
            <a:off x="2320419" y="1987796"/>
            <a:ext cx="2110719" cy="303046"/>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C78D8E2-3C19-0DCC-8505-328FE70345D6}"/>
              </a:ext>
            </a:extLst>
          </p:cNvPr>
          <p:cNvSpPr/>
          <p:nvPr/>
        </p:nvSpPr>
        <p:spPr>
          <a:xfrm rot="6950663">
            <a:off x="4374572" y="2122452"/>
            <a:ext cx="744766" cy="333201"/>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D539BA7-2FB6-9D22-C9C1-1429129BFF87}"/>
              </a:ext>
            </a:extLst>
          </p:cNvPr>
          <p:cNvSpPr/>
          <p:nvPr/>
        </p:nvSpPr>
        <p:spPr>
          <a:xfrm rot="4199956">
            <a:off x="5901082" y="2114971"/>
            <a:ext cx="746863" cy="348834"/>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23C6CA17-EB88-A995-8893-579C4C737F9F}"/>
              </a:ext>
            </a:extLst>
          </p:cNvPr>
          <p:cNvSpPr/>
          <p:nvPr/>
        </p:nvSpPr>
        <p:spPr>
          <a:xfrm rot="1734645">
            <a:off x="6884222" y="2026434"/>
            <a:ext cx="1911726" cy="336226"/>
          </a:xfrm>
          <a:prstGeom prst="rightArrow">
            <a:avLst/>
          </a:prstGeom>
          <a:solidFill>
            <a:schemeClr val="accent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29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4B54B-1F7F-091C-59E3-7AA62FAA1469}"/>
              </a:ext>
            </a:extLst>
          </p:cNvPr>
          <p:cNvSpPr txBox="1"/>
          <p:nvPr/>
        </p:nvSpPr>
        <p:spPr>
          <a:xfrm>
            <a:off x="3464560" y="155694"/>
            <a:ext cx="6492240" cy="954107"/>
          </a:xfrm>
          <a:prstGeom prst="rect">
            <a:avLst/>
          </a:prstGeom>
          <a:noFill/>
        </p:spPr>
        <p:txBody>
          <a:bodyPr wrap="square">
            <a:spAutoFit/>
          </a:bodyPr>
          <a:lstStyle/>
          <a:p>
            <a:pPr algn="ctr"/>
            <a:r>
              <a:rPr lang="en-US" sz="2800" dirty="0">
                <a:latin typeface="Amiri" panose="00000500000000000000" pitchFamily="2" charset="-78"/>
                <a:ea typeface="Amiri" panose="00000500000000000000" pitchFamily="2" charset="-78"/>
                <a:cs typeface="Amiri" panose="00000500000000000000" pitchFamily="2" charset="-78"/>
              </a:rPr>
              <a:t>Different domains in bioinformatics </a:t>
            </a:r>
          </a:p>
          <a:p>
            <a:pPr algn="ctr"/>
            <a:r>
              <a:rPr lang="en-US" sz="2800" dirty="0">
                <a:latin typeface="Amiri" panose="00000500000000000000" pitchFamily="2" charset="-78"/>
                <a:ea typeface="Amiri" panose="00000500000000000000" pitchFamily="2" charset="-78"/>
                <a:cs typeface="Amiri" panose="00000500000000000000" pitchFamily="2" charset="-78"/>
              </a:rPr>
              <a:t>(as applied to next generation sequencing).</a:t>
            </a:r>
            <a:endParaRPr lang="en-US" sz="2800" dirty="0"/>
          </a:p>
        </p:txBody>
      </p:sp>
      <p:sp>
        <p:nvSpPr>
          <p:cNvPr id="6" name="TextBox 5">
            <a:extLst>
              <a:ext uri="{FF2B5EF4-FFF2-40B4-BE49-F238E27FC236}">
                <a16:creationId xmlns:a16="http://schemas.microsoft.com/office/drawing/2014/main" id="{C0D6BD7D-7771-EB96-79A6-C943188D9F5C}"/>
              </a:ext>
            </a:extLst>
          </p:cNvPr>
          <p:cNvSpPr txBox="1"/>
          <p:nvPr/>
        </p:nvSpPr>
        <p:spPr>
          <a:xfrm>
            <a:off x="802641" y="1534160"/>
            <a:ext cx="10800080" cy="4401205"/>
          </a:xfrm>
          <a:prstGeom prst="rect">
            <a:avLst/>
          </a:prstGeom>
          <a:noFill/>
        </p:spPr>
        <p:txBody>
          <a:bodyPr wrap="square" rtlCol="0">
            <a:spAutoFit/>
          </a:bodyPr>
          <a:lstStyle/>
          <a:p>
            <a:r>
              <a:rPr lang="en-US" sz="2800" b="1" dirty="0"/>
              <a:t>Metagenomics:</a:t>
            </a:r>
            <a:r>
              <a:rPr lang="en-US" sz="2800" dirty="0"/>
              <a:t> using sequencing to determine species or/and strain composition in the population of organisms</a:t>
            </a:r>
          </a:p>
          <a:p>
            <a:endParaRPr lang="en-US" sz="2800" dirty="0"/>
          </a:p>
          <a:p>
            <a:r>
              <a:rPr lang="en-US" sz="2800" b="1" dirty="0"/>
              <a:t>Assembly: </a:t>
            </a:r>
            <a:r>
              <a:rPr lang="en-US" sz="2800" dirty="0"/>
              <a:t>constructing genomes and transcriptomes from shorter nucleotide sequences</a:t>
            </a:r>
          </a:p>
          <a:p>
            <a:endParaRPr lang="en-US" sz="2800" dirty="0"/>
          </a:p>
          <a:p>
            <a:r>
              <a:rPr lang="en-US" sz="2800" b="1" u="sng" dirty="0"/>
              <a:t>Resequencing</a:t>
            </a:r>
            <a:r>
              <a:rPr lang="en-US" sz="2800" b="1" dirty="0"/>
              <a:t>:</a:t>
            </a:r>
            <a:r>
              <a:rPr lang="en-US" sz="2800" dirty="0"/>
              <a:t> finding mutations and variations in genomic sequences</a:t>
            </a:r>
          </a:p>
          <a:p>
            <a:endParaRPr lang="en-US" sz="2800" dirty="0"/>
          </a:p>
          <a:p>
            <a:r>
              <a:rPr lang="en-US" sz="2800" b="1" dirty="0"/>
              <a:t>Quantification: </a:t>
            </a:r>
            <a:r>
              <a:rPr lang="en-US" sz="2800" dirty="0"/>
              <a:t>diverse field focused on using sequencing to determine functional characteristics of the cell</a:t>
            </a:r>
          </a:p>
        </p:txBody>
      </p:sp>
    </p:spTree>
    <p:extLst>
      <p:ext uri="{BB962C8B-B14F-4D97-AF65-F5344CB8AC3E}">
        <p14:creationId xmlns:p14="http://schemas.microsoft.com/office/powerpoint/2010/main" val="148314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0B427E-C966-67C9-36A5-A850D88BACED}"/>
              </a:ext>
            </a:extLst>
          </p:cNvPr>
          <p:cNvSpPr txBox="1"/>
          <p:nvPr/>
        </p:nvSpPr>
        <p:spPr>
          <a:xfrm>
            <a:off x="3454400" y="94734"/>
            <a:ext cx="6492240" cy="954107"/>
          </a:xfrm>
          <a:prstGeom prst="rect">
            <a:avLst/>
          </a:prstGeom>
          <a:noFill/>
        </p:spPr>
        <p:txBody>
          <a:bodyPr wrap="square">
            <a:spAutoFit/>
          </a:bodyPr>
          <a:lstStyle/>
          <a:p>
            <a:pPr algn="ctr"/>
            <a:r>
              <a:rPr lang="en-US" sz="2800" dirty="0">
                <a:latin typeface="Amiri" panose="00000500000000000000" pitchFamily="2" charset="-78"/>
                <a:ea typeface="Amiri" panose="00000500000000000000" pitchFamily="2" charset="-78"/>
                <a:cs typeface="Amiri" panose="00000500000000000000" pitchFamily="2" charset="-78"/>
              </a:rPr>
              <a:t>Different domains in bioinformatics </a:t>
            </a:r>
          </a:p>
          <a:p>
            <a:pPr algn="ctr"/>
            <a:r>
              <a:rPr lang="en-US" sz="2800" dirty="0">
                <a:latin typeface="Amiri" panose="00000500000000000000" pitchFamily="2" charset="-78"/>
                <a:ea typeface="Amiri" panose="00000500000000000000" pitchFamily="2" charset="-78"/>
                <a:cs typeface="Amiri" panose="00000500000000000000" pitchFamily="2" charset="-78"/>
              </a:rPr>
              <a:t>(as applied to next generation sequencing).</a:t>
            </a:r>
            <a:endParaRPr lang="en-US" sz="2800" dirty="0"/>
          </a:p>
        </p:txBody>
      </p:sp>
      <p:sp>
        <p:nvSpPr>
          <p:cNvPr id="5" name="TextBox 4">
            <a:extLst>
              <a:ext uri="{FF2B5EF4-FFF2-40B4-BE49-F238E27FC236}">
                <a16:creationId xmlns:a16="http://schemas.microsoft.com/office/drawing/2014/main" id="{6EF4001C-EDB8-A142-0BE5-710F645D9F4B}"/>
              </a:ext>
            </a:extLst>
          </p:cNvPr>
          <p:cNvSpPr txBox="1"/>
          <p:nvPr/>
        </p:nvSpPr>
        <p:spPr>
          <a:xfrm>
            <a:off x="619761" y="1198880"/>
            <a:ext cx="10800080" cy="5324535"/>
          </a:xfrm>
          <a:prstGeom prst="rect">
            <a:avLst/>
          </a:prstGeom>
          <a:noFill/>
        </p:spPr>
        <p:txBody>
          <a:bodyPr wrap="square" rtlCol="0">
            <a:spAutoFit/>
          </a:bodyPr>
          <a:lstStyle/>
          <a:p>
            <a:r>
              <a:rPr lang="en-US" sz="2000" dirty="0"/>
              <a:t>Ever-growing quantification domain (Something-seq):</a:t>
            </a:r>
          </a:p>
          <a:p>
            <a:endParaRPr lang="en-US" sz="2000" dirty="0"/>
          </a:p>
          <a:p>
            <a:pPr marL="342900" indent="-342900">
              <a:buFont typeface="Wingdings" panose="05000000000000000000" pitchFamily="2" charset="2"/>
              <a:buChar char="ü"/>
            </a:pPr>
            <a:r>
              <a:rPr lang="en-US" sz="2000" dirty="0"/>
              <a:t>RNA-seq: quantification and comparison of gene and transcript expression</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Small RNA-seq:  sequencing effort focused on small RNAs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err="1"/>
              <a:t>ChIP</a:t>
            </a:r>
            <a:r>
              <a:rPr lang="en-US" sz="2000" dirty="0"/>
              <a:t>-seq, ATAC-seq, </a:t>
            </a:r>
            <a:r>
              <a:rPr lang="en-US" sz="2000" dirty="0" err="1"/>
              <a:t>DNAse</a:t>
            </a:r>
            <a:r>
              <a:rPr lang="en-US" sz="2000" dirty="0"/>
              <a:t>-seq, CLIP-seq: quantification of genomic regions bound by protein factors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Bisulfite-seq: sequencing of bisulfite converted DNA to detect DNA methylation</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err="1"/>
              <a:t>Ribo</a:t>
            </a:r>
            <a:r>
              <a:rPr lang="en-US" sz="2000" dirty="0"/>
              <a:t>-seq: sequencing-based profiling of active ribosomes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Hi-C: determining linkage between distant chromosomal regions</a:t>
            </a:r>
          </a:p>
          <a:p>
            <a:pPr marL="342900" indent="-342900">
              <a:buFont typeface="Wingdings" panose="05000000000000000000" pitchFamily="2" charset="2"/>
              <a:buChar char="ü"/>
            </a:pPr>
            <a:endParaRPr lang="en-US" sz="2000" dirty="0"/>
          </a:p>
          <a:p>
            <a:r>
              <a:rPr lang="en-US" sz="2000" dirty="0"/>
              <a:t>Etc.</a:t>
            </a:r>
          </a:p>
          <a:p>
            <a:r>
              <a:rPr lang="en-US" sz="2000" dirty="0"/>
              <a:t> </a:t>
            </a:r>
          </a:p>
        </p:txBody>
      </p:sp>
    </p:spTree>
    <p:extLst>
      <p:ext uri="{BB962C8B-B14F-4D97-AF65-F5344CB8AC3E}">
        <p14:creationId xmlns:p14="http://schemas.microsoft.com/office/powerpoint/2010/main" val="201268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0AECF0-D8B2-9178-7984-335949902CF3}"/>
              </a:ext>
            </a:extLst>
          </p:cNvPr>
          <p:cNvSpPr txBox="1"/>
          <p:nvPr/>
        </p:nvSpPr>
        <p:spPr>
          <a:xfrm>
            <a:off x="2956560" y="206494"/>
            <a:ext cx="6492240" cy="954107"/>
          </a:xfrm>
          <a:prstGeom prst="rect">
            <a:avLst/>
          </a:prstGeom>
          <a:noFill/>
        </p:spPr>
        <p:txBody>
          <a:bodyPr wrap="square">
            <a:spAutoFit/>
          </a:bodyPr>
          <a:lstStyle/>
          <a:p>
            <a:pPr algn="ctr"/>
            <a:r>
              <a:rPr lang="en-US" sz="2800" dirty="0">
                <a:latin typeface="Amiri" panose="00000500000000000000" pitchFamily="2" charset="-78"/>
                <a:ea typeface="Amiri" panose="00000500000000000000" pitchFamily="2" charset="-78"/>
                <a:cs typeface="Amiri" panose="00000500000000000000" pitchFamily="2" charset="-78"/>
              </a:rPr>
              <a:t>Different domains in bioinformatics </a:t>
            </a:r>
          </a:p>
          <a:p>
            <a:pPr algn="ctr"/>
            <a:r>
              <a:rPr lang="en-US" sz="2800" dirty="0">
                <a:latin typeface="Amiri" panose="00000500000000000000" pitchFamily="2" charset="-78"/>
                <a:ea typeface="Amiri" panose="00000500000000000000" pitchFamily="2" charset="-78"/>
                <a:cs typeface="Amiri" panose="00000500000000000000" pitchFamily="2" charset="-78"/>
              </a:rPr>
              <a:t>(as applied to next generation sequencing).</a:t>
            </a:r>
            <a:endParaRPr lang="en-US" sz="2800" dirty="0"/>
          </a:p>
        </p:txBody>
      </p:sp>
      <p:sp>
        <p:nvSpPr>
          <p:cNvPr id="5" name="Rectangle: Rounded Corners 4">
            <a:extLst>
              <a:ext uri="{FF2B5EF4-FFF2-40B4-BE49-F238E27FC236}">
                <a16:creationId xmlns:a16="http://schemas.microsoft.com/office/drawing/2014/main" id="{EC380058-87D3-C13F-4BAA-12E903751848}"/>
              </a:ext>
            </a:extLst>
          </p:cNvPr>
          <p:cNvSpPr/>
          <p:nvPr/>
        </p:nvSpPr>
        <p:spPr>
          <a:xfrm>
            <a:off x="1442720" y="1767840"/>
            <a:ext cx="4084320" cy="12700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Short read sequencing (&lt;= 300 bp)</a:t>
            </a:r>
          </a:p>
          <a:p>
            <a:pPr algn="ctr"/>
            <a:r>
              <a:rPr lang="en-US" sz="2000" dirty="0">
                <a:solidFill>
                  <a:schemeClr val="tx2">
                    <a:lumMod val="50000"/>
                  </a:schemeClr>
                </a:solidFill>
              </a:rPr>
              <a:t>Illumina, Ion torrent</a:t>
            </a:r>
          </a:p>
        </p:txBody>
      </p:sp>
      <p:sp>
        <p:nvSpPr>
          <p:cNvPr id="6" name="Rectangle: Rounded Corners 5">
            <a:extLst>
              <a:ext uri="{FF2B5EF4-FFF2-40B4-BE49-F238E27FC236}">
                <a16:creationId xmlns:a16="http://schemas.microsoft.com/office/drawing/2014/main" id="{E0A9690B-06B6-A46F-FFE3-59C95A6081E6}"/>
              </a:ext>
            </a:extLst>
          </p:cNvPr>
          <p:cNvSpPr/>
          <p:nvPr/>
        </p:nvSpPr>
        <p:spPr>
          <a:xfrm>
            <a:off x="6918960" y="1757680"/>
            <a:ext cx="4084320" cy="12700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Long read sequencing (kb and mb)</a:t>
            </a:r>
          </a:p>
          <a:p>
            <a:pPr algn="ctr"/>
            <a:r>
              <a:rPr lang="en-US" sz="2000" dirty="0" err="1">
                <a:solidFill>
                  <a:schemeClr val="tx2">
                    <a:lumMod val="50000"/>
                  </a:schemeClr>
                </a:solidFill>
              </a:rPr>
              <a:t>PacificBio</a:t>
            </a:r>
            <a:r>
              <a:rPr lang="en-US" sz="2000" dirty="0">
                <a:solidFill>
                  <a:schemeClr val="tx2">
                    <a:lumMod val="50000"/>
                  </a:schemeClr>
                </a:solidFill>
              </a:rPr>
              <a:t> and Nanopore</a:t>
            </a:r>
          </a:p>
        </p:txBody>
      </p:sp>
      <p:sp>
        <p:nvSpPr>
          <p:cNvPr id="7" name="TextBox 6">
            <a:extLst>
              <a:ext uri="{FF2B5EF4-FFF2-40B4-BE49-F238E27FC236}">
                <a16:creationId xmlns:a16="http://schemas.microsoft.com/office/drawing/2014/main" id="{C15EF86A-F1E2-957A-4DE2-63D21EDEA931}"/>
              </a:ext>
            </a:extLst>
          </p:cNvPr>
          <p:cNvSpPr txBox="1"/>
          <p:nvPr/>
        </p:nvSpPr>
        <p:spPr>
          <a:xfrm>
            <a:off x="5984240" y="2103120"/>
            <a:ext cx="443006" cy="461665"/>
          </a:xfrm>
          <a:prstGeom prst="rect">
            <a:avLst/>
          </a:prstGeom>
          <a:noFill/>
        </p:spPr>
        <p:txBody>
          <a:bodyPr wrap="none" rtlCol="0">
            <a:spAutoFit/>
          </a:bodyPr>
          <a:lstStyle/>
          <a:p>
            <a:r>
              <a:rPr lang="en-US" sz="2400" dirty="0"/>
              <a:t>vs</a:t>
            </a:r>
          </a:p>
        </p:txBody>
      </p:sp>
      <p:sp>
        <p:nvSpPr>
          <p:cNvPr id="8" name="Rectangle: Rounded Corners 7">
            <a:extLst>
              <a:ext uri="{FF2B5EF4-FFF2-40B4-BE49-F238E27FC236}">
                <a16:creationId xmlns:a16="http://schemas.microsoft.com/office/drawing/2014/main" id="{BD4C8A3B-B6CF-5873-5FF2-FF4EF5C7B7BC}"/>
              </a:ext>
            </a:extLst>
          </p:cNvPr>
          <p:cNvSpPr/>
          <p:nvPr/>
        </p:nvSpPr>
        <p:spPr>
          <a:xfrm>
            <a:off x="1391920" y="4013200"/>
            <a:ext cx="4084320" cy="12700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Bulk sequencing (average across the cellular population)</a:t>
            </a:r>
          </a:p>
        </p:txBody>
      </p:sp>
      <p:sp>
        <p:nvSpPr>
          <p:cNvPr id="9" name="Rectangle: Rounded Corners 8">
            <a:extLst>
              <a:ext uri="{FF2B5EF4-FFF2-40B4-BE49-F238E27FC236}">
                <a16:creationId xmlns:a16="http://schemas.microsoft.com/office/drawing/2014/main" id="{2D6E6B44-91EF-029C-B32E-24AE94CC589E}"/>
              </a:ext>
            </a:extLst>
          </p:cNvPr>
          <p:cNvSpPr/>
          <p:nvPr/>
        </p:nvSpPr>
        <p:spPr>
          <a:xfrm>
            <a:off x="6868160" y="4003040"/>
            <a:ext cx="4084320" cy="12700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Single-cell sequencing (sequencing profile obtained from individual cell or small cluster of cells)</a:t>
            </a:r>
          </a:p>
        </p:txBody>
      </p:sp>
      <p:sp>
        <p:nvSpPr>
          <p:cNvPr id="10" name="TextBox 9">
            <a:extLst>
              <a:ext uri="{FF2B5EF4-FFF2-40B4-BE49-F238E27FC236}">
                <a16:creationId xmlns:a16="http://schemas.microsoft.com/office/drawing/2014/main" id="{330788F6-E65D-24D4-7CA2-0C44E92C538E}"/>
              </a:ext>
            </a:extLst>
          </p:cNvPr>
          <p:cNvSpPr txBox="1"/>
          <p:nvPr/>
        </p:nvSpPr>
        <p:spPr>
          <a:xfrm>
            <a:off x="5933440" y="4348480"/>
            <a:ext cx="443006" cy="461665"/>
          </a:xfrm>
          <a:prstGeom prst="rect">
            <a:avLst/>
          </a:prstGeom>
          <a:noFill/>
        </p:spPr>
        <p:txBody>
          <a:bodyPr wrap="none" rtlCol="0">
            <a:spAutoFit/>
          </a:bodyPr>
          <a:lstStyle/>
          <a:p>
            <a:r>
              <a:rPr lang="en-US" sz="2400" dirty="0"/>
              <a:t>vs</a:t>
            </a:r>
          </a:p>
        </p:txBody>
      </p:sp>
    </p:spTree>
    <p:extLst>
      <p:ext uri="{BB962C8B-B14F-4D97-AF65-F5344CB8AC3E}">
        <p14:creationId xmlns:p14="http://schemas.microsoft.com/office/powerpoint/2010/main" val="410908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BEDCBA-D1B2-6C4B-43C6-BBC5FAD195B5}"/>
              </a:ext>
            </a:extLst>
          </p:cNvPr>
          <p:cNvSpPr txBox="1"/>
          <p:nvPr/>
        </p:nvSpPr>
        <p:spPr>
          <a:xfrm>
            <a:off x="2976880" y="104894"/>
            <a:ext cx="6492240" cy="954107"/>
          </a:xfrm>
          <a:prstGeom prst="rect">
            <a:avLst/>
          </a:prstGeom>
          <a:noFill/>
        </p:spPr>
        <p:txBody>
          <a:bodyPr wrap="square">
            <a:spAutoFit/>
          </a:bodyPr>
          <a:lstStyle/>
          <a:p>
            <a:pPr algn="ctr"/>
            <a:r>
              <a:rPr lang="en-US" sz="2800" dirty="0"/>
              <a:t>Do life scientists benefit from knowing bioinformatics?</a:t>
            </a:r>
          </a:p>
        </p:txBody>
      </p:sp>
      <p:sp>
        <p:nvSpPr>
          <p:cNvPr id="5" name="TextBox 4">
            <a:extLst>
              <a:ext uri="{FF2B5EF4-FFF2-40B4-BE49-F238E27FC236}">
                <a16:creationId xmlns:a16="http://schemas.microsoft.com/office/drawing/2014/main" id="{5193B00D-02AC-AE92-06A0-03E47A8CB883}"/>
              </a:ext>
            </a:extLst>
          </p:cNvPr>
          <p:cNvSpPr txBox="1"/>
          <p:nvPr/>
        </p:nvSpPr>
        <p:spPr>
          <a:xfrm>
            <a:off x="619761" y="1198880"/>
            <a:ext cx="10800080" cy="4401205"/>
          </a:xfrm>
          <a:prstGeom prst="rect">
            <a:avLst/>
          </a:prstGeom>
          <a:noFill/>
        </p:spPr>
        <p:txBody>
          <a:bodyPr wrap="square" rtlCol="0">
            <a:spAutoFit/>
          </a:bodyPr>
          <a:lstStyle/>
          <a:p>
            <a:r>
              <a:rPr lang="en-US" sz="2000" dirty="0"/>
              <a:t>Yes, they do!</a:t>
            </a:r>
          </a:p>
          <a:p>
            <a:endParaRPr lang="en-US" sz="2000" dirty="0"/>
          </a:p>
          <a:p>
            <a:pPr marL="342900" indent="-342900">
              <a:buFont typeface="Wingdings" panose="05000000000000000000" pitchFamily="2" charset="2"/>
              <a:buChar char="ü"/>
            </a:pPr>
            <a:r>
              <a:rPr lang="en-US" sz="2000" dirty="0"/>
              <a:t>Bioinformatics is now relevant in most areas of biological studies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Learning it helps to understand publications </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Helps to collaborate with bioinformaticians, ask the right questions, and incorporate the results of bioinformatics analyzes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Submit the requests and understand data reports from bioinformatics service providers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Analyze and publish bioinformatics data on their own</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Understand principles and limitations behind bioinformatics methods used in the analysis</a:t>
            </a:r>
          </a:p>
        </p:txBody>
      </p:sp>
    </p:spTree>
    <p:extLst>
      <p:ext uri="{BB962C8B-B14F-4D97-AF65-F5344CB8AC3E}">
        <p14:creationId xmlns:p14="http://schemas.microsoft.com/office/powerpoint/2010/main" val="2526198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642</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Amiri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1</cp:revision>
  <dcterms:created xsi:type="dcterms:W3CDTF">2023-04-30T06:45:40Z</dcterms:created>
  <dcterms:modified xsi:type="dcterms:W3CDTF">2023-05-01T08:15:02Z</dcterms:modified>
</cp:coreProperties>
</file>