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3C324-7124-46A4-B2C2-8B8CD7B25C1C}" v="33" dt="2023-05-03T08:43:22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8653C324-7124-46A4-B2C2-8B8CD7B25C1C}"/>
    <pc:docChg chg="undo custSel addSld modSld">
      <pc:chgData name="Ilnytskyy, Slava" userId="6c9a36ec-2177-4c71-9d2b-b4582c7eea5e" providerId="ADAL" clId="{8653C324-7124-46A4-B2C2-8B8CD7B25C1C}" dt="2023-05-03T08:43:50.310" v="7635" actId="1037"/>
      <pc:docMkLst>
        <pc:docMk/>
      </pc:docMkLst>
      <pc:sldChg chg="modSp mod">
        <pc:chgData name="Ilnytskyy, Slava" userId="6c9a36ec-2177-4c71-9d2b-b4582c7eea5e" providerId="ADAL" clId="{8653C324-7124-46A4-B2C2-8B8CD7B25C1C}" dt="2023-05-03T06:06:54.336" v="22" actId="20577"/>
        <pc:sldMkLst>
          <pc:docMk/>
          <pc:sldMk cId="212736347" sldId="256"/>
        </pc:sldMkLst>
        <pc:spChg chg="mod">
          <ac:chgData name="Ilnytskyy, Slava" userId="6c9a36ec-2177-4c71-9d2b-b4582c7eea5e" providerId="ADAL" clId="{8653C324-7124-46A4-B2C2-8B8CD7B25C1C}" dt="2023-05-03T06:06:54.336" v="22" actId="20577"/>
          <ac:spMkLst>
            <pc:docMk/>
            <pc:sldMk cId="212736347" sldId="256"/>
            <ac:spMk id="4" creationId="{EBEB91A3-B617-1FDB-9B77-20FCD5BAD5F1}"/>
          </ac:spMkLst>
        </pc:spChg>
      </pc:sldChg>
      <pc:sldChg chg="addSp modSp mod">
        <pc:chgData name="Ilnytskyy, Slava" userId="6c9a36ec-2177-4c71-9d2b-b4582c7eea5e" providerId="ADAL" clId="{8653C324-7124-46A4-B2C2-8B8CD7B25C1C}" dt="2023-05-03T06:18:39.737" v="1382" actId="1035"/>
        <pc:sldMkLst>
          <pc:docMk/>
          <pc:sldMk cId="3718037677" sldId="257"/>
        </pc:sldMkLst>
        <pc:spChg chg="add mod">
          <ac:chgData name="Ilnytskyy, Slava" userId="6c9a36ec-2177-4c71-9d2b-b4582c7eea5e" providerId="ADAL" clId="{8653C324-7124-46A4-B2C2-8B8CD7B25C1C}" dt="2023-05-03T06:18:39.737" v="1382" actId="1035"/>
          <ac:spMkLst>
            <pc:docMk/>
            <pc:sldMk cId="3718037677" sldId="257"/>
            <ac:spMk id="2" creationId="{2792F605-C0A4-0FA3-E011-0D2706F9AFEA}"/>
          </ac:spMkLst>
        </pc:spChg>
        <pc:spChg chg="add mod">
          <ac:chgData name="Ilnytskyy, Slava" userId="6c9a36ec-2177-4c71-9d2b-b4582c7eea5e" providerId="ADAL" clId="{8653C324-7124-46A4-B2C2-8B8CD7B25C1C}" dt="2023-05-03T06:18:06.481" v="1325" actId="113"/>
          <ac:spMkLst>
            <pc:docMk/>
            <pc:sldMk cId="3718037677" sldId="257"/>
            <ac:spMk id="3" creationId="{554B2723-1B7C-4E47-A6B4-9B0A04A06058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6:35:17.711" v="2473" actId="20577"/>
        <pc:sldMkLst>
          <pc:docMk/>
          <pc:sldMk cId="2400028206" sldId="258"/>
        </pc:sldMkLst>
        <pc:spChg chg="del">
          <ac:chgData name="Ilnytskyy, Slava" userId="6c9a36ec-2177-4c71-9d2b-b4582c7eea5e" providerId="ADAL" clId="{8653C324-7124-46A4-B2C2-8B8CD7B25C1C}" dt="2023-05-03T06:18:13.911" v="1327" actId="478"/>
          <ac:spMkLst>
            <pc:docMk/>
            <pc:sldMk cId="2400028206" sldId="258"/>
            <ac:spMk id="2" creationId="{13A3568E-CBB8-1110-9E02-55E9E7E3B335}"/>
          </ac:spMkLst>
        </pc:spChg>
        <pc:spChg chg="del">
          <ac:chgData name="Ilnytskyy, Slava" userId="6c9a36ec-2177-4c71-9d2b-b4582c7eea5e" providerId="ADAL" clId="{8653C324-7124-46A4-B2C2-8B8CD7B25C1C}" dt="2023-05-03T06:18:16.634" v="1328" actId="478"/>
          <ac:spMkLst>
            <pc:docMk/>
            <pc:sldMk cId="2400028206" sldId="258"/>
            <ac:spMk id="3" creationId="{96F0011E-C22A-5E86-624B-A2F0AC6AF348}"/>
          </ac:spMkLst>
        </pc:spChg>
        <pc:spChg chg="add mod">
          <ac:chgData name="Ilnytskyy, Slava" userId="6c9a36ec-2177-4c71-9d2b-b4582c7eea5e" providerId="ADAL" clId="{8653C324-7124-46A4-B2C2-8B8CD7B25C1C}" dt="2023-05-03T06:18:31.631" v="1352" actId="1036"/>
          <ac:spMkLst>
            <pc:docMk/>
            <pc:sldMk cId="2400028206" sldId="258"/>
            <ac:spMk id="4" creationId="{AC30B932-D272-6BC9-0CAD-69390D5BEBBE}"/>
          </ac:spMkLst>
        </pc:spChg>
        <pc:spChg chg="add mod">
          <ac:chgData name="Ilnytskyy, Slava" userId="6c9a36ec-2177-4c71-9d2b-b4582c7eea5e" providerId="ADAL" clId="{8653C324-7124-46A4-B2C2-8B8CD7B25C1C}" dt="2023-05-03T06:35:17.711" v="2473" actId="20577"/>
          <ac:spMkLst>
            <pc:docMk/>
            <pc:sldMk cId="2400028206" sldId="258"/>
            <ac:spMk id="5" creationId="{1143C7A8-1C88-7745-824B-9B7F11A46AEB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6:48:29.997" v="3269" actId="207"/>
        <pc:sldMkLst>
          <pc:docMk/>
          <pc:sldMk cId="380989538" sldId="259"/>
        </pc:sldMkLst>
        <pc:spChg chg="del">
          <ac:chgData name="Ilnytskyy, Slava" userId="6c9a36ec-2177-4c71-9d2b-b4582c7eea5e" providerId="ADAL" clId="{8653C324-7124-46A4-B2C2-8B8CD7B25C1C}" dt="2023-05-03T06:35:24.677" v="2475" actId="478"/>
          <ac:spMkLst>
            <pc:docMk/>
            <pc:sldMk cId="380989538" sldId="259"/>
            <ac:spMk id="2" creationId="{EAD83034-8E61-0636-B692-5A0C6F05BA52}"/>
          </ac:spMkLst>
        </pc:spChg>
        <pc:spChg chg="del">
          <ac:chgData name="Ilnytskyy, Slava" userId="6c9a36ec-2177-4c71-9d2b-b4582c7eea5e" providerId="ADAL" clId="{8653C324-7124-46A4-B2C2-8B8CD7B25C1C}" dt="2023-05-03T06:35:27.077" v="2476" actId="478"/>
          <ac:spMkLst>
            <pc:docMk/>
            <pc:sldMk cId="380989538" sldId="259"/>
            <ac:spMk id="3" creationId="{057AC12A-BBA1-8B61-DA09-B53E881DC54B}"/>
          </ac:spMkLst>
        </pc:spChg>
        <pc:spChg chg="add mod">
          <ac:chgData name="Ilnytskyy, Slava" userId="6c9a36ec-2177-4c71-9d2b-b4582c7eea5e" providerId="ADAL" clId="{8653C324-7124-46A4-B2C2-8B8CD7B25C1C}" dt="2023-05-03T06:36:05.944" v="2572" actId="1035"/>
          <ac:spMkLst>
            <pc:docMk/>
            <pc:sldMk cId="380989538" sldId="259"/>
            <ac:spMk id="4" creationId="{D18FC327-4417-AC76-1337-FC56925A5C92}"/>
          </ac:spMkLst>
        </pc:spChg>
        <pc:spChg chg="add mod">
          <ac:chgData name="Ilnytskyy, Slava" userId="6c9a36ec-2177-4c71-9d2b-b4582c7eea5e" providerId="ADAL" clId="{8653C324-7124-46A4-B2C2-8B8CD7B25C1C}" dt="2023-05-03T06:48:29.997" v="3269" actId="207"/>
          <ac:spMkLst>
            <pc:docMk/>
            <pc:sldMk cId="380989538" sldId="259"/>
            <ac:spMk id="5" creationId="{79DC379E-44CE-482E-AAB1-8E6098C61104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7:14:46.648" v="4415" actId="207"/>
        <pc:sldMkLst>
          <pc:docMk/>
          <pc:sldMk cId="2401078652" sldId="260"/>
        </pc:sldMkLst>
        <pc:spChg chg="del">
          <ac:chgData name="Ilnytskyy, Slava" userId="6c9a36ec-2177-4c71-9d2b-b4582c7eea5e" providerId="ADAL" clId="{8653C324-7124-46A4-B2C2-8B8CD7B25C1C}" dt="2023-05-03T06:48:41.325" v="3271" actId="478"/>
          <ac:spMkLst>
            <pc:docMk/>
            <pc:sldMk cId="2401078652" sldId="260"/>
            <ac:spMk id="2" creationId="{A4F1816D-AF91-DDFE-AEA2-0A9B477D26FA}"/>
          </ac:spMkLst>
        </pc:spChg>
        <pc:spChg chg="del">
          <ac:chgData name="Ilnytskyy, Slava" userId="6c9a36ec-2177-4c71-9d2b-b4582c7eea5e" providerId="ADAL" clId="{8653C324-7124-46A4-B2C2-8B8CD7B25C1C}" dt="2023-05-03T06:48:45.222" v="3272" actId="478"/>
          <ac:spMkLst>
            <pc:docMk/>
            <pc:sldMk cId="2401078652" sldId="260"/>
            <ac:spMk id="3" creationId="{9CD9E0A8-C439-E628-1999-6367817836F4}"/>
          </ac:spMkLst>
        </pc:spChg>
        <pc:spChg chg="add mod">
          <ac:chgData name="Ilnytskyy, Slava" userId="6c9a36ec-2177-4c71-9d2b-b4582c7eea5e" providerId="ADAL" clId="{8653C324-7124-46A4-B2C2-8B8CD7B25C1C}" dt="2023-05-03T06:49:08.689" v="3343" actId="1037"/>
          <ac:spMkLst>
            <pc:docMk/>
            <pc:sldMk cId="2401078652" sldId="260"/>
            <ac:spMk id="4" creationId="{ED2BE056-D621-2757-3379-D58FD66F0E69}"/>
          </ac:spMkLst>
        </pc:spChg>
        <pc:spChg chg="add mod">
          <ac:chgData name="Ilnytskyy, Slava" userId="6c9a36ec-2177-4c71-9d2b-b4582c7eea5e" providerId="ADAL" clId="{8653C324-7124-46A4-B2C2-8B8CD7B25C1C}" dt="2023-05-03T07:14:46.648" v="4415" actId="207"/>
          <ac:spMkLst>
            <pc:docMk/>
            <pc:sldMk cId="2401078652" sldId="260"/>
            <ac:spMk id="5" creationId="{221CFCF4-0695-24B8-9B5E-A1377F9CAD65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7:22:47.414" v="4816" actId="1036"/>
        <pc:sldMkLst>
          <pc:docMk/>
          <pc:sldMk cId="2834440006" sldId="261"/>
        </pc:sldMkLst>
        <pc:spChg chg="del">
          <ac:chgData name="Ilnytskyy, Slava" userId="6c9a36ec-2177-4c71-9d2b-b4582c7eea5e" providerId="ADAL" clId="{8653C324-7124-46A4-B2C2-8B8CD7B25C1C}" dt="2023-05-03T07:02:51.393" v="3977" actId="478"/>
          <ac:spMkLst>
            <pc:docMk/>
            <pc:sldMk cId="2834440006" sldId="261"/>
            <ac:spMk id="2" creationId="{1FD2B1C8-581C-F911-1528-32358A3F5F79}"/>
          </ac:spMkLst>
        </pc:spChg>
        <pc:spChg chg="del">
          <ac:chgData name="Ilnytskyy, Slava" userId="6c9a36ec-2177-4c71-9d2b-b4582c7eea5e" providerId="ADAL" clId="{8653C324-7124-46A4-B2C2-8B8CD7B25C1C}" dt="2023-05-03T07:02:53.786" v="3978" actId="478"/>
          <ac:spMkLst>
            <pc:docMk/>
            <pc:sldMk cId="2834440006" sldId="261"/>
            <ac:spMk id="3" creationId="{91B4539D-56C8-716C-F478-584B639C6F27}"/>
          </ac:spMkLst>
        </pc:spChg>
        <pc:spChg chg="add mod">
          <ac:chgData name="Ilnytskyy, Slava" userId="6c9a36ec-2177-4c71-9d2b-b4582c7eea5e" providerId="ADAL" clId="{8653C324-7124-46A4-B2C2-8B8CD7B25C1C}" dt="2023-05-03T07:03:02.515" v="3979"/>
          <ac:spMkLst>
            <pc:docMk/>
            <pc:sldMk cId="2834440006" sldId="261"/>
            <ac:spMk id="4" creationId="{EDA41656-C4EE-FCCB-6852-B26F377694FE}"/>
          </ac:spMkLst>
        </pc:spChg>
        <pc:spChg chg="add mod">
          <ac:chgData name="Ilnytskyy, Slava" userId="6c9a36ec-2177-4c71-9d2b-b4582c7eea5e" providerId="ADAL" clId="{8653C324-7124-46A4-B2C2-8B8CD7B25C1C}" dt="2023-05-03T07:22:47.414" v="4816" actId="1036"/>
          <ac:spMkLst>
            <pc:docMk/>
            <pc:sldMk cId="2834440006" sldId="261"/>
            <ac:spMk id="5" creationId="{3E44942B-7D81-66C7-0660-288599DFB82B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7:37:10.046" v="5343" actId="207"/>
        <pc:sldMkLst>
          <pc:docMk/>
          <pc:sldMk cId="3053007174" sldId="262"/>
        </pc:sldMkLst>
        <pc:spChg chg="del">
          <ac:chgData name="Ilnytskyy, Slava" userId="6c9a36ec-2177-4c71-9d2b-b4582c7eea5e" providerId="ADAL" clId="{8653C324-7124-46A4-B2C2-8B8CD7B25C1C}" dt="2023-05-03T07:22:38.340" v="4807" actId="478"/>
          <ac:spMkLst>
            <pc:docMk/>
            <pc:sldMk cId="3053007174" sldId="262"/>
            <ac:spMk id="2" creationId="{94D2F9FE-27E8-1FB7-FC78-3630F4F25FA2}"/>
          </ac:spMkLst>
        </pc:spChg>
        <pc:spChg chg="del">
          <ac:chgData name="Ilnytskyy, Slava" userId="6c9a36ec-2177-4c71-9d2b-b4582c7eea5e" providerId="ADAL" clId="{8653C324-7124-46A4-B2C2-8B8CD7B25C1C}" dt="2023-05-03T07:22:40.927" v="4808" actId="478"/>
          <ac:spMkLst>
            <pc:docMk/>
            <pc:sldMk cId="3053007174" sldId="262"/>
            <ac:spMk id="3" creationId="{568AAB9D-AA4C-2288-1772-4944C91516CB}"/>
          </ac:spMkLst>
        </pc:spChg>
        <pc:spChg chg="add mod">
          <ac:chgData name="Ilnytskyy, Slava" userId="6c9a36ec-2177-4c71-9d2b-b4582c7eea5e" providerId="ADAL" clId="{8653C324-7124-46A4-B2C2-8B8CD7B25C1C}" dt="2023-05-03T07:22:55.399" v="4817"/>
          <ac:spMkLst>
            <pc:docMk/>
            <pc:sldMk cId="3053007174" sldId="262"/>
            <ac:spMk id="4" creationId="{39892C5B-89E0-46C0-7E99-9758536788CB}"/>
          </ac:spMkLst>
        </pc:spChg>
        <pc:spChg chg="add mod">
          <ac:chgData name="Ilnytskyy, Slava" userId="6c9a36ec-2177-4c71-9d2b-b4582c7eea5e" providerId="ADAL" clId="{8653C324-7124-46A4-B2C2-8B8CD7B25C1C}" dt="2023-05-03T07:37:10.046" v="5343" actId="207"/>
          <ac:spMkLst>
            <pc:docMk/>
            <pc:sldMk cId="3053007174" sldId="262"/>
            <ac:spMk id="5" creationId="{AC167B47-B319-A682-CCD9-43B7A65FBC6E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7:45:12.496" v="5692" actId="1076"/>
        <pc:sldMkLst>
          <pc:docMk/>
          <pc:sldMk cId="2457484422" sldId="263"/>
        </pc:sldMkLst>
        <pc:spChg chg="del">
          <ac:chgData name="Ilnytskyy, Slava" userId="6c9a36ec-2177-4c71-9d2b-b4582c7eea5e" providerId="ADAL" clId="{8653C324-7124-46A4-B2C2-8B8CD7B25C1C}" dt="2023-05-03T07:37:16.848" v="5345" actId="478"/>
          <ac:spMkLst>
            <pc:docMk/>
            <pc:sldMk cId="2457484422" sldId="263"/>
            <ac:spMk id="2" creationId="{7B87D693-18AF-6E7F-83CB-49E4DFE5F05F}"/>
          </ac:spMkLst>
        </pc:spChg>
        <pc:spChg chg="del">
          <ac:chgData name="Ilnytskyy, Slava" userId="6c9a36ec-2177-4c71-9d2b-b4582c7eea5e" providerId="ADAL" clId="{8653C324-7124-46A4-B2C2-8B8CD7B25C1C}" dt="2023-05-03T07:37:19.263" v="5346" actId="478"/>
          <ac:spMkLst>
            <pc:docMk/>
            <pc:sldMk cId="2457484422" sldId="263"/>
            <ac:spMk id="3" creationId="{5D37965E-617E-1795-D459-D470F79A6C40}"/>
          </ac:spMkLst>
        </pc:spChg>
        <pc:spChg chg="add mod">
          <ac:chgData name="Ilnytskyy, Slava" userId="6c9a36ec-2177-4c71-9d2b-b4582c7eea5e" providerId="ADAL" clId="{8653C324-7124-46A4-B2C2-8B8CD7B25C1C}" dt="2023-05-03T07:45:12.496" v="5692" actId="1076"/>
          <ac:spMkLst>
            <pc:docMk/>
            <pc:sldMk cId="2457484422" sldId="263"/>
            <ac:spMk id="4" creationId="{AA76408B-FCB6-941F-1413-0B6B0B940CFB}"/>
          </ac:spMkLst>
        </pc:spChg>
        <pc:spChg chg="add mod">
          <ac:chgData name="Ilnytskyy, Slava" userId="6c9a36ec-2177-4c71-9d2b-b4582c7eea5e" providerId="ADAL" clId="{8653C324-7124-46A4-B2C2-8B8CD7B25C1C}" dt="2023-05-03T07:44:31.426" v="5688"/>
          <ac:spMkLst>
            <pc:docMk/>
            <pc:sldMk cId="2457484422" sldId="263"/>
            <ac:spMk id="5" creationId="{31EBEE0A-CD97-E12C-E327-AE98708FFDCA}"/>
          </ac:spMkLst>
        </pc:spChg>
        <pc:spChg chg="add del mod">
          <ac:chgData name="Ilnytskyy, Slava" userId="6c9a36ec-2177-4c71-9d2b-b4582c7eea5e" providerId="ADAL" clId="{8653C324-7124-46A4-B2C2-8B8CD7B25C1C}" dt="2023-05-03T07:37:57.847" v="5351"/>
          <ac:spMkLst>
            <pc:docMk/>
            <pc:sldMk cId="2457484422" sldId="263"/>
            <ac:spMk id="6" creationId="{D34532DA-8672-3894-6E08-B4111B9C1EF4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7:54:52.362" v="6120" actId="207"/>
        <pc:sldMkLst>
          <pc:docMk/>
          <pc:sldMk cId="2069223851" sldId="264"/>
        </pc:sldMkLst>
        <pc:spChg chg="del">
          <ac:chgData name="Ilnytskyy, Slava" userId="6c9a36ec-2177-4c71-9d2b-b4582c7eea5e" providerId="ADAL" clId="{8653C324-7124-46A4-B2C2-8B8CD7B25C1C}" dt="2023-05-03T07:45:07.235" v="5690" actId="478"/>
          <ac:spMkLst>
            <pc:docMk/>
            <pc:sldMk cId="2069223851" sldId="264"/>
            <ac:spMk id="2" creationId="{D2448FA5-764E-4DA1-D944-867A3331977D}"/>
          </ac:spMkLst>
        </pc:spChg>
        <pc:spChg chg="del">
          <ac:chgData name="Ilnytskyy, Slava" userId="6c9a36ec-2177-4c71-9d2b-b4582c7eea5e" providerId="ADAL" clId="{8653C324-7124-46A4-B2C2-8B8CD7B25C1C}" dt="2023-05-03T07:45:09.414" v="5691" actId="478"/>
          <ac:spMkLst>
            <pc:docMk/>
            <pc:sldMk cId="2069223851" sldId="264"/>
            <ac:spMk id="3" creationId="{FD1F536D-DD5E-D6FE-4662-E676CE64D12F}"/>
          </ac:spMkLst>
        </pc:spChg>
        <pc:spChg chg="add mod">
          <ac:chgData name="Ilnytskyy, Slava" userId="6c9a36ec-2177-4c71-9d2b-b4582c7eea5e" providerId="ADAL" clId="{8653C324-7124-46A4-B2C2-8B8CD7B25C1C}" dt="2023-05-03T07:45:17.373" v="5693"/>
          <ac:spMkLst>
            <pc:docMk/>
            <pc:sldMk cId="2069223851" sldId="264"/>
            <ac:spMk id="4" creationId="{67FB9F8D-7F01-AD56-5CD3-1DF7AA2829E4}"/>
          </ac:spMkLst>
        </pc:spChg>
        <pc:spChg chg="add mod">
          <ac:chgData name="Ilnytskyy, Slava" userId="6c9a36ec-2177-4c71-9d2b-b4582c7eea5e" providerId="ADAL" clId="{8653C324-7124-46A4-B2C2-8B8CD7B25C1C}" dt="2023-05-03T07:54:52.362" v="6120" actId="207"/>
          <ac:spMkLst>
            <pc:docMk/>
            <pc:sldMk cId="2069223851" sldId="264"/>
            <ac:spMk id="5" creationId="{D0A36ACA-0EE8-E92A-C3F4-C4BF23EEEDB4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7:59:30.693" v="6318" actId="207"/>
        <pc:sldMkLst>
          <pc:docMk/>
          <pc:sldMk cId="2784917604" sldId="265"/>
        </pc:sldMkLst>
        <pc:spChg chg="del">
          <ac:chgData name="Ilnytskyy, Slava" userId="6c9a36ec-2177-4c71-9d2b-b4582c7eea5e" providerId="ADAL" clId="{8653C324-7124-46A4-B2C2-8B8CD7B25C1C}" dt="2023-05-03T07:55:01.348" v="6122" actId="478"/>
          <ac:spMkLst>
            <pc:docMk/>
            <pc:sldMk cId="2784917604" sldId="265"/>
            <ac:spMk id="2" creationId="{3023CC88-126D-271C-0AE8-C9C31EE93A76}"/>
          </ac:spMkLst>
        </pc:spChg>
        <pc:spChg chg="del">
          <ac:chgData name="Ilnytskyy, Slava" userId="6c9a36ec-2177-4c71-9d2b-b4582c7eea5e" providerId="ADAL" clId="{8653C324-7124-46A4-B2C2-8B8CD7B25C1C}" dt="2023-05-03T07:55:03.752" v="6123" actId="478"/>
          <ac:spMkLst>
            <pc:docMk/>
            <pc:sldMk cId="2784917604" sldId="265"/>
            <ac:spMk id="3" creationId="{F9D0D6BB-B9E7-7956-D340-804C735C4199}"/>
          </ac:spMkLst>
        </pc:spChg>
        <pc:spChg chg="add mod">
          <ac:chgData name="Ilnytskyy, Slava" userId="6c9a36ec-2177-4c71-9d2b-b4582c7eea5e" providerId="ADAL" clId="{8653C324-7124-46A4-B2C2-8B8CD7B25C1C}" dt="2023-05-03T07:55:15.634" v="6130" actId="1035"/>
          <ac:spMkLst>
            <pc:docMk/>
            <pc:sldMk cId="2784917604" sldId="265"/>
            <ac:spMk id="4" creationId="{C7F3084E-7500-62D6-1BFC-33E42748C7D4}"/>
          </ac:spMkLst>
        </pc:spChg>
        <pc:spChg chg="add mod">
          <ac:chgData name="Ilnytskyy, Slava" userId="6c9a36ec-2177-4c71-9d2b-b4582c7eea5e" providerId="ADAL" clId="{8653C324-7124-46A4-B2C2-8B8CD7B25C1C}" dt="2023-05-03T07:59:30.693" v="6318" actId="207"/>
          <ac:spMkLst>
            <pc:docMk/>
            <pc:sldMk cId="2784917604" sldId="265"/>
            <ac:spMk id="5" creationId="{DBA86F27-6074-8AEE-111B-3B42DEE0DC30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8:10:04.521" v="6678" actId="20577"/>
        <pc:sldMkLst>
          <pc:docMk/>
          <pc:sldMk cId="1821145673" sldId="266"/>
        </pc:sldMkLst>
        <pc:spChg chg="del">
          <ac:chgData name="Ilnytskyy, Slava" userId="6c9a36ec-2177-4c71-9d2b-b4582c7eea5e" providerId="ADAL" clId="{8653C324-7124-46A4-B2C2-8B8CD7B25C1C}" dt="2023-05-03T08:02:11.343" v="6320" actId="478"/>
          <ac:spMkLst>
            <pc:docMk/>
            <pc:sldMk cId="1821145673" sldId="266"/>
            <ac:spMk id="2" creationId="{2EA54771-255D-472B-08CC-3B399E126B22}"/>
          </ac:spMkLst>
        </pc:spChg>
        <pc:spChg chg="del">
          <ac:chgData name="Ilnytskyy, Slava" userId="6c9a36ec-2177-4c71-9d2b-b4582c7eea5e" providerId="ADAL" clId="{8653C324-7124-46A4-B2C2-8B8CD7B25C1C}" dt="2023-05-03T08:02:14.110" v="6321" actId="478"/>
          <ac:spMkLst>
            <pc:docMk/>
            <pc:sldMk cId="1821145673" sldId="266"/>
            <ac:spMk id="3" creationId="{313F3875-FB1F-1D4A-B659-508ADF771ABE}"/>
          </ac:spMkLst>
        </pc:spChg>
        <pc:spChg chg="add mod">
          <ac:chgData name="Ilnytskyy, Slava" userId="6c9a36ec-2177-4c71-9d2b-b4582c7eea5e" providerId="ADAL" clId="{8653C324-7124-46A4-B2C2-8B8CD7B25C1C}" dt="2023-05-03T08:02:22.277" v="6322"/>
          <ac:spMkLst>
            <pc:docMk/>
            <pc:sldMk cId="1821145673" sldId="266"/>
            <ac:spMk id="4" creationId="{353D6601-5960-9CF2-F02B-327E4626E1E4}"/>
          </ac:spMkLst>
        </pc:spChg>
        <pc:spChg chg="add mod">
          <ac:chgData name="Ilnytskyy, Slava" userId="6c9a36ec-2177-4c71-9d2b-b4582c7eea5e" providerId="ADAL" clId="{8653C324-7124-46A4-B2C2-8B8CD7B25C1C}" dt="2023-05-03T08:10:04.521" v="6678" actId="20577"/>
          <ac:spMkLst>
            <pc:docMk/>
            <pc:sldMk cId="1821145673" sldId="266"/>
            <ac:spMk id="5" creationId="{7EA7CD99-5799-4833-2CE7-4D02708608A3}"/>
          </ac:spMkLst>
        </pc:spChg>
      </pc:sldChg>
      <pc:sldChg chg="addSp delSp modSp new mod">
        <pc:chgData name="Ilnytskyy, Slava" userId="6c9a36ec-2177-4c71-9d2b-b4582c7eea5e" providerId="ADAL" clId="{8653C324-7124-46A4-B2C2-8B8CD7B25C1C}" dt="2023-05-03T08:26:15.499" v="6930" actId="207"/>
        <pc:sldMkLst>
          <pc:docMk/>
          <pc:sldMk cId="2245971303" sldId="267"/>
        </pc:sldMkLst>
        <pc:spChg chg="del">
          <ac:chgData name="Ilnytskyy, Slava" userId="6c9a36ec-2177-4c71-9d2b-b4582c7eea5e" providerId="ADAL" clId="{8653C324-7124-46A4-B2C2-8B8CD7B25C1C}" dt="2023-05-03T08:13:30.100" v="6680" actId="478"/>
          <ac:spMkLst>
            <pc:docMk/>
            <pc:sldMk cId="2245971303" sldId="267"/>
            <ac:spMk id="2" creationId="{D4ABE521-3D16-FD16-EB8F-FF6FE77CBB94}"/>
          </ac:spMkLst>
        </pc:spChg>
        <pc:spChg chg="del">
          <ac:chgData name="Ilnytskyy, Slava" userId="6c9a36ec-2177-4c71-9d2b-b4582c7eea5e" providerId="ADAL" clId="{8653C324-7124-46A4-B2C2-8B8CD7B25C1C}" dt="2023-05-03T08:13:32.294" v="6681" actId="478"/>
          <ac:spMkLst>
            <pc:docMk/>
            <pc:sldMk cId="2245971303" sldId="267"/>
            <ac:spMk id="3" creationId="{0D68DDB9-D448-2D06-088C-0AD6E3C98BA0}"/>
          </ac:spMkLst>
        </pc:spChg>
        <pc:spChg chg="add mod">
          <ac:chgData name="Ilnytskyy, Slava" userId="6c9a36ec-2177-4c71-9d2b-b4582c7eea5e" providerId="ADAL" clId="{8653C324-7124-46A4-B2C2-8B8CD7B25C1C}" dt="2023-05-03T08:13:39.536" v="6682"/>
          <ac:spMkLst>
            <pc:docMk/>
            <pc:sldMk cId="2245971303" sldId="267"/>
            <ac:spMk id="4" creationId="{05892E70-D086-113B-7FA2-57253FAF86AC}"/>
          </ac:spMkLst>
        </pc:spChg>
        <pc:spChg chg="add mod">
          <ac:chgData name="Ilnytskyy, Slava" userId="6c9a36ec-2177-4c71-9d2b-b4582c7eea5e" providerId="ADAL" clId="{8653C324-7124-46A4-B2C2-8B8CD7B25C1C}" dt="2023-05-03T08:16:16.705" v="6741" actId="113"/>
          <ac:spMkLst>
            <pc:docMk/>
            <pc:sldMk cId="2245971303" sldId="267"/>
            <ac:spMk id="5" creationId="{95B5FCB5-34FF-9F1B-9AD0-04E2FECE0612}"/>
          </ac:spMkLst>
        </pc:spChg>
        <pc:spChg chg="add mod">
          <ac:chgData name="Ilnytskyy, Slava" userId="6c9a36ec-2177-4c71-9d2b-b4582c7eea5e" providerId="ADAL" clId="{8653C324-7124-46A4-B2C2-8B8CD7B25C1C}" dt="2023-05-03T08:26:15.499" v="6930" actId="207"/>
          <ac:spMkLst>
            <pc:docMk/>
            <pc:sldMk cId="2245971303" sldId="267"/>
            <ac:spMk id="13" creationId="{0A1D0DB2-E15D-2A2E-517F-837AA4653C08}"/>
          </ac:spMkLst>
        </pc:spChg>
        <pc:grpChg chg="mod">
          <ac:chgData name="Ilnytskyy, Slava" userId="6c9a36ec-2177-4c71-9d2b-b4582c7eea5e" providerId="ADAL" clId="{8653C324-7124-46A4-B2C2-8B8CD7B25C1C}" dt="2023-05-03T08:18:33.800" v="6786"/>
          <ac:grpSpMkLst>
            <pc:docMk/>
            <pc:sldMk cId="2245971303" sldId="267"/>
            <ac:grpSpMk id="12" creationId="{090E0911-C089-5FAC-D2D9-8EBE77746889}"/>
          </ac:grpSpMkLst>
        </pc:grpChg>
        <pc:picChg chg="add del">
          <ac:chgData name="Ilnytskyy, Slava" userId="6c9a36ec-2177-4c71-9d2b-b4582c7eea5e" providerId="ADAL" clId="{8653C324-7124-46A4-B2C2-8B8CD7B25C1C}" dt="2023-05-03T08:17:08.281" v="6743" actId="22"/>
          <ac:picMkLst>
            <pc:docMk/>
            <pc:sldMk cId="2245971303" sldId="267"/>
            <ac:picMk id="7" creationId="{4EEB01BD-286A-F6FC-3EA5-B8E253F359A4}"/>
          </ac:picMkLst>
        </pc:picChg>
        <pc:picChg chg="add mod">
          <ac:chgData name="Ilnytskyy, Slava" userId="6c9a36ec-2177-4c71-9d2b-b4582c7eea5e" providerId="ADAL" clId="{8653C324-7124-46A4-B2C2-8B8CD7B25C1C}" dt="2023-05-03T08:18:13.628" v="6783" actId="1035"/>
          <ac:picMkLst>
            <pc:docMk/>
            <pc:sldMk cId="2245971303" sldId="267"/>
            <ac:picMk id="9" creationId="{4EF0A65F-F0F3-45F5-96D1-1D8A809E9773}"/>
          </ac:picMkLst>
        </pc:picChg>
        <pc:inkChg chg="add mod">
          <ac:chgData name="Ilnytskyy, Slava" userId="6c9a36ec-2177-4c71-9d2b-b4582c7eea5e" providerId="ADAL" clId="{8653C324-7124-46A4-B2C2-8B8CD7B25C1C}" dt="2023-05-03T08:18:33.800" v="6786"/>
          <ac:inkMkLst>
            <pc:docMk/>
            <pc:sldMk cId="2245971303" sldId="267"/>
            <ac:inkMk id="10" creationId="{A34DCAE0-287D-F93B-CC7D-59D6A7AFE7D3}"/>
          </ac:inkMkLst>
        </pc:inkChg>
        <pc:inkChg chg="add mod">
          <ac:chgData name="Ilnytskyy, Slava" userId="6c9a36ec-2177-4c71-9d2b-b4582c7eea5e" providerId="ADAL" clId="{8653C324-7124-46A4-B2C2-8B8CD7B25C1C}" dt="2023-05-03T08:18:33.800" v="6786"/>
          <ac:inkMkLst>
            <pc:docMk/>
            <pc:sldMk cId="2245971303" sldId="267"/>
            <ac:inkMk id="11" creationId="{0431CF8C-B06E-ECCE-6C66-F9885FDC4A68}"/>
          </ac:inkMkLst>
        </pc:inkChg>
      </pc:sldChg>
      <pc:sldChg chg="addSp delSp modSp new mod">
        <pc:chgData name="Ilnytskyy, Slava" userId="6c9a36ec-2177-4c71-9d2b-b4582c7eea5e" providerId="ADAL" clId="{8653C324-7124-46A4-B2C2-8B8CD7B25C1C}" dt="2023-05-03T08:38:54.236" v="7399" actId="113"/>
        <pc:sldMkLst>
          <pc:docMk/>
          <pc:sldMk cId="1899271310" sldId="268"/>
        </pc:sldMkLst>
        <pc:spChg chg="del">
          <ac:chgData name="Ilnytskyy, Slava" userId="6c9a36ec-2177-4c71-9d2b-b4582c7eea5e" providerId="ADAL" clId="{8653C324-7124-46A4-B2C2-8B8CD7B25C1C}" dt="2023-05-03T08:34:18.181" v="6932" actId="478"/>
          <ac:spMkLst>
            <pc:docMk/>
            <pc:sldMk cId="1899271310" sldId="268"/>
            <ac:spMk id="2" creationId="{194062C4-F60A-73CB-A92C-3F464515CB0A}"/>
          </ac:spMkLst>
        </pc:spChg>
        <pc:spChg chg="del">
          <ac:chgData name="Ilnytskyy, Slava" userId="6c9a36ec-2177-4c71-9d2b-b4582c7eea5e" providerId="ADAL" clId="{8653C324-7124-46A4-B2C2-8B8CD7B25C1C}" dt="2023-05-03T08:34:20.738" v="6933" actId="478"/>
          <ac:spMkLst>
            <pc:docMk/>
            <pc:sldMk cId="1899271310" sldId="268"/>
            <ac:spMk id="3" creationId="{F7C4EECA-3129-4B2F-AB51-E47C4831B19A}"/>
          </ac:spMkLst>
        </pc:spChg>
        <pc:spChg chg="add mod">
          <ac:chgData name="Ilnytskyy, Slava" userId="6c9a36ec-2177-4c71-9d2b-b4582c7eea5e" providerId="ADAL" clId="{8653C324-7124-46A4-B2C2-8B8CD7B25C1C}" dt="2023-05-03T08:34:35.399" v="6959" actId="1038"/>
          <ac:spMkLst>
            <pc:docMk/>
            <pc:sldMk cId="1899271310" sldId="268"/>
            <ac:spMk id="4" creationId="{C23309A8-4210-8A60-5480-924D6ABC7AF2}"/>
          </ac:spMkLst>
        </pc:spChg>
        <pc:spChg chg="add mod">
          <ac:chgData name="Ilnytskyy, Slava" userId="6c9a36ec-2177-4c71-9d2b-b4582c7eea5e" providerId="ADAL" clId="{8653C324-7124-46A4-B2C2-8B8CD7B25C1C}" dt="2023-05-03T08:38:54.236" v="7399" actId="113"/>
          <ac:spMkLst>
            <pc:docMk/>
            <pc:sldMk cId="1899271310" sldId="268"/>
            <ac:spMk id="5" creationId="{E2679C68-70DA-99DA-3A2E-456478531418}"/>
          </ac:spMkLst>
        </pc:spChg>
        <pc:picChg chg="add">
          <ac:chgData name="Ilnytskyy, Slava" userId="6c9a36ec-2177-4c71-9d2b-b4582c7eea5e" providerId="ADAL" clId="{8653C324-7124-46A4-B2C2-8B8CD7B25C1C}" dt="2023-05-03T08:36:47.349" v="7165" actId="22"/>
          <ac:picMkLst>
            <pc:docMk/>
            <pc:sldMk cId="1899271310" sldId="268"/>
            <ac:picMk id="7" creationId="{B6B3D72B-F11B-E526-FE84-DCFC9ACC7863}"/>
          </ac:picMkLst>
        </pc:picChg>
        <pc:picChg chg="add">
          <ac:chgData name="Ilnytskyy, Slava" userId="6c9a36ec-2177-4c71-9d2b-b4582c7eea5e" providerId="ADAL" clId="{8653C324-7124-46A4-B2C2-8B8CD7B25C1C}" dt="2023-05-03T08:37:04.049" v="7166" actId="22"/>
          <ac:picMkLst>
            <pc:docMk/>
            <pc:sldMk cId="1899271310" sldId="268"/>
            <ac:picMk id="9" creationId="{259EFAC0-19DD-6F4F-4C75-1E17F1A53F9C}"/>
          </ac:picMkLst>
        </pc:picChg>
        <pc:picChg chg="add del">
          <ac:chgData name="Ilnytskyy, Slava" userId="6c9a36ec-2177-4c71-9d2b-b4582c7eea5e" providerId="ADAL" clId="{8653C324-7124-46A4-B2C2-8B8CD7B25C1C}" dt="2023-05-03T08:37:11.232" v="7168" actId="478"/>
          <ac:picMkLst>
            <pc:docMk/>
            <pc:sldMk cId="1899271310" sldId="268"/>
            <ac:picMk id="11" creationId="{4427EDB9-8268-609E-CD81-2DF5C99EF12F}"/>
          </ac:picMkLst>
        </pc:picChg>
        <pc:picChg chg="add mod">
          <ac:chgData name="Ilnytskyy, Slava" userId="6c9a36ec-2177-4c71-9d2b-b4582c7eea5e" providerId="ADAL" clId="{8653C324-7124-46A4-B2C2-8B8CD7B25C1C}" dt="2023-05-03T08:38:36.659" v="7393" actId="1036"/>
          <ac:picMkLst>
            <pc:docMk/>
            <pc:sldMk cId="1899271310" sldId="268"/>
            <ac:picMk id="13" creationId="{033F60EE-FAF9-E045-20CB-BE481B881FC1}"/>
          </ac:picMkLst>
        </pc:picChg>
      </pc:sldChg>
      <pc:sldChg chg="addSp delSp modSp new mod">
        <pc:chgData name="Ilnytskyy, Slava" userId="6c9a36ec-2177-4c71-9d2b-b4582c7eea5e" providerId="ADAL" clId="{8653C324-7124-46A4-B2C2-8B8CD7B25C1C}" dt="2023-05-03T08:43:50.310" v="7635" actId="1037"/>
        <pc:sldMkLst>
          <pc:docMk/>
          <pc:sldMk cId="3993796495" sldId="269"/>
        </pc:sldMkLst>
        <pc:spChg chg="del">
          <ac:chgData name="Ilnytskyy, Slava" userId="6c9a36ec-2177-4c71-9d2b-b4582c7eea5e" providerId="ADAL" clId="{8653C324-7124-46A4-B2C2-8B8CD7B25C1C}" dt="2023-05-03T08:39:36.918" v="7401" actId="478"/>
          <ac:spMkLst>
            <pc:docMk/>
            <pc:sldMk cId="3993796495" sldId="269"/>
            <ac:spMk id="2" creationId="{D6E7CE4E-3CA8-2D7F-A231-D35BE57ACE53}"/>
          </ac:spMkLst>
        </pc:spChg>
        <pc:spChg chg="del">
          <ac:chgData name="Ilnytskyy, Slava" userId="6c9a36ec-2177-4c71-9d2b-b4582c7eea5e" providerId="ADAL" clId="{8653C324-7124-46A4-B2C2-8B8CD7B25C1C}" dt="2023-05-03T08:39:39.093" v="7402" actId="478"/>
          <ac:spMkLst>
            <pc:docMk/>
            <pc:sldMk cId="3993796495" sldId="269"/>
            <ac:spMk id="3" creationId="{7F103E75-0B32-DAA2-4182-A5D5F9A092F3}"/>
          </ac:spMkLst>
        </pc:spChg>
        <pc:spChg chg="add mod">
          <ac:chgData name="Ilnytskyy, Slava" userId="6c9a36ec-2177-4c71-9d2b-b4582c7eea5e" providerId="ADAL" clId="{8653C324-7124-46A4-B2C2-8B8CD7B25C1C}" dt="2023-05-03T08:40:31.253" v="7408" actId="20577"/>
          <ac:spMkLst>
            <pc:docMk/>
            <pc:sldMk cId="3993796495" sldId="269"/>
            <ac:spMk id="4" creationId="{CAB63BCB-51F9-FE58-1D80-E1E70170A926}"/>
          </ac:spMkLst>
        </pc:spChg>
        <pc:spChg chg="add mod">
          <ac:chgData name="Ilnytskyy, Slava" userId="6c9a36ec-2177-4c71-9d2b-b4582c7eea5e" providerId="ADAL" clId="{8653C324-7124-46A4-B2C2-8B8CD7B25C1C}" dt="2023-05-03T08:41:11.511" v="7521" actId="20577"/>
          <ac:spMkLst>
            <pc:docMk/>
            <pc:sldMk cId="3993796495" sldId="269"/>
            <ac:spMk id="5" creationId="{B77C2BC2-F2BF-5107-195F-06BD823FDF56}"/>
          </ac:spMkLst>
        </pc:spChg>
        <pc:spChg chg="add mod">
          <ac:chgData name="Ilnytskyy, Slava" userId="6c9a36ec-2177-4c71-9d2b-b4582c7eea5e" providerId="ADAL" clId="{8653C324-7124-46A4-B2C2-8B8CD7B25C1C}" dt="2023-05-03T08:43:50.310" v="7635" actId="1037"/>
          <ac:spMkLst>
            <pc:docMk/>
            <pc:sldMk cId="3993796495" sldId="269"/>
            <ac:spMk id="12" creationId="{759383F1-B7FA-839C-2EC8-1A113579B609}"/>
          </ac:spMkLst>
        </pc:spChg>
        <pc:picChg chg="add mod">
          <ac:chgData name="Ilnytskyy, Slava" userId="6c9a36ec-2177-4c71-9d2b-b4582c7eea5e" providerId="ADAL" clId="{8653C324-7124-46A4-B2C2-8B8CD7B25C1C}" dt="2023-05-03T08:41:56.281" v="7532" actId="1035"/>
          <ac:picMkLst>
            <pc:docMk/>
            <pc:sldMk cId="3993796495" sldId="269"/>
            <ac:picMk id="7" creationId="{1558C947-149A-095C-D28F-4A578A02AC03}"/>
          </ac:picMkLst>
        </pc:picChg>
        <pc:picChg chg="add mod">
          <ac:chgData name="Ilnytskyy, Slava" userId="6c9a36ec-2177-4c71-9d2b-b4582c7eea5e" providerId="ADAL" clId="{8653C324-7124-46A4-B2C2-8B8CD7B25C1C}" dt="2023-05-03T08:43:05.285" v="7536" actId="14100"/>
          <ac:picMkLst>
            <pc:docMk/>
            <pc:sldMk cId="3993796495" sldId="269"/>
            <ac:picMk id="10" creationId="{36ED9D6B-092D-65F2-90F6-11DB7801ECF9}"/>
          </ac:picMkLst>
        </pc:picChg>
        <pc:inkChg chg="add">
          <ac:chgData name="Ilnytskyy, Slava" userId="6c9a36ec-2177-4c71-9d2b-b4582c7eea5e" providerId="ADAL" clId="{8653C324-7124-46A4-B2C2-8B8CD7B25C1C}" dt="2023-05-03T08:42:09.091" v="7533" actId="9405"/>
          <ac:inkMkLst>
            <pc:docMk/>
            <pc:sldMk cId="3993796495" sldId="269"/>
            <ac:inkMk id="8" creationId="{9B2E1CC8-130F-0CC0-27F1-2EA20BF3CF79}"/>
          </ac:inkMkLst>
        </pc:inkChg>
        <pc:inkChg chg="add">
          <ac:chgData name="Ilnytskyy, Slava" userId="6c9a36ec-2177-4c71-9d2b-b4582c7eea5e" providerId="ADAL" clId="{8653C324-7124-46A4-B2C2-8B8CD7B25C1C}" dt="2023-05-03T08:43:15.034" v="7537" actId="9405"/>
          <ac:inkMkLst>
            <pc:docMk/>
            <pc:sldMk cId="3993796495" sldId="269"/>
            <ac:inkMk id="11" creationId="{1A363E2E-806F-FEA6-1393-092952A56DE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8:18:3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0 782 24575,'0'-2'0,"1"0"0,-1 0 0,1 0 0,0 0 0,-1 0 0,1 0 0,0 1 0,0-1 0,0 0 0,0 1 0,0-1 0,1 0 0,-1 1 0,0-1 0,1 1 0,-1 0 0,1 0 0,2-2 0,33-19 0,-36 21 0,136-58 0,299-157 0,-419 207 0,0-1 0,-2 0 0,1-1 0,19-19 0,29-20 0,60-35 0,41-14 0,9-6 0,-127 75-1365,-26 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8:18:3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24575,'-4'5'0,"1"0"0,0 1 0,0-1 0,0 1 0,1-1 0,0 1 0,0 0 0,0 0 0,1 0 0,0 0 0,-1 10 0,-4 16 0,-3 4 0,-40 131 0,43-147 0,0 1 0,-3 27 0,8-35 0,-1-1 0,0 1 0,-1-1 0,-1 0 0,0 0 0,0 0 0,-1-1 0,0 1 0,-1-1 0,-9 12 0,11-19 0,1 1 0,0 0 0,0 0 0,0 0 0,0 0 0,1 0 0,0 1 0,-2 6 0,3-10 0,1-1 0,0 1 0,-1-1 0,1 1 0,0 0 0,0-1 0,0 1 0,0 0 0,1-1 0,-1 1 0,0-1 0,1 1 0,-1 0 0,1-1 0,-1 1 0,1-1 0,0 1 0,0-1 0,0 0 0,-1 1 0,1-1 0,1 0 0,-1 0 0,0 1 0,0-1 0,0 0 0,1 0 0,-1 0 0,0-1 0,1 1 0,-1 0 0,1 0 0,1 0 0,3 1 0,0 0 0,-1-1 0,1 1 0,0-1 0,0-1 0,0 1 0,0-1 0,-1 0 0,9-1 0,56-13 0,-12 2 0,10 7 0,90 4 0,-72 3 0,-63-1 0,-1 2 0,42 10 0,-3-1 0,-45-9 18,0 1-1,-1 1 0,27 12 1,-9-3-1453,-13-7-5391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8:42:0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3533 1952 24575,'2'-35'0,"11"-64"0,-6 61 0,1-46 0,-7-398 0,-3 230 0,3 221 0,-3 0 0,0 0 0,-12-57 0,3 31 0,8 38 0,-1 0 0,-8-24 0,9 36 0,0 0 0,0 0 0,-1 1 0,0-1 0,0 1 0,0-1 0,-1 1 0,0 1 0,-8-8 0,-77-76 0,75 75 0,-1 0 0,0 1 0,-26-16 0,-23-18 0,23 13 0,-2 2 0,-1 2 0,-52-25 0,-151-62 0,172 83 0,50 23 0,0 0 0,0 2 0,-1 1 0,0 1 0,-1 1 0,1 1 0,-1 2 0,-30 0 0,-11 2 0,-123 5 0,174-2 0,0 1 0,0 0 0,0 2 0,-18 6 0,-70 33 0,22-8 0,-2 4 0,63-27 0,0-2 0,-42 14 0,-45 16 0,11-3 0,73-33 0,0 0 0,0-2 0,0-1 0,-1-1 0,-45-4 0,4 0 0,-638 3 0,693 0 0,-1 1 0,1 0 0,0 0 0,0 2 0,0 0 0,0 0 0,0 1 0,0 0 0,1 2 0,0-1 0,0 1 0,1 1 0,-17 11 0,-12 13 0,-2-2 0,-49 26 0,85-52 0,0 0 0,1 0 0,-1 0 0,1 1 0,0 0 0,0 0 0,0 0 0,1 1 0,-1-1 0,1 1 0,0 0 0,0 1 0,1-1 0,0 1 0,-1-1 0,2 1 0,-1 0 0,1 0 0,0 0 0,0 0 0,1 1 0,0-1 0,0 1 0,0 6 0,2 161 0,3-63 0,-6-57 0,0-32 0,2-1 0,0 1 0,1 0 0,6 29 0,0-31 0,0 0 0,14 28 0,-11-29 0,-2 0 0,9 29 0,-12-25 0,2 0 0,0 0 0,1-1 0,2 0 0,0-1 0,1 0 0,1 0 0,20 25 0,-16-24 0,19 33 0,-20-30 0,17 22 0,-26-39 0,0-1 0,1 0 0,0 0 0,0-1 0,0 0 0,1 0 0,8 5 0,3-2 0,1 0 0,0-2 0,0 0 0,1-1 0,-1-1 0,30 3 0,57 18 0,-80-17 0,0-2 0,1-1 0,38 2 0,252-6 0,-155-4 0,-141 3 0,0 1 0,1 0 0,33 10 0,-34-8 0,39 2 0,-41-5 0,0 1 0,32 8 0,270 61 0,-264-59 0,-25-6 0,0 0 0,41 1 0,476-6 0,-253-3 0,-198 4 0,112-5 0,-70-22 0,-54 10-57,-62 9-1251,-1 2-5518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8:43:1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1892 1388 24575,'24'-22'0,"-15"14"0,0-1 0,0 0 0,-1 0 0,14-21 0,-6-3 0,-1 0 0,-1-1 0,-2 0 0,-2-2 0,7-38 0,-15 66 0,10-38 0,-6 29 0,-2-1 0,0 0 0,2-26 0,-3-15 0,-7-78 0,1 117 0,-10-33 0,3 9 0,5 29 0,-1 0 0,0 0 0,-1 0 0,-1 1 0,0 0 0,-17-22 0,-3-5 0,11 14 0,-2 1 0,0 0 0,-2 2 0,-40-37 0,41 44 0,-2 2 0,0 0 0,0 1 0,-1 1 0,-1 2 0,-40-14 0,41 15 0,0-1 0,0-1 0,1-1 0,-23-18 0,-32-19 0,68 46 0,-1 0 0,1 0 0,-1 1 0,0 0 0,0 0 0,0 1 0,0 1 0,-12-1 0,-86 4 0,50 0 0,-25-2 0,-61 2 0,135-1 0,-1 1 0,0 0 0,1 0 0,-1 1 0,1 1 0,0 0 0,0 0 0,0 0 0,1 1 0,0 1 0,0-1 0,0 1 0,0 1 0,1-1 0,0 1 0,0 0 0,-7 11 0,5-6 0,0-1 0,-1 0 0,-1-1 0,0 0 0,0-1 0,-21 14 0,13-10 0,-28 25 0,27-20 0,-1-2 0,0 0 0,-2-2 0,-25 14 0,4-3 0,22-11 0,-29 26 0,-3 3 0,24-20 0,-41 40 0,3-1 0,58-53 0,1 0 0,0 1 0,0 0 0,1 1 0,1 0 0,-12 20 0,2 3 0,-13 37 0,26-60 0,0 1 0,1-1 0,0 1 0,0-1 0,1 1 0,1 0 0,0 0 0,1 0 0,0-1 0,1 1 0,0 0 0,1 0 0,0 0 0,0-1 0,2 1 0,-1-1 0,2 0 0,-1 0 0,1 0 0,1-1 0,0 0 0,1 0 0,0 0 0,0-1 0,1 0 0,10 10 0,18 13 0,-14-14 0,-1 2 0,-2 0 0,29 36 0,-40-45 0,1-2 0,0 1 0,1-1 0,0 0 0,16 10 0,-12-8 0,0 0 0,14 15 0,162 155 0,-176-169 0,4 3 0,0-1 0,1 0 0,1-2 0,0 0 0,0-1 0,35 12 0,-39-19 0,-1 0 0,1-1 0,0 0 0,25 0 0,67-5 0,-37-1 0,-48 3 0,1-1 0,-1-1 0,0-1 0,0-1 0,0-1 0,0-1 0,40-16 0,-31 6 0,10-5 0,82-28 0,-68 34 0,35-11 0,140-48 0,-202 69 0,-22 4 0,-1 0 0,1 0 0,-1-1 0,0 0 0,1 0 0,-1 0 0,7-5 0,-4-3-1365,-9-1-5461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3095-4BC5-9DDF-DEAC-7C441A4C9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413F7-6225-1740-196F-9E53D0A4F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6A4A-2AFE-8380-B7C8-1060DF34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2F88-4574-008E-18A0-C3219030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DF1C-AD75-292C-6C3A-0682165B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586F-408E-5D5D-C610-8A116A9C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167F8-22E6-48C0-47D2-F35FC4471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C97-2C38-CAC8-94F8-6B06AAB3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177D-4CB2-3FA9-D292-CAC71E24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29AE-1C04-CDA0-BD5C-61EB7C7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F5691-C46D-D230-C19C-45BB74582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0514-C260-22DC-B72C-C2844B34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1A83-702F-1821-6B8B-AAA0E184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ABEB-B04D-904A-BDD7-2419252F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3214D-F4B0-D52A-D219-8B913C56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AC76-0A1C-0E55-0185-600064C6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6772-D425-1427-7E88-71AD29D6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D864-57CF-797F-8E7F-1A0AEBEA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B70-749E-283C-CD2E-CC4C7F77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928A-D287-EB21-D035-8B95D5C9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F070-C92B-3383-BC5A-EC61CB16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74215-0BF7-2AB6-E85B-26B8B416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C352-9259-2108-8B96-D36B0718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95A0-2858-9264-B7FC-D5419C8A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2C90-2672-65A4-3ED0-5FBEDE93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C094-20A4-C1C9-DD11-2CE52A76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5FF8-1A27-C1AB-0909-0F2B9A912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8EBF4-BAD3-7537-ED6B-9214D085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399B-890E-675C-6168-4272F076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52B33-EDE0-CB93-A9BA-BBF0C2C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3F7A-876F-6117-75B3-99D963E4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CB76-6AEC-C854-09A8-C8F0131C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15529-5A71-BD1C-FB93-47692E99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33AB4-ED0E-3EB3-FAC1-A7C96B02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D1A25-BE5F-47DC-96B7-372757780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7F9F9-F687-B539-0CA6-15B1FE15D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E52B8-0DA0-4EEF-08B5-B107AC6F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3E83-9256-2903-2F35-56A16E49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95328-2DF5-C438-A22D-3073B849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E4EA-3E18-37A5-8CFF-EDDDBF9D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38266-AB7E-9E47-F198-41A2B2C7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58129-940B-534E-CFE3-F65F4253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ADE2B-78CD-9B04-E901-B177D830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3113A-9DCB-8E03-2002-340A003E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A7A4B-3E79-5F0A-AFFD-98849A88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A80B-BBFE-F9ED-793B-ED9CA2C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485C-142F-EA71-8C2D-F837FF60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3D16-34EE-F2B9-3523-A07709A6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1DEF3-210B-CEBF-15CC-B57499A4D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BC6A-6DF1-4855-86A9-93BF08B1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588C7-BF67-6890-74F0-5E435389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E75AA-2962-CB3D-9DED-F3B4C74E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60C3-2E78-7689-7F5F-01DC1BB4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499EF-E196-3461-B840-88CC8272E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8DE6-7802-7106-0D00-1F9ADFDD6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561A-B548-1953-EB6D-3CDB1FDC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CACCD-2FAF-C79C-16E2-97F98FE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DD59-6236-A0F4-0174-4BA08007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BE957-30B8-07AA-4ADD-C45FB932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402F0-77F6-77F9-A635-B9663BBCB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96EB-72C8-EA03-2DD5-BEF88486F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E3DC-F7C8-45FA-AA15-D2E57F6AE5D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102A-AF4A-0992-030C-4976A9B04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822E-AC32-9DF4-514E-7F7FE16F2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F99E-66DE-4851-93A6-8099F81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B91A3-B617-1FDB-9B77-20FCD5BAD5F1}"/>
              </a:ext>
            </a:extLst>
          </p:cNvPr>
          <p:cNvSpPr txBox="1"/>
          <p:nvPr/>
        </p:nvSpPr>
        <p:spPr>
          <a:xfrm>
            <a:off x="1270000" y="1375956"/>
            <a:ext cx="9794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Working with Git</a:t>
            </a:r>
          </a:p>
          <a:p>
            <a:pPr algn="ctr"/>
            <a:r>
              <a:rPr lang="en-US" sz="5400" dirty="0"/>
              <a:t>and </a:t>
            </a:r>
            <a:r>
              <a:rPr lang="en-US" sz="5400" dirty="0" err="1"/>
              <a:t>Github</a:t>
            </a:r>
            <a:endParaRPr lang="en-US" sz="5400" dirty="0"/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F3084E-7500-62D6-1BFC-33E42748C7D4}"/>
              </a:ext>
            </a:extLst>
          </p:cNvPr>
          <p:cNvSpPr txBox="1"/>
          <p:nvPr/>
        </p:nvSpPr>
        <p:spPr>
          <a:xfrm>
            <a:off x="5308765" y="17272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6F27-6074-8AEE-111B-3B42DEE0DC30}"/>
              </a:ext>
            </a:extLst>
          </p:cNvPr>
          <p:cNvSpPr txBox="1"/>
          <p:nvPr/>
        </p:nvSpPr>
        <p:spPr>
          <a:xfrm>
            <a:off x="680720" y="772160"/>
            <a:ext cx="10891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</a:t>
            </a:r>
            <a:r>
              <a:rPr lang="en-US" sz="2000" dirty="0" err="1"/>
              <a:t>fastqc</a:t>
            </a:r>
            <a:r>
              <a:rPr lang="en-US" sz="2000" dirty="0"/>
              <a:t> line to run_fastqc.sh</a:t>
            </a:r>
          </a:p>
          <a:p>
            <a:endParaRPr lang="en-US" sz="2000" dirty="0"/>
          </a:p>
          <a:p>
            <a:r>
              <a:rPr lang="en-US" sz="2000" dirty="0"/>
              <a:t>See status is short form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status --short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 status flags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?? - Untracked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- Files added to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 - Modified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- Deleted files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Update and stage at the same time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git commit -a -m "Update file with a new line"</a:t>
            </a:r>
            <a:endParaRPr lang="en-US" sz="2000" dirty="0"/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View commit log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log</a:t>
            </a:r>
          </a:p>
        </p:txBody>
      </p:sp>
    </p:spTree>
    <p:extLst>
      <p:ext uri="{BB962C8B-B14F-4D97-AF65-F5344CB8AC3E}">
        <p14:creationId xmlns:p14="http://schemas.microsoft.com/office/powerpoint/2010/main" val="278491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D6601-5960-9CF2-F02B-327E4626E1E4}"/>
              </a:ext>
            </a:extLst>
          </p:cNvPr>
          <p:cNvSpPr txBox="1"/>
          <p:nvPr/>
        </p:nvSpPr>
        <p:spPr>
          <a:xfrm>
            <a:off x="5308765" y="17272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7CD99-5799-4833-2CE7-4D02708608A3}"/>
              </a:ext>
            </a:extLst>
          </p:cNvPr>
          <p:cNvSpPr txBox="1"/>
          <p:nvPr/>
        </p:nvSpPr>
        <p:spPr>
          <a:xfrm>
            <a:off x="680720" y="772160"/>
            <a:ext cx="108915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 help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commit –help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help --all</a:t>
            </a:r>
          </a:p>
          <a:p>
            <a:endParaRPr lang="en-US" sz="2000" dirty="0"/>
          </a:p>
          <a:p>
            <a:r>
              <a:rPr lang="en-US" sz="2000" dirty="0"/>
              <a:t>We will not go over </a:t>
            </a:r>
            <a:r>
              <a:rPr lang="en-US" sz="2000" b="1" dirty="0"/>
              <a:t>branches</a:t>
            </a:r>
            <a:r>
              <a:rPr lang="en-US" sz="2000" dirty="0"/>
              <a:t> and</a:t>
            </a:r>
            <a:r>
              <a:rPr lang="en-US" sz="2000" b="1" dirty="0"/>
              <a:t> merging</a:t>
            </a:r>
          </a:p>
          <a:p>
            <a:endParaRPr lang="en-US" sz="2000" b="1" dirty="0"/>
          </a:p>
          <a:p>
            <a:r>
              <a:rPr lang="en-US" sz="2000" dirty="0"/>
              <a:t>We will store our </a:t>
            </a:r>
            <a:r>
              <a:rPr lang="en-US" sz="2000" dirty="0" err="1"/>
              <a:t>test_repo</a:t>
            </a:r>
            <a:r>
              <a:rPr lang="en-US" sz="2000" dirty="0"/>
              <a:t>/ in remote </a:t>
            </a:r>
            <a:r>
              <a:rPr lang="en-US" sz="2000" b="1" dirty="0" err="1"/>
              <a:t>Github</a:t>
            </a:r>
            <a:r>
              <a:rPr lang="en-US" sz="2000" dirty="0"/>
              <a:t> repository</a:t>
            </a:r>
          </a:p>
          <a:p>
            <a:endParaRPr lang="en-US" sz="2000" b="1" dirty="0"/>
          </a:p>
          <a:p>
            <a:r>
              <a:rPr lang="en-US" sz="2000" dirty="0"/>
              <a:t>Go to </a:t>
            </a:r>
            <a:r>
              <a:rPr lang="en-US" sz="2000" dirty="0">
                <a:hlinkClick r:id="rId2"/>
              </a:rPr>
              <a:t>https://github.com/</a:t>
            </a:r>
            <a:r>
              <a:rPr lang="en-US" sz="2000" dirty="0"/>
              <a:t> and create your account</a:t>
            </a:r>
          </a:p>
          <a:p>
            <a:endParaRPr lang="en-US" sz="2000" dirty="0"/>
          </a:p>
          <a:p>
            <a:r>
              <a:rPr lang="en-US" sz="2000" dirty="0"/>
              <a:t>Log in into your account and create new repository called </a:t>
            </a:r>
            <a:r>
              <a:rPr lang="en-US" sz="2000" b="1" dirty="0" err="1"/>
              <a:t>test_repo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14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92E70-D086-113B-7FA2-57253FAF86AC}"/>
              </a:ext>
            </a:extLst>
          </p:cNvPr>
          <p:cNvSpPr txBox="1"/>
          <p:nvPr/>
        </p:nvSpPr>
        <p:spPr>
          <a:xfrm>
            <a:off x="5308765" y="17272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5FCB5-34FF-9F1B-9AD0-04E2FECE0612}"/>
              </a:ext>
            </a:extLst>
          </p:cNvPr>
          <p:cNvSpPr txBox="1"/>
          <p:nvPr/>
        </p:nvSpPr>
        <p:spPr>
          <a:xfrm>
            <a:off x="680720" y="812800"/>
            <a:ext cx="1089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 we will</a:t>
            </a:r>
            <a:r>
              <a:rPr lang="en-US" sz="2000" b="1" dirty="0"/>
              <a:t> push </a:t>
            </a:r>
            <a:r>
              <a:rPr lang="en-US" sz="2000" dirty="0"/>
              <a:t>our local repository to </a:t>
            </a:r>
            <a:r>
              <a:rPr lang="en-US" sz="2000" dirty="0" err="1"/>
              <a:t>Github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0A65F-F0F3-45F5-96D1-1D8A809E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446403"/>
            <a:ext cx="9960822" cy="284111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0E0911-C089-5FAC-D2D9-8EBE77746889}"/>
              </a:ext>
            </a:extLst>
          </p:cNvPr>
          <p:cNvGrpSpPr/>
          <p:nvPr/>
        </p:nvGrpSpPr>
        <p:grpSpPr>
          <a:xfrm>
            <a:off x="6075480" y="1608440"/>
            <a:ext cx="478440" cy="350640"/>
            <a:chOff x="6075480" y="1608440"/>
            <a:chExt cx="47844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4DCAE0-287D-F93B-CC7D-59D6A7AFE7D3}"/>
                    </a:ext>
                  </a:extLst>
                </p14:cNvPr>
                <p14:cNvContentPartPr/>
                <p14:nvPr/>
              </p14:nvContentPartPr>
              <p14:xfrm>
                <a:off x="6075480" y="1608440"/>
                <a:ext cx="478440" cy="281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4DCAE0-287D-F93B-CC7D-59D6A7AFE7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66480" y="1599440"/>
                  <a:ext cx="496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31CF8C-B06E-ECCE-6C66-F9885FDC4A68}"/>
                    </a:ext>
                  </a:extLst>
                </p14:cNvPr>
                <p14:cNvContentPartPr/>
                <p14:nvPr/>
              </p14:nvContentPartPr>
              <p14:xfrm>
                <a:off x="6077640" y="1706720"/>
                <a:ext cx="303840" cy="25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31CF8C-B06E-ECCE-6C66-F9885FDC4A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8640" y="1697720"/>
                  <a:ext cx="321480" cy="27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1D0DB2-E15D-2A2E-517F-837AA4653C08}"/>
              </a:ext>
            </a:extLst>
          </p:cNvPr>
          <p:cNvSpPr txBox="1"/>
          <p:nvPr/>
        </p:nvSpPr>
        <p:spPr>
          <a:xfrm>
            <a:off x="741680" y="4846320"/>
            <a:ext cx="735643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 URL pointed by a red arrow </a:t>
            </a:r>
          </a:p>
          <a:p>
            <a:endParaRPr lang="en-US" dirty="0"/>
          </a:p>
          <a:p>
            <a:r>
              <a:rPr lang="en-US" dirty="0"/>
              <a:t>Now add a remote </a:t>
            </a:r>
            <a:r>
              <a:rPr lang="en-US" dirty="0" err="1"/>
              <a:t>github</a:t>
            </a:r>
            <a:r>
              <a:rPr lang="en-US" dirty="0"/>
              <a:t> repository with the specified URL to our local repo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git remote add origin https://github.com/slavailn/test_repo.git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7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309A8-4210-8A60-5480-924D6ABC7AF2}"/>
              </a:ext>
            </a:extLst>
          </p:cNvPr>
          <p:cNvSpPr txBox="1"/>
          <p:nvPr/>
        </p:nvSpPr>
        <p:spPr>
          <a:xfrm>
            <a:off x="5064925" y="15240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79C68-70DA-99DA-3A2E-456478531418}"/>
              </a:ext>
            </a:extLst>
          </p:cNvPr>
          <p:cNvSpPr txBox="1"/>
          <p:nvPr/>
        </p:nvSpPr>
        <p:spPr>
          <a:xfrm>
            <a:off x="680720" y="812800"/>
            <a:ext cx="10891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 will ask you for username and password</a:t>
            </a:r>
          </a:p>
          <a:p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disables password access and now uses tokens</a:t>
            </a:r>
          </a:p>
          <a:p>
            <a:endParaRPr lang="en-US" sz="2000" dirty="0"/>
          </a:p>
          <a:p>
            <a:r>
              <a:rPr lang="en-US" sz="2000" dirty="0"/>
              <a:t>Enter the token instead of the password, the token can be found in </a:t>
            </a:r>
            <a:r>
              <a:rPr lang="en-US" sz="2000" b="1" dirty="0"/>
              <a:t>profile </a:t>
            </a:r>
            <a:r>
              <a:rPr lang="en-US" sz="2000" b="1" dirty="0">
                <a:sym typeface="Wingdings" panose="05000000000000000000" pitchFamily="2" charset="2"/>
              </a:rPr>
              <a:t> settings  developers settings  personal access tokens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3D72B-F11B-E526-FE84-DCFC9ACC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5" y="3428993"/>
            <a:ext cx="50" cy="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EFAC0-19DD-6F4F-4C75-1E17F1A53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7" y="3428993"/>
            <a:ext cx="45" cy="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F60EE-FAF9-E045-20CB-BE481B881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83" y="2997201"/>
            <a:ext cx="10280248" cy="32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7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B63BCB-51F9-FE58-1D80-E1E70170A926}"/>
              </a:ext>
            </a:extLst>
          </p:cNvPr>
          <p:cNvSpPr txBox="1"/>
          <p:nvPr/>
        </p:nvSpPr>
        <p:spPr>
          <a:xfrm>
            <a:off x="5064925" y="152400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</a:t>
            </a:r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Github</a:t>
            </a:r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C2BC2-F2BF-5107-195F-06BD823FDF56}"/>
              </a:ext>
            </a:extLst>
          </p:cNvPr>
          <p:cNvSpPr txBox="1"/>
          <p:nvPr/>
        </p:nvSpPr>
        <p:spPr>
          <a:xfrm>
            <a:off x="680720" y="812800"/>
            <a:ext cx="10891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and edit files directly on </a:t>
            </a:r>
            <a:r>
              <a:rPr lang="en-US" sz="2000" dirty="0" err="1"/>
              <a:t>github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8C947-149A-095C-D28F-4A578A02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461756"/>
            <a:ext cx="10817643" cy="24092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2E1CC8-130F-0CC0-27F1-2EA20BF3CF79}"/>
                  </a:ext>
                </a:extLst>
              </p14:cNvPr>
              <p14:cNvContentPartPr/>
              <p14:nvPr/>
            </p14:nvContentPartPr>
            <p14:xfrm>
              <a:off x="8745600" y="1390640"/>
              <a:ext cx="1283040" cy="70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2E1CC8-130F-0CC0-27F1-2EA20BF3CF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6960" y="1381640"/>
                <a:ext cx="1300680" cy="7203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6ED9D6B-092D-65F2-90F6-11DB7801E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4655722"/>
            <a:ext cx="10666248" cy="16486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363E2E-806F-FEA6-1393-092952A56DEB}"/>
                  </a:ext>
                </a:extLst>
              </p14:cNvPr>
              <p14:cNvContentPartPr/>
              <p14:nvPr/>
            </p14:nvContentPartPr>
            <p14:xfrm>
              <a:off x="9976440" y="5718200"/>
              <a:ext cx="753840" cy="60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363E2E-806F-FEA6-1393-092952A56D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7800" y="5709560"/>
                <a:ext cx="771480" cy="620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9383F1-B7FA-839C-2EC8-1A113579B609}"/>
              </a:ext>
            </a:extLst>
          </p:cNvPr>
          <p:cNvSpPr txBox="1"/>
          <p:nvPr/>
        </p:nvSpPr>
        <p:spPr>
          <a:xfrm>
            <a:off x="711200" y="4216400"/>
            <a:ext cx="467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any of the files, the edit button appears</a:t>
            </a:r>
          </a:p>
        </p:txBody>
      </p:sp>
    </p:spTree>
    <p:extLst>
      <p:ext uri="{BB962C8B-B14F-4D97-AF65-F5344CB8AC3E}">
        <p14:creationId xmlns:p14="http://schemas.microsoft.com/office/powerpoint/2010/main" val="399379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2F605-C0A4-0FA3-E011-0D2706F9AFEA}"/>
              </a:ext>
            </a:extLst>
          </p:cNvPr>
          <p:cNvSpPr txBox="1"/>
          <p:nvPr/>
        </p:nvSpPr>
        <p:spPr>
          <a:xfrm>
            <a:off x="5354320" y="91440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Why Git?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B2723-1B7C-4E47-A6B4-9B0A04A06058}"/>
              </a:ext>
            </a:extLst>
          </p:cNvPr>
          <p:cNvSpPr txBox="1"/>
          <p:nvPr/>
        </p:nvSpPr>
        <p:spPr>
          <a:xfrm>
            <a:off x="680720" y="873760"/>
            <a:ext cx="10891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working with document we usually develop an </a:t>
            </a:r>
            <a:r>
              <a:rPr lang="en-US" sz="2000" i="1" dirty="0"/>
              <a:t>ad hoc </a:t>
            </a:r>
            <a:r>
              <a:rPr lang="en-US" sz="2000" dirty="0"/>
              <a:t>versioning, for example, when editing a paper, we could save different edits with different dates: my_paper_16apr2023, my_paper_20apr2023, </a:t>
            </a:r>
            <a:r>
              <a:rPr lang="en-US" sz="2000" dirty="0" err="1"/>
              <a:t>my_paper_pi_edited</a:t>
            </a:r>
            <a:r>
              <a:rPr lang="en-US" sz="2000" dirty="0"/>
              <a:t>, </a:t>
            </a:r>
            <a:r>
              <a:rPr lang="en-US" sz="2000" dirty="0" err="1"/>
              <a:t>my_paper_final</a:t>
            </a:r>
            <a:r>
              <a:rPr lang="en-US" sz="2000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system may become cumbersome and unreliable when working on large projects, like developing a body documents, creating software, or analyzing a large bioinformatics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Such projects require tracking modifications for multiple files and multiple version of these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difficult to share large project with your collaborators when using an </a:t>
            </a:r>
            <a:r>
              <a:rPr lang="en-US" sz="2000" i="1" dirty="0"/>
              <a:t>ad hoc </a:t>
            </a:r>
            <a:r>
              <a:rPr lang="en-US" sz="2000" dirty="0"/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also almost impossible for multiple team members to collaborate on the same project without automated and well-defined </a:t>
            </a:r>
            <a:r>
              <a:rPr lang="en-US" sz="2000" b="1" dirty="0"/>
              <a:t>versioning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Software engineers created</a:t>
            </a:r>
            <a:r>
              <a:rPr lang="en-US" sz="2000" b="1" dirty="0"/>
              <a:t> version control systems (VCS) </a:t>
            </a:r>
            <a:r>
              <a:rPr lang="en-US" sz="2000" dirty="0"/>
              <a:t>to manage different options of collaboratively developed code</a:t>
            </a:r>
            <a:r>
              <a:rPr lang="en-US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803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0B932-D272-6BC9-0CAD-69390D5BEBBE}"/>
              </a:ext>
            </a:extLst>
          </p:cNvPr>
          <p:cNvSpPr txBox="1"/>
          <p:nvPr/>
        </p:nvSpPr>
        <p:spPr>
          <a:xfrm>
            <a:off x="5262880" y="152400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Why Git?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3C7A8-1C88-7745-824B-9B7F11A46AEB}"/>
              </a:ext>
            </a:extLst>
          </p:cNvPr>
          <p:cNvSpPr txBox="1"/>
          <p:nvPr/>
        </p:nvSpPr>
        <p:spPr>
          <a:xfrm>
            <a:off x="680720" y="873760"/>
            <a:ext cx="10891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is the most popular VCS used by 70% developers in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was originally developed to facilitate collaboration of thousands of programmers working on creating of Linux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Github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https://github.com/</a:t>
            </a:r>
            <a:r>
              <a:rPr lang="en-US" sz="2000" dirty="0"/>
              <a:t> is a massive online repository of code linked to </a:t>
            </a:r>
            <a:r>
              <a:rPr lang="en-US" sz="2000" b="1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can git do for you?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	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 Create a snapshot of a project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at the points the documents or code where modified and revert bask to these snapshots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Get line-by-line differences in code between different version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Git is essential part of proper documentation that can be shared with collaborators and public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Stay up to date with documentation or code development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Keeps software or documents organized and available after people leave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Allow multiple people to participate in development in a well-organized manner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002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FC327-4417-AC76-1337-FC56925A5C92}"/>
              </a:ext>
            </a:extLst>
          </p:cNvPr>
          <p:cNvSpPr txBox="1"/>
          <p:nvPr/>
        </p:nvSpPr>
        <p:spPr>
          <a:xfrm>
            <a:off x="4196080" y="162560"/>
            <a:ext cx="3839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 and start 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C379E-44CE-482E-AAB1-8E6098C61104}"/>
              </a:ext>
            </a:extLst>
          </p:cNvPr>
          <p:cNvSpPr txBox="1"/>
          <p:nvPr/>
        </p:nvSpPr>
        <p:spPr>
          <a:xfrm>
            <a:off x="680720" y="731520"/>
            <a:ext cx="10891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Install git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-h</a:t>
            </a:r>
            <a:r>
              <a:rPr lang="en-US" sz="2000" dirty="0"/>
              <a:t> # check if git is installed, your Linux distro most likely has it pre-installed</a:t>
            </a:r>
          </a:p>
          <a:p>
            <a:endParaRPr lang="en-US" sz="2000" dirty="0"/>
          </a:p>
          <a:p>
            <a:r>
              <a:rPr lang="en-US" sz="2000" dirty="0"/>
              <a:t>If there is no git on the system, we can install it as follows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apt-get install git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Create a directory </a:t>
            </a:r>
            <a:r>
              <a:rPr lang="en-US" sz="2000" b="1" dirty="0" err="1"/>
              <a:t>test_repo</a:t>
            </a:r>
            <a:r>
              <a:rPr lang="en-US" sz="2000" b="1" dirty="0"/>
              <a:t>/ </a:t>
            </a:r>
            <a:r>
              <a:rPr lang="en-US" sz="2000" dirty="0"/>
              <a:t>we will use to practice git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test_repo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cd </a:t>
            </a:r>
            <a:r>
              <a:rPr lang="en-US" sz="2000" dirty="0" err="1">
                <a:solidFill>
                  <a:schemeClr val="accent1"/>
                </a:solidFill>
              </a:rPr>
              <a:t>test_repo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Configure user and email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config --global user.name “Some Name”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config --global “User email”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Enable terminal colors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config --global </a:t>
            </a:r>
            <a:r>
              <a:rPr lang="en-US" sz="2000" dirty="0" err="1">
                <a:solidFill>
                  <a:schemeClr val="accent1"/>
                </a:solidFill>
              </a:rPr>
              <a:t>color.ui</a:t>
            </a:r>
            <a:r>
              <a:rPr lang="en-US" sz="2000" dirty="0">
                <a:solidFill>
                  <a:schemeClr val="accent1"/>
                </a:solidFill>
              </a:rPr>
              <a:t> true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8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2BE056-D621-2757-3379-D58FD66F0E69}"/>
              </a:ext>
            </a:extLst>
          </p:cNvPr>
          <p:cNvSpPr txBox="1"/>
          <p:nvPr/>
        </p:nvSpPr>
        <p:spPr>
          <a:xfrm>
            <a:off x="5273040" y="1625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CFCF4-0695-24B8-9B5E-A1377F9CAD65}"/>
              </a:ext>
            </a:extLst>
          </p:cNvPr>
          <p:cNvSpPr txBox="1"/>
          <p:nvPr/>
        </p:nvSpPr>
        <p:spPr>
          <a:xfrm>
            <a:off x="680720" y="731520"/>
            <a:ext cx="1089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 only manages the files in a directory initialized as a repository</a:t>
            </a:r>
          </a:p>
          <a:p>
            <a:endParaRPr lang="en-US" sz="2000" dirty="0"/>
          </a:p>
          <a:p>
            <a:r>
              <a:rPr lang="en-US" sz="2000" dirty="0"/>
              <a:t>We can initialize the repository in the existing directory, or we can download an existing repository from </a:t>
            </a:r>
            <a:r>
              <a:rPr lang="en-US" sz="2000" dirty="0" err="1"/>
              <a:t>Github</a:t>
            </a:r>
            <a:r>
              <a:rPr lang="en-US" sz="2000" dirty="0"/>
              <a:t> using </a:t>
            </a:r>
            <a:r>
              <a:rPr lang="en-US" sz="2000" b="1" dirty="0"/>
              <a:t>git clone</a:t>
            </a:r>
          </a:p>
          <a:p>
            <a:endParaRPr lang="en-US" sz="2000" b="1" dirty="0"/>
          </a:p>
          <a:p>
            <a:r>
              <a:rPr lang="en-US" sz="2000" dirty="0"/>
              <a:t>Let’s initialize git repository in </a:t>
            </a:r>
            <a:r>
              <a:rPr lang="en-US" sz="2000" b="1" dirty="0" err="1"/>
              <a:t>test_repo</a:t>
            </a:r>
            <a:r>
              <a:rPr lang="en-US" sz="2000" b="1" dirty="0"/>
              <a:t>/</a:t>
            </a:r>
            <a:r>
              <a:rPr lang="en-US" sz="2000" dirty="0"/>
              <a:t> directory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</a:t>
            </a:r>
            <a:r>
              <a:rPr lang="en-US" sz="2000" dirty="0" err="1">
                <a:solidFill>
                  <a:schemeClr val="accent1"/>
                </a:solidFill>
              </a:rPr>
              <a:t>init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Copy some </a:t>
            </a:r>
            <a:r>
              <a:rPr lang="en-US" sz="2000" dirty="0" err="1"/>
              <a:t>fastq</a:t>
            </a:r>
            <a:r>
              <a:rPr lang="en-US" sz="2000" dirty="0"/>
              <a:t> files we previously created from </a:t>
            </a:r>
            <a:r>
              <a:rPr lang="en-US" sz="2000" b="1" dirty="0"/>
              <a:t>scripting/</a:t>
            </a:r>
            <a:r>
              <a:rPr lang="en-US" sz="2000" dirty="0"/>
              <a:t> directory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cp ../scripting/*_R*.</a:t>
            </a:r>
            <a:r>
              <a:rPr lang="en-US" sz="2000" dirty="0" err="1">
                <a:solidFill>
                  <a:schemeClr val="accent1"/>
                </a:solidFill>
              </a:rPr>
              <a:t>fastq</a:t>
            </a:r>
            <a:r>
              <a:rPr lang="en-US" sz="2000" dirty="0">
                <a:solidFill>
                  <a:schemeClr val="accent1"/>
                </a:solidFill>
              </a:rPr>
              <a:t> 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-la </a:t>
            </a:r>
            <a:r>
              <a:rPr lang="en-US" sz="2000" dirty="0"/>
              <a:t># note .git/ hidden directory that contains all git data</a:t>
            </a:r>
          </a:p>
          <a:p>
            <a:endParaRPr lang="en-US" sz="2000" dirty="0"/>
          </a:p>
          <a:p>
            <a:r>
              <a:rPr lang="en-US" sz="2000" dirty="0"/>
              <a:t>Create some files we will be working with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touch README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touch run_fastqc.sh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Now git is aware of all the files in the directory, but it’s not tracking them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status</a:t>
            </a:r>
          </a:p>
        </p:txBody>
      </p:sp>
    </p:spTree>
    <p:extLst>
      <p:ext uri="{BB962C8B-B14F-4D97-AF65-F5344CB8AC3E}">
        <p14:creationId xmlns:p14="http://schemas.microsoft.com/office/powerpoint/2010/main" val="240107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A41656-C4EE-FCCB-6852-B26F377694FE}"/>
              </a:ext>
            </a:extLst>
          </p:cNvPr>
          <p:cNvSpPr txBox="1"/>
          <p:nvPr/>
        </p:nvSpPr>
        <p:spPr>
          <a:xfrm>
            <a:off x="5273040" y="1625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4942B-7D81-66C7-0660-288599DFB82B}"/>
              </a:ext>
            </a:extLst>
          </p:cNvPr>
          <p:cNvSpPr txBox="1"/>
          <p:nvPr/>
        </p:nvSpPr>
        <p:spPr>
          <a:xfrm>
            <a:off x="680720" y="812800"/>
            <a:ext cx="1089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Tracked</a:t>
            </a:r>
            <a:r>
              <a:rPr lang="en-US" sz="2000" dirty="0"/>
              <a:t> files – git is aware of these files, and they are added to the repository</a:t>
            </a:r>
          </a:p>
          <a:p>
            <a:endParaRPr lang="en-US" sz="2000" dirty="0"/>
          </a:p>
          <a:p>
            <a:r>
              <a:rPr lang="en-US" sz="2000" b="1" dirty="0"/>
              <a:t>Untracked</a:t>
            </a:r>
            <a:r>
              <a:rPr lang="en-US" sz="2000" dirty="0"/>
              <a:t> files – git is aware of them, but they are not added to the repository</a:t>
            </a:r>
          </a:p>
          <a:p>
            <a:endParaRPr lang="en-US" sz="2000" dirty="0"/>
          </a:p>
          <a:p>
            <a:r>
              <a:rPr lang="en-US" sz="2000" dirty="0"/>
              <a:t>We did not add any files to the repository yet, so all of them are untracked</a:t>
            </a:r>
          </a:p>
          <a:p>
            <a:endParaRPr lang="en-US" sz="2000" dirty="0"/>
          </a:p>
          <a:p>
            <a:r>
              <a:rPr lang="en-US" sz="2000" dirty="0"/>
              <a:t>In generally we don’t want to track data files (</a:t>
            </a:r>
            <a:r>
              <a:rPr lang="en-US" sz="2000" dirty="0" err="1"/>
              <a:t>fastq</a:t>
            </a:r>
            <a:r>
              <a:rPr lang="en-US" sz="2000" dirty="0"/>
              <a:t>, </a:t>
            </a:r>
            <a:r>
              <a:rPr lang="en-US" sz="2000" dirty="0" err="1"/>
              <a:t>sam</a:t>
            </a:r>
            <a:r>
              <a:rPr lang="en-US" sz="2000" dirty="0"/>
              <a:t>, bam, </a:t>
            </a:r>
            <a:r>
              <a:rPr lang="en-US" sz="2000" dirty="0" err="1"/>
              <a:t>vcf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We will add the </a:t>
            </a:r>
            <a:r>
              <a:rPr lang="en-US" sz="2000" dirty="0" err="1"/>
              <a:t>fastq</a:t>
            </a:r>
            <a:r>
              <a:rPr lang="en-US" sz="2000" dirty="0"/>
              <a:t> files to ignore list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touch .</a:t>
            </a:r>
            <a:r>
              <a:rPr lang="en-US" sz="2000" dirty="0" err="1">
                <a:solidFill>
                  <a:schemeClr val="accent1"/>
                </a:solidFill>
              </a:rPr>
              <a:t>gitignore</a:t>
            </a:r>
            <a:r>
              <a:rPr lang="en-US" sz="2000" dirty="0"/>
              <a:t> # create hidden file .</a:t>
            </a:r>
            <a:r>
              <a:rPr lang="en-US" sz="2000" dirty="0" err="1"/>
              <a:t>gitignore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Add </a:t>
            </a:r>
            <a:r>
              <a:rPr lang="en-US" sz="2000" dirty="0" err="1"/>
              <a:t>fastq</a:t>
            </a:r>
            <a:r>
              <a:rPr lang="en-US" sz="2000" dirty="0"/>
              <a:t> files to .</a:t>
            </a:r>
            <a:r>
              <a:rPr lang="en-US" sz="2000" dirty="0" err="1"/>
              <a:t>gitignore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echo *.</a:t>
            </a:r>
            <a:r>
              <a:rPr lang="en-US" sz="2000" dirty="0" err="1">
                <a:solidFill>
                  <a:schemeClr val="accent1"/>
                </a:solidFill>
              </a:rPr>
              <a:t>fastq</a:t>
            </a:r>
            <a:r>
              <a:rPr lang="en-US" sz="2000" dirty="0">
                <a:solidFill>
                  <a:schemeClr val="accent1"/>
                </a:solidFill>
              </a:rPr>
              <a:t> .</a:t>
            </a:r>
            <a:r>
              <a:rPr lang="en-US" sz="2000" dirty="0" err="1">
                <a:solidFill>
                  <a:schemeClr val="accent1"/>
                </a:solidFill>
              </a:rPr>
              <a:t>gitignore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Check git status again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status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44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892C5B-89E0-46C0-7E99-9758536788CB}"/>
              </a:ext>
            </a:extLst>
          </p:cNvPr>
          <p:cNvSpPr txBox="1"/>
          <p:nvPr/>
        </p:nvSpPr>
        <p:spPr>
          <a:xfrm>
            <a:off x="5273040" y="1625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67B47-B319-A682-CCD9-43B7A65FBC6E}"/>
              </a:ext>
            </a:extLst>
          </p:cNvPr>
          <p:cNvSpPr txBox="1"/>
          <p:nvPr/>
        </p:nvSpPr>
        <p:spPr>
          <a:xfrm>
            <a:off x="680720" y="772160"/>
            <a:ext cx="10891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files to </a:t>
            </a:r>
            <a:r>
              <a:rPr lang="en-US" sz="2000" b="1" dirty="0"/>
              <a:t>staging environment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add README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add run_fastqc.sh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status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b="1" dirty="0"/>
              <a:t>Staged</a:t>
            </a:r>
            <a:r>
              <a:rPr lang="en-US" sz="2000" dirty="0"/>
              <a:t> files are ready to be </a:t>
            </a:r>
            <a:r>
              <a:rPr lang="en-US" sz="2000" b="1" dirty="0"/>
              <a:t>committed</a:t>
            </a:r>
            <a:r>
              <a:rPr lang="en-US" sz="2000" dirty="0"/>
              <a:t> to the repository</a:t>
            </a:r>
          </a:p>
          <a:p>
            <a:endParaRPr lang="en-US" sz="2000" dirty="0"/>
          </a:p>
          <a:p>
            <a:r>
              <a:rPr lang="en-US" sz="2000" dirty="0"/>
              <a:t>We can add more than one file as follows </a:t>
            </a:r>
            <a:r>
              <a:rPr lang="en-US" sz="2000" b="1" dirty="0"/>
              <a:t>git add –all</a:t>
            </a:r>
          </a:p>
          <a:p>
            <a:endParaRPr lang="en-US" sz="2000" b="1" dirty="0"/>
          </a:p>
          <a:p>
            <a:r>
              <a:rPr lang="en-US" sz="2000" dirty="0"/>
              <a:t>Let’s modify the files and make first commits</a:t>
            </a:r>
          </a:p>
          <a:p>
            <a:endParaRPr lang="en-US" sz="2000" dirty="0"/>
          </a:p>
          <a:p>
            <a:r>
              <a:rPr lang="en-US" sz="2000" dirty="0"/>
              <a:t>Add some content to README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'This is a fake README file for a test repo' &gt; README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Commit the change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commit -m 'Added content to README file' </a:t>
            </a:r>
            <a:r>
              <a:rPr lang="en-US" sz="2000" dirty="0"/>
              <a:t># we must always add a message with every commit</a:t>
            </a:r>
          </a:p>
        </p:txBody>
      </p:sp>
    </p:spTree>
    <p:extLst>
      <p:ext uri="{BB962C8B-B14F-4D97-AF65-F5344CB8AC3E}">
        <p14:creationId xmlns:p14="http://schemas.microsoft.com/office/powerpoint/2010/main" val="305300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6408B-FCB6-941F-1413-0B6B0B940CFB}"/>
              </a:ext>
            </a:extLst>
          </p:cNvPr>
          <p:cNvSpPr txBox="1"/>
          <p:nvPr/>
        </p:nvSpPr>
        <p:spPr>
          <a:xfrm>
            <a:off x="5308765" y="13208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BEE0A-CD97-E12C-E327-AE98708FFDCA}"/>
              </a:ext>
            </a:extLst>
          </p:cNvPr>
          <p:cNvSpPr txBox="1"/>
          <p:nvPr/>
        </p:nvSpPr>
        <p:spPr>
          <a:xfrm>
            <a:off x="680720" y="772160"/>
            <a:ext cx="10891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script that will run </a:t>
            </a:r>
            <a:r>
              <a:rPr lang="en-US" sz="2000" dirty="0" err="1"/>
              <a:t>fastQC</a:t>
            </a:r>
            <a:r>
              <a:rPr lang="en-US" sz="2000" dirty="0"/>
              <a:t> on all of the </a:t>
            </a:r>
            <a:r>
              <a:rPr lang="en-US" sz="2000" dirty="0" err="1"/>
              <a:t>fastq</a:t>
            </a:r>
            <a:r>
              <a:rPr lang="en-US" sz="2000" dirty="0"/>
              <a:t> files</a:t>
            </a:r>
          </a:p>
          <a:p>
            <a:endParaRPr lang="en-US" sz="2000" dirty="0"/>
          </a:p>
          <a:p>
            <a:r>
              <a:rPr lang="en-US" sz="2000" dirty="0"/>
              <a:t>Add a shebang line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#! /bin/bash </a:t>
            </a:r>
            <a:r>
              <a:rPr lang="en-US" sz="2000" dirty="0"/>
              <a:t>to run_fastqc.sh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commit -m 'added shebang line’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Add a loop construct to run_fastqc.sh: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for file in ./*.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fastq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do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done</a:t>
            </a:r>
          </a:p>
          <a:p>
            <a:endParaRPr lang="en-US" sz="2000" dirty="0"/>
          </a:p>
          <a:p>
            <a:r>
              <a:rPr lang="en-US" sz="2000" dirty="0"/>
              <a:t>Commit the change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commit -m 'added loop construct'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8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B9F8D-7F01-AD56-5CD3-1DF7AA2829E4}"/>
              </a:ext>
            </a:extLst>
          </p:cNvPr>
          <p:cNvSpPr txBox="1"/>
          <p:nvPr/>
        </p:nvSpPr>
        <p:spPr>
          <a:xfrm>
            <a:off x="5308765" y="13208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Using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36ACA-0EE8-E92A-C3F4-C4BF23EEEDB4}"/>
              </a:ext>
            </a:extLst>
          </p:cNvPr>
          <p:cNvSpPr txBox="1"/>
          <p:nvPr/>
        </p:nvSpPr>
        <p:spPr>
          <a:xfrm>
            <a:off x="680720" y="772160"/>
            <a:ext cx="10891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</a:t>
            </a:r>
            <a:r>
              <a:rPr lang="en-US" sz="2000" dirty="0" err="1"/>
              <a:t>fastqc</a:t>
            </a:r>
            <a:r>
              <a:rPr lang="en-US" sz="2000" dirty="0"/>
              <a:t> line to run_fastqc.sh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git commit -m 'added </a:t>
            </a:r>
            <a:r>
              <a:rPr lang="en-US" sz="2000" dirty="0" err="1">
                <a:solidFill>
                  <a:schemeClr val="accent1"/>
                </a:solidFill>
              </a:rPr>
              <a:t>fastqc</a:t>
            </a:r>
            <a:r>
              <a:rPr lang="en-US" sz="2000" dirty="0">
                <a:solidFill>
                  <a:schemeClr val="accent1"/>
                </a:solidFill>
              </a:rPr>
              <a:t> command line’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status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Run the script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status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Ignore </a:t>
            </a:r>
            <a:r>
              <a:rPr lang="en-US" sz="2000" dirty="0" err="1"/>
              <a:t>fastqc</a:t>
            </a:r>
            <a:r>
              <a:rPr lang="en-US" sz="2000" dirty="0"/>
              <a:t> output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‘*.html’ &gt; .</a:t>
            </a:r>
            <a:r>
              <a:rPr lang="en-US" sz="2000" dirty="0" err="1">
                <a:solidFill>
                  <a:schemeClr val="accent1"/>
                </a:solidFill>
              </a:rPr>
              <a:t>gitignore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echo ‘*.zip’ &gt; .</a:t>
            </a:r>
            <a:r>
              <a:rPr lang="en-US" sz="2000" dirty="0" err="1">
                <a:solidFill>
                  <a:schemeClr val="accent1"/>
                </a:solidFill>
              </a:rPr>
              <a:t>gitignore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git status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The changes are not yet committed at this point, we need to </a:t>
            </a:r>
            <a:r>
              <a:rPr lang="en-US" sz="2000" b="1" dirty="0"/>
              <a:t>stage </a:t>
            </a:r>
            <a:r>
              <a:rPr lang="en-US" sz="2000" dirty="0"/>
              <a:t>files again to commit changes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add README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git add run_fastqc.sh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1143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Amiri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Ilnytskyy, Slava</dc:creator>
  <cp:lastModifiedBy>Ilnytskyy, Slava</cp:lastModifiedBy>
  <cp:revision>1</cp:revision>
  <dcterms:created xsi:type="dcterms:W3CDTF">2023-05-03T01:33:59Z</dcterms:created>
  <dcterms:modified xsi:type="dcterms:W3CDTF">2023-05-03T08:43:52Z</dcterms:modified>
</cp:coreProperties>
</file>