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2696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1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3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44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8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0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8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4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3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52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cs-CZ" dirty="0"/>
              <a:t>Babička roku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cs-CZ" dirty="0"/>
              <a:t>Adam Huri, Jaroslav Janovský, Jaroslav Routa, Šimon Jakeš
</a:t>
            </a:r>
          </a:p>
        </p:txBody>
      </p:sp>
      <p:pic>
        <p:nvPicPr>
          <p:cNvPr id="4" name="Picture 3" descr="Dva lidé držící ruce">
            <a:extLst>
              <a:ext uri="{FF2B5EF4-FFF2-40B4-BE49-F238E27FC236}">
                <a16:creationId xmlns:a16="http://schemas.microsoft.com/office/drawing/2014/main" id="{81FD1D04-7058-5D5C-4406-6DA6B4F26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20" r="-2" b="25372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cs-CZ" dirty="0"/>
              <a:t>Obsah</a:t>
            </a:r>
          </a:p>
        </p:txBody>
      </p:sp>
      <p:pic>
        <p:nvPicPr>
          <p:cNvPr id="6" name="Picture 5" descr="Lidé v oddělení schůzky">
            <a:extLst>
              <a:ext uri="{FF2B5EF4-FFF2-40B4-BE49-F238E27FC236}">
                <a16:creationId xmlns:a16="http://schemas.microsoft.com/office/drawing/2014/main" id="{B960D8B5-426F-7C51-768D-7298A86E0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19" r="39631" b="-2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pPr lvl="0"/>
            <a:r>
              <a:rPr lang="cs-CZ" dirty="0"/>
              <a:t>Co má projekt za úkol?</a:t>
            </a:r>
          </a:p>
          <a:p>
            <a:pPr lvl="0"/>
            <a:r>
              <a:rPr lang="cs-CZ" dirty="0"/>
              <a:t>Pro koho je určen?</a:t>
            </a:r>
          </a:p>
          <a:p>
            <a:pPr lvl="0"/>
            <a:r>
              <a:rPr lang="cs-CZ" dirty="0"/>
              <a:t>jak přesně probíhá pomoc?</a:t>
            </a:r>
          </a:p>
          <a:p>
            <a:pPr lvl="0"/>
            <a:r>
              <a:rPr lang="cs-CZ" dirty="0"/>
              <a:t>Proč podpořit zrovna tento projekt?</a:t>
            </a:r>
          </a:p>
        </p:txBody>
      </p:sp>
    </p:spTree>
    <p:extLst>
      <p:ext uri="{BB962C8B-B14F-4D97-AF65-F5344CB8AC3E}">
        <p14:creationId xmlns:p14="http://schemas.microsoft.com/office/powerpoint/2010/main" val="157833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897685-DFD4-1D5D-4BC4-369CC595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/>
              <a:t>CO má projekt za úkol?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203397-F4E0-2376-BCA5-CC3CD4A7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93" y="1666875"/>
            <a:ext cx="10026650" cy="3978275"/>
          </a:xfrm>
        </p:spPr>
        <p:txBody>
          <a:bodyPr/>
          <a:lstStyle/>
          <a:p>
            <a:r>
              <a:rPr lang="cs-CZ" sz="3200"/>
              <a:t> Základní myšlenkou je důležitost a význam ,,aktivního stárnutí“. </a:t>
            </a:r>
          </a:p>
          <a:p>
            <a:r>
              <a:rPr lang="cs-CZ" sz="3200"/>
              <a:t>Babička roku je talentová soutěž, snažící se lidem zábavnou formou ukázat, že babičky rozhodně nepatří do starého železa.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094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CDCF1B-7015-6C76-4377-AE44D290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Pro koho je určen?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F68257-DBFF-E0EF-9429-EBD4ED5C1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Pro babičky</a:t>
            </a:r>
          </a:p>
          <a:p>
            <a:r>
              <a:rPr lang="cs-CZ"/>
              <a:t>Podpořit tento projekt mohou všichni co chtějí pomoci.</a:t>
            </a:r>
          </a:p>
        </p:txBody>
      </p:sp>
    </p:spTree>
    <p:extLst>
      <p:ext uri="{BB962C8B-B14F-4D97-AF65-F5344CB8AC3E}">
        <p14:creationId xmlns:p14="http://schemas.microsoft.com/office/powerpoint/2010/main" val="47813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BE7091-99FC-A2EB-E111-339EA385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Jak probíhá?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003527-1232-2B13-4FD1-A7554F05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261" y="1666875"/>
            <a:ext cx="10026650" cy="3978275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cs-CZ"/>
              <a:t>Babička, která se přihlásila, si popovida s moderátorem.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cs-CZ"/>
              <a:t>Představí sebe, svůj kraj a bydliště v rozsahu 2 metrů.</a:t>
            </a:r>
          </a:p>
          <a:p>
            <a:pPr marL="457200" indent="-457200" algn="l">
              <a:buFont typeface="+mj-lt"/>
              <a:buAutoNum type="arabicPeriod"/>
            </a:pPr>
            <a:r>
              <a:rPr lang="cs-CZ"/>
              <a:t>Babička ukáže co umí. – jak umí zpívat, tančit atd. Po domluvě s moderátorem lze ukázat i s pomocí vnoučete.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cs-CZ"/>
              <a:t>Módní přehlídka. – Soukromé hadry dle vlastního výběru.</a:t>
            </a:r>
          </a:p>
          <a:p>
            <a:pPr marL="457200" indent="-457200" algn="l">
              <a:buFont typeface="+mj-lt"/>
              <a:buAutoNum type="arabicPeriod"/>
            </a:pPr>
            <a:r>
              <a:rPr lang="cs-CZ"/>
              <a:t>Nakonec porota vyhlásí babičku vyherkyni.</a:t>
            </a:r>
          </a:p>
        </p:txBody>
      </p:sp>
    </p:spTree>
    <p:extLst>
      <p:ext uri="{BB962C8B-B14F-4D97-AF65-F5344CB8AC3E}">
        <p14:creationId xmlns:p14="http://schemas.microsoft.com/office/powerpoint/2010/main" val="180385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6B0913-7F45-9565-175A-B8BE8B6B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Proč podpořit zrovna nás?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037A3C-FE21-0857-8961-BD610629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Každý má rád babičky a tento projekt se jim snaží pomáhat, aby měli aktivní život byly šťastné.</a:t>
            </a:r>
          </a:p>
          <a:p>
            <a:r>
              <a:rPr lang="cs-CZ"/>
              <a:t>Nemusíte utrácet tisíce.</a:t>
            </a:r>
          </a:p>
          <a:p>
            <a:r>
              <a:rPr lang="cs-CZ"/>
              <a:t>Vaše peníze pomohou.</a:t>
            </a:r>
          </a:p>
        </p:txBody>
      </p:sp>
    </p:spTree>
    <p:extLst>
      <p:ext uri="{BB962C8B-B14F-4D97-AF65-F5344CB8AC3E}">
        <p14:creationId xmlns:p14="http://schemas.microsoft.com/office/powerpoint/2010/main" val="319510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F2E677-4284-E2F4-B374-4179ADCA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Děkujeme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9D5D28-22C7-DB8D-D035-6387DAB6F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676069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LeftStep">
      <a:dk1>
        <a:srgbClr val="000000"/>
      </a:dk1>
      <a:lt1>
        <a:srgbClr val="FFFFFF"/>
      </a:lt1>
      <a:dk2>
        <a:srgbClr val="1B2F2D"/>
      </a:dk2>
      <a:lt2>
        <a:srgbClr val="F0F3F3"/>
      </a:lt2>
      <a:accent1>
        <a:srgbClr val="C3614D"/>
      </a:accent1>
      <a:accent2>
        <a:srgbClr val="B13B58"/>
      </a:accent2>
      <a:accent3>
        <a:srgbClr val="C34D9B"/>
      </a:accent3>
      <a:accent4>
        <a:srgbClr val="A83BB1"/>
      </a:accent4>
      <a:accent5>
        <a:srgbClr val="894DC3"/>
      </a:accent5>
      <a:accent6>
        <a:srgbClr val="534AB7"/>
      </a:accent6>
      <a:hlink>
        <a:srgbClr val="3897AA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Širokoúhlá obrazovka</PresentationFormat>
  <Slides>7</Slides>
  <Notes>0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LeafVTI</vt:lpstr>
      <vt:lpstr>Babička roku</vt:lpstr>
      <vt:lpstr>Obsah</vt:lpstr>
      <vt:lpstr>CO má projekt za úkol?</vt:lpstr>
      <vt:lpstr>Pro koho je určen?</vt:lpstr>
      <vt:lpstr>Jak probíhá?</vt:lpstr>
      <vt:lpstr>Proč podpořit zrovna nás?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Babička roku</dc:title>
  <dc:creator>Jaroslav Routa</dc:creator>
  <cp:lastModifiedBy>Jaroslav Routa</cp:lastModifiedBy>
  <cp:revision>6</cp:revision>
  <dcterms:created xsi:type="dcterms:W3CDTF">2022-06-01T09:07:15Z</dcterms:created>
  <dcterms:modified xsi:type="dcterms:W3CDTF">2022-06-08T08:38:54Z</dcterms:modified>
</cp:coreProperties>
</file>