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068211-48CE-4A68-968F-1EB506B15B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C6E0151A-6D34-4A28-B6E2-FE7CD125EE24}">
      <dgm:prSet phldrT="[Text]" custT="1"/>
      <dgm:spPr/>
      <dgm:t>
        <a:bodyPr tIns="0" bIns="0"/>
        <a:lstStyle/>
        <a:p>
          <a:r>
            <a:rPr lang="en-GB" sz="900" b="1" i="0" dirty="0"/>
            <a:t>Change Function Declaration</a:t>
          </a:r>
          <a:endParaRPr lang="en-DE" sz="900" dirty="0"/>
        </a:p>
      </dgm:t>
    </dgm:pt>
    <dgm:pt modelId="{BB1B64FD-1582-48E7-A7F7-C8C1594E0D17}" type="parTrans" cxnId="{5D87A5ED-1BF7-4294-80BF-F0FABF75C0D1}">
      <dgm:prSet/>
      <dgm:spPr/>
      <dgm:t>
        <a:bodyPr/>
        <a:lstStyle/>
        <a:p>
          <a:endParaRPr lang="en-DE"/>
        </a:p>
      </dgm:t>
    </dgm:pt>
    <dgm:pt modelId="{6DD8F712-0B80-4A2A-A550-C25CFCA44EB0}" type="sibTrans" cxnId="{5D87A5ED-1BF7-4294-80BF-F0FABF75C0D1}">
      <dgm:prSet/>
      <dgm:spPr/>
      <dgm:t>
        <a:bodyPr/>
        <a:lstStyle/>
        <a:p>
          <a:endParaRPr lang="en-DE"/>
        </a:p>
      </dgm:t>
    </dgm:pt>
    <dgm:pt modelId="{234240CE-260F-44FE-B831-5B27322A0313}">
      <dgm:prSet phldrT="[Text]" custT="1"/>
      <dgm:spPr/>
      <dgm:t>
        <a:bodyPr tIns="0" bIns="0"/>
        <a:lstStyle/>
        <a:p>
          <a:r>
            <a:rPr lang="en-GB" sz="900" b="1" i="0" dirty="0"/>
            <a:t>Change Reference to Value</a:t>
          </a:r>
          <a:endParaRPr lang="en-DE" sz="900" dirty="0"/>
        </a:p>
      </dgm:t>
    </dgm:pt>
    <dgm:pt modelId="{E8061594-5CE5-4EFE-B86A-447E883BA358}" type="parTrans" cxnId="{2275AD06-C133-443D-BA37-C3B32C4187E9}">
      <dgm:prSet/>
      <dgm:spPr/>
      <dgm:t>
        <a:bodyPr/>
        <a:lstStyle/>
        <a:p>
          <a:endParaRPr lang="en-DE"/>
        </a:p>
      </dgm:t>
    </dgm:pt>
    <dgm:pt modelId="{320E8BB0-94B3-468F-8970-76D7B556C7FC}" type="sibTrans" cxnId="{2275AD06-C133-443D-BA37-C3B32C4187E9}">
      <dgm:prSet/>
      <dgm:spPr/>
      <dgm:t>
        <a:bodyPr/>
        <a:lstStyle/>
        <a:p>
          <a:endParaRPr lang="en-DE"/>
        </a:p>
      </dgm:t>
    </dgm:pt>
    <dgm:pt modelId="{A372DA48-EBD8-4445-BEC2-F0A5F7D48557}">
      <dgm:prSet phldrT="[Text]" custT="1"/>
      <dgm:spPr/>
      <dgm:t>
        <a:bodyPr tIns="0" bIns="0"/>
        <a:lstStyle/>
        <a:p>
          <a:r>
            <a:rPr lang="en-GB" sz="900" b="1" i="0" dirty="0"/>
            <a:t>Change Value to Reference</a:t>
          </a:r>
          <a:endParaRPr lang="en-DE" sz="900" dirty="0"/>
        </a:p>
      </dgm:t>
    </dgm:pt>
    <dgm:pt modelId="{DE112E14-32F6-4CFD-A03E-E65BB6DAF719}" type="parTrans" cxnId="{25A24D80-DBA5-4319-B0DE-3539402F21D3}">
      <dgm:prSet/>
      <dgm:spPr/>
      <dgm:t>
        <a:bodyPr/>
        <a:lstStyle/>
        <a:p>
          <a:endParaRPr lang="en-DE"/>
        </a:p>
      </dgm:t>
    </dgm:pt>
    <dgm:pt modelId="{6CA92357-3E07-409C-91CB-2680A02E7B5B}" type="sibTrans" cxnId="{25A24D80-DBA5-4319-B0DE-3539402F21D3}">
      <dgm:prSet/>
      <dgm:spPr/>
      <dgm:t>
        <a:bodyPr/>
        <a:lstStyle/>
        <a:p>
          <a:endParaRPr lang="en-DE"/>
        </a:p>
      </dgm:t>
    </dgm:pt>
    <dgm:pt modelId="{72CBEA5B-4B98-41DF-9134-42176E2B93F0}">
      <dgm:prSet custT="1"/>
      <dgm:spPr/>
      <dgm:t>
        <a:bodyPr tIns="0" bIns="0"/>
        <a:lstStyle/>
        <a:p>
          <a:r>
            <a:rPr lang="en-GB" sz="900" b="1" i="0" dirty="0"/>
            <a:t>Collapse Hierarchy</a:t>
          </a:r>
          <a:endParaRPr lang="en-DE" sz="900" dirty="0"/>
        </a:p>
      </dgm:t>
    </dgm:pt>
    <dgm:pt modelId="{1213A04D-3415-4806-84A3-E73161DA0B9C}" type="parTrans" cxnId="{FC1B1820-5537-408D-AE05-572D30311875}">
      <dgm:prSet/>
      <dgm:spPr/>
      <dgm:t>
        <a:bodyPr/>
        <a:lstStyle/>
        <a:p>
          <a:endParaRPr lang="en-DE"/>
        </a:p>
      </dgm:t>
    </dgm:pt>
    <dgm:pt modelId="{C7521B4B-FE91-4C3A-95EC-6804A0082206}" type="sibTrans" cxnId="{FC1B1820-5537-408D-AE05-572D30311875}">
      <dgm:prSet/>
      <dgm:spPr/>
      <dgm:t>
        <a:bodyPr/>
        <a:lstStyle/>
        <a:p>
          <a:endParaRPr lang="en-DE"/>
        </a:p>
      </dgm:t>
    </dgm:pt>
    <dgm:pt modelId="{E7030006-D0CC-4BB3-8D74-42BDF4EBF6ED}">
      <dgm:prSet custT="1"/>
      <dgm:spPr/>
      <dgm:t>
        <a:bodyPr tIns="0" bIns="0"/>
        <a:lstStyle/>
        <a:p>
          <a:r>
            <a:rPr lang="en-GB" sz="900" b="1" i="0"/>
            <a:t>Combine Functions into Class</a:t>
          </a:r>
          <a:endParaRPr lang="en-DE" sz="900"/>
        </a:p>
      </dgm:t>
    </dgm:pt>
    <dgm:pt modelId="{5623E0EB-11B1-4108-8A7C-C1F558963725}" type="parTrans" cxnId="{36ACA85C-3BFC-489B-B2F5-7819CF6A92B8}">
      <dgm:prSet/>
      <dgm:spPr/>
      <dgm:t>
        <a:bodyPr/>
        <a:lstStyle/>
        <a:p>
          <a:endParaRPr lang="en-DE"/>
        </a:p>
      </dgm:t>
    </dgm:pt>
    <dgm:pt modelId="{B6D0B266-30BD-4B4C-93E0-563854CFE10F}" type="sibTrans" cxnId="{36ACA85C-3BFC-489B-B2F5-7819CF6A92B8}">
      <dgm:prSet/>
      <dgm:spPr/>
      <dgm:t>
        <a:bodyPr/>
        <a:lstStyle/>
        <a:p>
          <a:endParaRPr lang="en-DE"/>
        </a:p>
      </dgm:t>
    </dgm:pt>
    <dgm:pt modelId="{59B33856-2883-425C-83E6-466E1E7770FE}">
      <dgm:prSet custT="1"/>
      <dgm:spPr/>
      <dgm:t>
        <a:bodyPr tIns="0" bIns="0"/>
        <a:lstStyle/>
        <a:p>
          <a:r>
            <a:rPr lang="en-GB" sz="900" b="1" i="0"/>
            <a:t>Combine Functions into Transform</a:t>
          </a:r>
          <a:endParaRPr lang="en-DE" sz="900"/>
        </a:p>
      </dgm:t>
    </dgm:pt>
    <dgm:pt modelId="{65A9BCDC-3CFE-4ECE-B4F0-27C624F99B55}" type="parTrans" cxnId="{148F6F3B-704A-4D79-B9D8-181C7132552F}">
      <dgm:prSet/>
      <dgm:spPr/>
      <dgm:t>
        <a:bodyPr/>
        <a:lstStyle/>
        <a:p>
          <a:endParaRPr lang="en-DE"/>
        </a:p>
      </dgm:t>
    </dgm:pt>
    <dgm:pt modelId="{D7348BBA-3848-405D-8016-99B0E57CB0F4}" type="sibTrans" cxnId="{148F6F3B-704A-4D79-B9D8-181C7132552F}">
      <dgm:prSet/>
      <dgm:spPr/>
      <dgm:t>
        <a:bodyPr/>
        <a:lstStyle/>
        <a:p>
          <a:endParaRPr lang="en-DE"/>
        </a:p>
      </dgm:t>
    </dgm:pt>
    <dgm:pt modelId="{D1388705-14D8-4909-BC15-4765AF603E9B}">
      <dgm:prSet custT="1"/>
      <dgm:spPr/>
      <dgm:t>
        <a:bodyPr tIns="0" bIns="0"/>
        <a:lstStyle/>
        <a:p>
          <a:r>
            <a:rPr lang="en-GB" sz="900" b="1" i="0" dirty="0"/>
            <a:t>Consolidate Conditional Expression</a:t>
          </a:r>
          <a:endParaRPr lang="en-DE" sz="900" dirty="0"/>
        </a:p>
      </dgm:t>
    </dgm:pt>
    <dgm:pt modelId="{493EFFBF-7AE6-45AB-ADAD-020B79BBF6E1}" type="parTrans" cxnId="{5D7335C1-3109-460B-B02B-24644BEFC508}">
      <dgm:prSet/>
      <dgm:spPr/>
      <dgm:t>
        <a:bodyPr/>
        <a:lstStyle/>
        <a:p>
          <a:endParaRPr lang="en-DE"/>
        </a:p>
      </dgm:t>
    </dgm:pt>
    <dgm:pt modelId="{B39E1586-C997-4D86-9208-1C59A71F4883}" type="sibTrans" cxnId="{5D7335C1-3109-460B-B02B-24644BEFC508}">
      <dgm:prSet/>
      <dgm:spPr/>
      <dgm:t>
        <a:bodyPr/>
        <a:lstStyle/>
        <a:p>
          <a:endParaRPr lang="en-DE"/>
        </a:p>
      </dgm:t>
    </dgm:pt>
    <dgm:pt modelId="{2D699468-A1EC-4176-9B56-A71346A2CE6B}">
      <dgm:prSet custT="1"/>
      <dgm:spPr/>
      <dgm:t>
        <a:bodyPr tIns="0" bIns="0"/>
        <a:lstStyle/>
        <a:p>
          <a:r>
            <a:rPr lang="en-GB" sz="900" b="1" i="0" dirty="0"/>
            <a:t>Decompose Conditional</a:t>
          </a:r>
          <a:endParaRPr lang="en-DE" sz="900" dirty="0"/>
        </a:p>
      </dgm:t>
    </dgm:pt>
    <dgm:pt modelId="{B01CCC73-3A88-4FF9-8E93-62E829AB52EC}" type="parTrans" cxnId="{3BFDF1E4-F3CF-4F04-93B6-0EF37795F492}">
      <dgm:prSet/>
      <dgm:spPr/>
      <dgm:t>
        <a:bodyPr/>
        <a:lstStyle/>
        <a:p>
          <a:endParaRPr lang="en-DE"/>
        </a:p>
      </dgm:t>
    </dgm:pt>
    <dgm:pt modelId="{FAD86B8E-F948-462D-88C1-EBFF32310A78}" type="sibTrans" cxnId="{3BFDF1E4-F3CF-4F04-93B6-0EF37795F492}">
      <dgm:prSet/>
      <dgm:spPr/>
      <dgm:t>
        <a:bodyPr/>
        <a:lstStyle/>
        <a:p>
          <a:endParaRPr lang="en-DE"/>
        </a:p>
      </dgm:t>
    </dgm:pt>
    <dgm:pt modelId="{0A6B9F32-1FCA-485A-AE58-248446170817}">
      <dgm:prSet custT="1"/>
      <dgm:spPr/>
      <dgm:t>
        <a:bodyPr tIns="0" bIns="0"/>
        <a:lstStyle/>
        <a:p>
          <a:r>
            <a:rPr lang="en-GB" sz="900" b="1" i="0"/>
            <a:t>Encapsulate Collection</a:t>
          </a:r>
          <a:endParaRPr lang="en-DE" sz="900"/>
        </a:p>
      </dgm:t>
    </dgm:pt>
    <dgm:pt modelId="{8E61C5D2-0956-47C1-963F-2F5BF9DEAE60}" type="parTrans" cxnId="{5F50AA94-3D1C-4BFE-89E4-C836CACF75B4}">
      <dgm:prSet/>
      <dgm:spPr/>
      <dgm:t>
        <a:bodyPr/>
        <a:lstStyle/>
        <a:p>
          <a:endParaRPr lang="en-DE"/>
        </a:p>
      </dgm:t>
    </dgm:pt>
    <dgm:pt modelId="{17703055-CDDB-414A-B1D3-C45DF6D270A4}" type="sibTrans" cxnId="{5F50AA94-3D1C-4BFE-89E4-C836CACF75B4}">
      <dgm:prSet/>
      <dgm:spPr/>
      <dgm:t>
        <a:bodyPr/>
        <a:lstStyle/>
        <a:p>
          <a:endParaRPr lang="en-DE"/>
        </a:p>
      </dgm:t>
    </dgm:pt>
    <dgm:pt modelId="{303FE656-9958-4091-B95A-6F1DC7FEDE0B}">
      <dgm:prSet custT="1"/>
      <dgm:spPr/>
      <dgm:t>
        <a:bodyPr tIns="0" bIns="0"/>
        <a:lstStyle/>
        <a:p>
          <a:r>
            <a:rPr lang="en-GB" sz="900" b="1" i="0" dirty="0"/>
            <a:t>Encapsulate Record</a:t>
          </a:r>
          <a:endParaRPr lang="en-DE" sz="900" dirty="0"/>
        </a:p>
      </dgm:t>
    </dgm:pt>
    <dgm:pt modelId="{68185D8C-6E2A-41AA-BD1F-8E345A72DA18}" type="parTrans" cxnId="{E6E3E545-7C6E-42F2-B0E9-2C4F0E9A5E8A}">
      <dgm:prSet/>
      <dgm:spPr/>
      <dgm:t>
        <a:bodyPr/>
        <a:lstStyle/>
        <a:p>
          <a:endParaRPr lang="en-DE"/>
        </a:p>
      </dgm:t>
    </dgm:pt>
    <dgm:pt modelId="{08B23AC0-DA5D-4C97-A86A-E5963E877120}" type="sibTrans" cxnId="{E6E3E545-7C6E-42F2-B0E9-2C4F0E9A5E8A}">
      <dgm:prSet/>
      <dgm:spPr/>
      <dgm:t>
        <a:bodyPr/>
        <a:lstStyle/>
        <a:p>
          <a:endParaRPr lang="en-DE"/>
        </a:p>
      </dgm:t>
    </dgm:pt>
    <dgm:pt modelId="{2B60F705-054E-467A-9EB0-A92822A31094}">
      <dgm:prSet custT="1"/>
      <dgm:spPr/>
      <dgm:t>
        <a:bodyPr tIns="0" bIns="0"/>
        <a:lstStyle/>
        <a:p>
          <a:r>
            <a:rPr lang="en-GB" sz="900" b="1" i="0"/>
            <a:t>Encapsulate Variable</a:t>
          </a:r>
          <a:endParaRPr lang="en-DE" sz="900"/>
        </a:p>
      </dgm:t>
    </dgm:pt>
    <dgm:pt modelId="{8382B565-2966-41C3-BA4B-F665B4160203}" type="parTrans" cxnId="{21D610D0-97C6-4CAB-91A4-A327BBD49779}">
      <dgm:prSet/>
      <dgm:spPr/>
      <dgm:t>
        <a:bodyPr/>
        <a:lstStyle/>
        <a:p>
          <a:endParaRPr lang="en-DE"/>
        </a:p>
      </dgm:t>
    </dgm:pt>
    <dgm:pt modelId="{0D0288EE-244F-4DF5-AAF8-6A522F6B0C18}" type="sibTrans" cxnId="{21D610D0-97C6-4CAB-91A4-A327BBD49779}">
      <dgm:prSet/>
      <dgm:spPr/>
      <dgm:t>
        <a:bodyPr/>
        <a:lstStyle/>
        <a:p>
          <a:endParaRPr lang="en-DE"/>
        </a:p>
      </dgm:t>
    </dgm:pt>
    <dgm:pt modelId="{AE7984BF-D96E-4063-8506-4DD96BDB7603}">
      <dgm:prSet custT="1"/>
      <dgm:spPr/>
      <dgm:t>
        <a:bodyPr tIns="0" bIns="0"/>
        <a:lstStyle/>
        <a:p>
          <a:r>
            <a:rPr lang="en-GB" sz="900" b="1" i="0"/>
            <a:t>Extract Class</a:t>
          </a:r>
          <a:endParaRPr lang="en-DE" sz="900"/>
        </a:p>
      </dgm:t>
    </dgm:pt>
    <dgm:pt modelId="{242C0089-B1EF-4956-9587-037C7CF8D4C9}" type="parTrans" cxnId="{BC6E0811-3EDB-4C30-BFED-E1A1862B3F22}">
      <dgm:prSet/>
      <dgm:spPr/>
      <dgm:t>
        <a:bodyPr/>
        <a:lstStyle/>
        <a:p>
          <a:endParaRPr lang="en-DE"/>
        </a:p>
      </dgm:t>
    </dgm:pt>
    <dgm:pt modelId="{2A2DF42A-391E-4639-A3C7-45019FFDA704}" type="sibTrans" cxnId="{BC6E0811-3EDB-4C30-BFED-E1A1862B3F22}">
      <dgm:prSet/>
      <dgm:spPr/>
      <dgm:t>
        <a:bodyPr/>
        <a:lstStyle/>
        <a:p>
          <a:endParaRPr lang="en-DE"/>
        </a:p>
      </dgm:t>
    </dgm:pt>
    <dgm:pt modelId="{3F6E6D8D-00EC-4969-B254-4B9E2A157097}">
      <dgm:prSet custT="1"/>
      <dgm:spPr/>
      <dgm:t>
        <a:bodyPr tIns="0" bIns="0"/>
        <a:lstStyle/>
        <a:p>
          <a:r>
            <a:rPr lang="en-GB" sz="900" b="1" i="0" dirty="0"/>
            <a:t>Extract Function</a:t>
          </a:r>
          <a:endParaRPr lang="en-DE" sz="900" dirty="0"/>
        </a:p>
      </dgm:t>
    </dgm:pt>
    <dgm:pt modelId="{5FA33E0C-3C6C-414D-A2A5-4DADCA9BECB2}" type="parTrans" cxnId="{342DBA9E-8A9A-4E3A-94E7-E8431E1503B6}">
      <dgm:prSet/>
      <dgm:spPr/>
      <dgm:t>
        <a:bodyPr/>
        <a:lstStyle/>
        <a:p>
          <a:endParaRPr lang="en-DE"/>
        </a:p>
      </dgm:t>
    </dgm:pt>
    <dgm:pt modelId="{630D7095-43AA-4D43-8C9D-F54C700D73AA}" type="sibTrans" cxnId="{342DBA9E-8A9A-4E3A-94E7-E8431E1503B6}">
      <dgm:prSet/>
      <dgm:spPr/>
      <dgm:t>
        <a:bodyPr/>
        <a:lstStyle/>
        <a:p>
          <a:endParaRPr lang="en-DE"/>
        </a:p>
      </dgm:t>
    </dgm:pt>
    <dgm:pt modelId="{CBA222AB-269F-4B95-A810-C8FB8AB7A0A7}">
      <dgm:prSet custT="1"/>
      <dgm:spPr/>
      <dgm:t>
        <a:bodyPr tIns="0" bIns="0"/>
        <a:lstStyle/>
        <a:p>
          <a:r>
            <a:rPr lang="en-GB" sz="900" b="1" i="0"/>
            <a:t>Extract Superclass</a:t>
          </a:r>
          <a:endParaRPr lang="en-DE" sz="900"/>
        </a:p>
      </dgm:t>
    </dgm:pt>
    <dgm:pt modelId="{5B9D10DA-7240-45C7-990E-85933E3D2EEB}" type="parTrans" cxnId="{6BFA3EDB-22C9-4838-94FD-393612466AD4}">
      <dgm:prSet/>
      <dgm:spPr/>
      <dgm:t>
        <a:bodyPr/>
        <a:lstStyle/>
        <a:p>
          <a:endParaRPr lang="en-DE"/>
        </a:p>
      </dgm:t>
    </dgm:pt>
    <dgm:pt modelId="{0E934024-DA4D-48AB-B784-7A4F0AFBEF8C}" type="sibTrans" cxnId="{6BFA3EDB-22C9-4838-94FD-393612466AD4}">
      <dgm:prSet/>
      <dgm:spPr/>
      <dgm:t>
        <a:bodyPr/>
        <a:lstStyle/>
        <a:p>
          <a:endParaRPr lang="en-DE"/>
        </a:p>
      </dgm:t>
    </dgm:pt>
    <dgm:pt modelId="{A7B84550-5F5E-4C9D-A6A9-42E22C3E2843}">
      <dgm:prSet custT="1"/>
      <dgm:spPr/>
      <dgm:t>
        <a:bodyPr tIns="0" bIns="0"/>
        <a:lstStyle/>
        <a:p>
          <a:r>
            <a:rPr lang="en-GB" sz="900" b="1" i="0"/>
            <a:t>Extract Variable</a:t>
          </a:r>
          <a:endParaRPr lang="en-DE" sz="900"/>
        </a:p>
      </dgm:t>
    </dgm:pt>
    <dgm:pt modelId="{E9B9ECBD-7DC7-4D78-826B-C1ADE012347D}" type="parTrans" cxnId="{126A2250-66CB-4B76-9BB5-9729D8CFC92D}">
      <dgm:prSet/>
      <dgm:spPr/>
      <dgm:t>
        <a:bodyPr/>
        <a:lstStyle/>
        <a:p>
          <a:endParaRPr lang="en-DE"/>
        </a:p>
      </dgm:t>
    </dgm:pt>
    <dgm:pt modelId="{9D41D1A9-7078-4A25-860D-198536029808}" type="sibTrans" cxnId="{126A2250-66CB-4B76-9BB5-9729D8CFC92D}">
      <dgm:prSet/>
      <dgm:spPr/>
      <dgm:t>
        <a:bodyPr/>
        <a:lstStyle/>
        <a:p>
          <a:endParaRPr lang="en-DE"/>
        </a:p>
      </dgm:t>
    </dgm:pt>
    <dgm:pt modelId="{D3331A01-382A-4683-8068-AAE8913D5F23}">
      <dgm:prSet custT="1"/>
      <dgm:spPr/>
      <dgm:t>
        <a:bodyPr tIns="0" bIns="0"/>
        <a:lstStyle/>
        <a:p>
          <a:r>
            <a:rPr lang="en-GB" sz="900" b="1" i="0" dirty="0"/>
            <a:t>Hide Delegate</a:t>
          </a:r>
          <a:endParaRPr lang="en-DE" sz="900" dirty="0"/>
        </a:p>
      </dgm:t>
    </dgm:pt>
    <dgm:pt modelId="{5EA75BE8-12E7-4AB8-87B1-5625B1F97398}" type="parTrans" cxnId="{0649F7DF-8B67-4FE6-A825-EA8992FA45FC}">
      <dgm:prSet/>
      <dgm:spPr/>
      <dgm:t>
        <a:bodyPr/>
        <a:lstStyle/>
        <a:p>
          <a:endParaRPr lang="en-DE"/>
        </a:p>
      </dgm:t>
    </dgm:pt>
    <dgm:pt modelId="{4C321EF4-D918-4790-A023-69351A6BBB23}" type="sibTrans" cxnId="{0649F7DF-8B67-4FE6-A825-EA8992FA45FC}">
      <dgm:prSet/>
      <dgm:spPr/>
      <dgm:t>
        <a:bodyPr/>
        <a:lstStyle/>
        <a:p>
          <a:endParaRPr lang="en-DE"/>
        </a:p>
      </dgm:t>
    </dgm:pt>
    <dgm:pt modelId="{D9E8B73F-1B6C-4A4C-9660-4C91A79E6E9F}">
      <dgm:prSet custT="1"/>
      <dgm:spPr/>
      <dgm:t>
        <a:bodyPr tIns="0" bIns="0"/>
        <a:lstStyle/>
        <a:p>
          <a:r>
            <a:rPr lang="en-GB" sz="900" b="1" i="0"/>
            <a:t>Inline Class</a:t>
          </a:r>
          <a:endParaRPr lang="en-DE" sz="900"/>
        </a:p>
      </dgm:t>
    </dgm:pt>
    <dgm:pt modelId="{6D62EC06-46CB-4F9A-A48C-3F8642D36B33}" type="parTrans" cxnId="{DAB2B39C-21F0-4EBE-8BB0-0D3DC76F7A58}">
      <dgm:prSet/>
      <dgm:spPr/>
      <dgm:t>
        <a:bodyPr/>
        <a:lstStyle/>
        <a:p>
          <a:endParaRPr lang="en-DE"/>
        </a:p>
      </dgm:t>
    </dgm:pt>
    <dgm:pt modelId="{BFB5E57C-6390-4200-9F29-03C24E11B43F}" type="sibTrans" cxnId="{DAB2B39C-21F0-4EBE-8BB0-0D3DC76F7A58}">
      <dgm:prSet/>
      <dgm:spPr/>
      <dgm:t>
        <a:bodyPr/>
        <a:lstStyle/>
        <a:p>
          <a:endParaRPr lang="en-DE"/>
        </a:p>
      </dgm:t>
    </dgm:pt>
    <dgm:pt modelId="{74724BC5-30E2-4F22-B666-D0D65616FE42}">
      <dgm:prSet custT="1"/>
      <dgm:spPr/>
      <dgm:t>
        <a:bodyPr tIns="0" bIns="0"/>
        <a:lstStyle/>
        <a:p>
          <a:r>
            <a:rPr lang="en-GB" sz="900" b="1" i="0"/>
            <a:t>Inline Function</a:t>
          </a:r>
          <a:endParaRPr lang="en-DE" sz="900"/>
        </a:p>
      </dgm:t>
    </dgm:pt>
    <dgm:pt modelId="{E48A47E4-EBBC-42B3-BDB0-20A27DA0B176}" type="parTrans" cxnId="{855503E0-DE26-4055-A3C1-3D2475530AE4}">
      <dgm:prSet/>
      <dgm:spPr/>
      <dgm:t>
        <a:bodyPr/>
        <a:lstStyle/>
        <a:p>
          <a:endParaRPr lang="en-DE"/>
        </a:p>
      </dgm:t>
    </dgm:pt>
    <dgm:pt modelId="{92B6C049-F414-4F63-93F6-C7F95723AC9E}" type="sibTrans" cxnId="{855503E0-DE26-4055-A3C1-3D2475530AE4}">
      <dgm:prSet/>
      <dgm:spPr/>
      <dgm:t>
        <a:bodyPr/>
        <a:lstStyle/>
        <a:p>
          <a:endParaRPr lang="en-DE"/>
        </a:p>
      </dgm:t>
    </dgm:pt>
    <dgm:pt modelId="{EDB7D6FB-69B4-4141-9435-E593E02C754D}">
      <dgm:prSet custT="1"/>
      <dgm:spPr/>
      <dgm:t>
        <a:bodyPr tIns="0" bIns="0"/>
        <a:lstStyle/>
        <a:p>
          <a:r>
            <a:rPr lang="en-GB" sz="900" b="1" i="0"/>
            <a:t>Inline Variable</a:t>
          </a:r>
          <a:endParaRPr lang="en-DE" sz="900"/>
        </a:p>
      </dgm:t>
    </dgm:pt>
    <dgm:pt modelId="{8D50C089-D554-4FAB-A234-0ADB2770398B}" type="parTrans" cxnId="{1BF141FA-2ADD-4146-8513-F7138A43721D}">
      <dgm:prSet/>
      <dgm:spPr/>
      <dgm:t>
        <a:bodyPr/>
        <a:lstStyle/>
        <a:p>
          <a:endParaRPr lang="en-DE"/>
        </a:p>
      </dgm:t>
    </dgm:pt>
    <dgm:pt modelId="{D5E2A03A-0E32-41D2-8326-745547D1683F}" type="sibTrans" cxnId="{1BF141FA-2ADD-4146-8513-F7138A43721D}">
      <dgm:prSet/>
      <dgm:spPr/>
      <dgm:t>
        <a:bodyPr/>
        <a:lstStyle/>
        <a:p>
          <a:endParaRPr lang="en-DE"/>
        </a:p>
      </dgm:t>
    </dgm:pt>
    <dgm:pt modelId="{582C0F0F-2C62-470B-B587-9FA3ACF8A01A}">
      <dgm:prSet custT="1"/>
      <dgm:spPr/>
      <dgm:t>
        <a:bodyPr tIns="0" bIns="0"/>
        <a:lstStyle/>
        <a:p>
          <a:r>
            <a:rPr lang="en-GB" sz="900" b="1" i="0" dirty="0"/>
            <a:t>Introduce Assertion</a:t>
          </a:r>
          <a:endParaRPr lang="en-DE" sz="900" dirty="0"/>
        </a:p>
      </dgm:t>
    </dgm:pt>
    <dgm:pt modelId="{FBE204F2-5F23-430D-AD6B-101C19DFD6F5}" type="parTrans" cxnId="{52FA53CB-8AF4-43E9-8E5E-E2796E01E0E5}">
      <dgm:prSet/>
      <dgm:spPr/>
      <dgm:t>
        <a:bodyPr/>
        <a:lstStyle/>
        <a:p>
          <a:endParaRPr lang="en-DE"/>
        </a:p>
      </dgm:t>
    </dgm:pt>
    <dgm:pt modelId="{964D5D00-2884-4769-9A5B-A12CAB8473A7}" type="sibTrans" cxnId="{52FA53CB-8AF4-43E9-8E5E-E2796E01E0E5}">
      <dgm:prSet/>
      <dgm:spPr/>
      <dgm:t>
        <a:bodyPr/>
        <a:lstStyle/>
        <a:p>
          <a:endParaRPr lang="en-DE"/>
        </a:p>
      </dgm:t>
    </dgm:pt>
    <dgm:pt modelId="{CAFCC62E-65AC-4F69-8297-42071EB3806F}">
      <dgm:prSet custT="1"/>
      <dgm:spPr/>
      <dgm:t>
        <a:bodyPr tIns="0" bIns="0"/>
        <a:lstStyle/>
        <a:p>
          <a:r>
            <a:rPr lang="en-GB" sz="900" b="1" i="0"/>
            <a:t>Introduce Parameter Object</a:t>
          </a:r>
          <a:endParaRPr lang="en-DE" sz="900"/>
        </a:p>
      </dgm:t>
    </dgm:pt>
    <dgm:pt modelId="{65B3AAF4-A2D2-4C49-859B-E2A0A89BEAD2}" type="parTrans" cxnId="{1AD26481-CBF2-4882-8D13-B2248DE5890E}">
      <dgm:prSet/>
      <dgm:spPr/>
      <dgm:t>
        <a:bodyPr/>
        <a:lstStyle/>
        <a:p>
          <a:endParaRPr lang="en-DE"/>
        </a:p>
      </dgm:t>
    </dgm:pt>
    <dgm:pt modelId="{539B448D-9891-4644-AF23-AA860A7E8E98}" type="sibTrans" cxnId="{1AD26481-CBF2-4882-8D13-B2248DE5890E}">
      <dgm:prSet/>
      <dgm:spPr/>
      <dgm:t>
        <a:bodyPr/>
        <a:lstStyle/>
        <a:p>
          <a:endParaRPr lang="en-DE"/>
        </a:p>
      </dgm:t>
    </dgm:pt>
    <dgm:pt modelId="{57CA41EB-306A-4B07-8009-73AC39953F07}">
      <dgm:prSet custT="1"/>
      <dgm:spPr/>
      <dgm:t>
        <a:bodyPr tIns="0" bIns="0"/>
        <a:lstStyle/>
        <a:p>
          <a:r>
            <a:rPr lang="en-GB" sz="900" b="1" i="0" dirty="0"/>
            <a:t>Introduce Special Case</a:t>
          </a:r>
          <a:endParaRPr lang="en-DE" sz="900" dirty="0"/>
        </a:p>
      </dgm:t>
    </dgm:pt>
    <dgm:pt modelId="{D378463A-6146-49EB-AADB-456EB812B491}" type="parTrans" cxnId="{B93351BE-A625-435A-9678-4FF46B8BFB8A}">
      <dgm:prSet/>
      <dgm:spPr/>
      <dgm:t>
        <a:bodyPr/>
        <a:lstStyle/>
        <a:p>
          <a:endParaRPr lang="en-DE"/>
        </a:p>
      </dgm:t>
    </dgm:pt>
    <dgm:pt modelId="{F17951A9-9CC8-44B2-BCFA-1499E66CDC6C}" type="sibTrans" cxnId="{B93351BE-A625-435A-9678-4FF46B8BFB8A}">
      <dgm:prSet/>
      <dgm:spPr/>
      <dgm:t>
        <a:bodyPr/>
        <a:lstStyle/>
        <a:p>
          <a:endParaRPr lang="en-DE"/>
        </a:p>
      </dgm:t>
    </dgm:pt>
    <dgm:pt modelId="{F7A2013A-C996-41B2-8C08-EAAF132F2C86}" type="pres">
      <dgm:prSet presAssocID="{A1068211-48CE-4A68-968F-1EB506B15BE1}" presName="linear" presStyleCnt="0">
        <dgm:presLayoutVars>
          <dgm:animLvl val="lvl"/>
          <dgm:resizeHandles val="exact"/>
        </dgm:presLayoutVars>
      </dgm:prSet>
      <dgm:spPr/>
    </dgm:pt>
    <dgm:pt modelId="{EBFE1D2E-EABC-4362-A632-4481DE2831BA}" type="pres">
      <dgm:prSet presAssocID="{C6E0151A-6D34-4A28-B6E2-FE7CD125EE24}" presName="parentText" presStyleLbl="node1" presStyleIdx="0" presStyleCnt="22">
        <dgm:presLayoutVars>
          <dgm:chMax val="0"/>
          <dgm:bulletEnabled val="1"/>
        </dgm:presLayoutVars>
      </dgm:prSet>
      <dgm:spPr/>
    </dgm:pt>
    <dgm:pt modelId="{D9EB8979-BC08-4316-A1DB-A74136916813}" type="pres">
      <dgm:prSet presAssocID="{6DD8F712-0B80-4A2A-A550-C25CFCA44EB0}" presName="spacer" presStyleCnt="0"/>
      <dgm:spPr/>
    </dgm:pt>
    <dgm:pt modelId="{C5458F36-431C-4982-A1C8-A4514DFA11D2}" type="pres">
      <dgm:prSet presAssocID="{234240CE-260F-44FE-B831-5B27322A0313}" presName="parentText" presStyleLbl="node1" presStyleIdx="1" presStyleCnt="22">
        <dgm:presLayoutVars>
          <dgm:chMax val="0"/>
          <dgm:bulletEnabled val="1"/>
        </dgm:presLayoutVars>
      </dgm:prSet>
      <dgm:spPr/>
    </dgm:pt>
    <dgm:pt modelId="{7E5DEB62-CEA1-4ED8-985A-5D8117113F22}" type="pres">
      <dgm:prSet presAssocID="{320E8BB0-94B3-468F-8970-76D7B556C7FC}" presName="spacer" presStyleCnt="0"/>
      <dgm:spPr/>
    </dgm:pt>
    <dgm:pt modelId="{D72F6746-743F-4B4F-9D1A-0B8C51CEF321}" type="pres">
      <dgm:prSet presAssocID="{A372DA48-EBD8-4445-BEC2-F0A5F7D48557}" presName="parentText" presStyleLbl="node1" presStyleIdx="2" presStyleCnt="22">
        <dgm:presLayoutVars>
          <dgm:chMax val="0"/>
          <dgm:bulletEnabled val="1"/>
        </dgm:presLayoutVars>
      </dgm:prSet>
      <dgm:spPr/>
    </dgm:pt>
    <dgm:pt modelId="{383500AE-7D24-4275-8C1C-3157EABA074C}" type="pres">
      <dgm:prSet presAssocID="{6CA92357-3E07-409C-91CB-2680A02E7B5B}" presName="spacer" presStyleCnt="0"/>
      <dgm:spPr/>
    </dgm:pt>
    <dgm:pt modelId="{1AC2103E-F866-40A6-8E49-8EC7A79F6B60}" type="pres">
      <dgm:prSet presAssocID="{72CBEA5B-4B98-41DF-9134-42176E2B93F0}" presName="parentText" presStyleLbl="node1" presStyleIdx="3" presStyleCnt="22">
        <dgm:presLayoutVars>
          <dgm:chMax val="0"/>
          <dgm:bulletEnabled val="1"/>
        </dgm:presLayoutVars>
      </dgm:prSet>
      <dgm:spPr/>
    </dgm:pt>
    <dgm:pt modelId="{F6CC84DA-644F-4ADC-9126-5E69BB71608A}" type="pres">
      <dgm:prSet presAssocID="{C7521B4B-FE91-4C3A-95EC-6804A0082206}" presName="spacer" presStyleCnt="0"/>
      <dgm:spPr/>
    </dgm:pt>
    <dgm:pt modelId="{03BDFC6B-5281-4025-A0DE-ED6590FCD540}" type="pres">
      <dgm:prSet presAssocID="{E7030006-D0CC-4BB3-8D74-42BDF4EBF6ED}" presName="parentText" presStyleLbl="node1" presStyleIdx="4" presStyleCnt="22">
        <dgm:presLayoutVars>
          <dgm:chMax val="0"/>
          <dgm:bulletEnabled val="1"/>
        </dgm:presLayoutVars>
      </dgm:prSet>
      <dgm:spPr/>
    </dgm:pt>
    <dgm:pt modelId="{59E19FCB-4297-48F1-B603-D22273C09F90}" type="pres">
      <dgm:prSet presAssocID="{B6D0B266-30BD-4B4C-93E0-563854CFE10F}" presName="spacer" presStyleCnt="0"/>
      <dgm:spPr/>
    </dgm:pt>
    <dgm:pt modelId="{B3EAD176-3A0E-4B7A-8AF6-A1D64E57CB05}" type="pres">
      <dgm:prSet presAssocID="{59B33856-2883-425C-83E6-466E1E7770FE}" presName="parentText" presStyleLbl="node1" presStyleIdx="5" presStyleCnt="22">
        <dgm:presLayoutVars>
          <dgm:chMax val="0"/>
          <dgm:bulletEnabled val="1"/>
        </dgm:presLayoutVars>
      </dgm:prSet>
      <dgm:spPr/>
    </dgm:pt>
    <dgm:pt modelId="{7D67F25A-2E21-4B6F-9CF0-119147D1154D}" type="pres">
      <dgm:prSet presAssocID="{D7348BBA-3848-405D-8016-99B0E57CB0F4}" presName="spacer" presStyleCnt="0"/>
      <dgm:spPr/>
    </dgm:pt>
    <dgm:pt modelId="{11057E32-7260-416C-86C0-9601125B3846}" type="pres">
      <dgm:prSet presAssocID="{D1388705-14D8-4909-BC15-4765AF603E9B}" presName="parentText" presStyleLbl="node1" presStyleIdx="6" presStyleCnt="22">
        <dgm:presLayoutVars>
          <dgm:chMax val="0"/>
          <dgm:bulletEnabled val="1"/>
        </dgm:presLayoutVars>
      </dgm:prSet>
      <dgm:spPr/>
    </dgm:pt>
    <dgm:pt modelId="{D6E0D600-F72D-4B76-9289-8F22F4836C68}" type="pres">
      <dgm:prSet presAssocID="{B39E1586-C997-4D86-9208-1C59A71F4883}" presName="spacer" presStyleCnt="0"/>
      <dgm:spPr/>
    </dgm:pt>
    <dgm:pt modelId="{E3AAE2AE-3C74-4DA3-AEF4-DDBE1D77A829}" type="pres">
      <dgm:prSet presAssocID="{2D699468-A1EC-4176-9B56-A71346A2CE6B}" presName="parentText" presStyleLbl="node1" presStyleIdx="7" presStyleCnt="22">
        <dgm:presLayoutVars>
          <dgm:chMax val="0"/>
          <dgm:bulletEnabled val="1"/>
        </dgm:presLayoutVars>
      </dgm:prSet>
      <dgm:spPr/>
    </dgm:pt>
    <dgm:pt modelId="{AED5ACBD-EF83-4967-B473-484C4BEBDD54}" type="pres">
      <dgm:prSet presAssocID="{FAD86B8E-F948-462D-88C1-EBFF32310A78}" presName="spacer" presStyleCnt="0"/>
      <dgm:spPr/>
    </dgm:pt>
    <dgm:pt modelId="{299BC60B-5E77-470E-A733-D60B0B74E037}" type="pres">
      <dgm:prSet presAssocID="{0A6B9F32-1FCA-485A-AE58-248446170817}" presName="parentText" presStyleLbl="node1" presStyleIdx="8" presStyleCnt="22">
        <dgm:presLayoutVars>
          <dgm:chMax val="0"/>
          <dgm:bulletEnabled val="1"/>
        </dgm:presLayoutVars>
      </dgm:prSet>
      <dgm:spPr/>
    </dgm:pt>
    <dgm:pt modelId="{AD7C3753-6EA1-4B4E-894B-9F1F0E8D5CC5}" type="pres">
      <dgm:prSet presAssocID="{17703055-CDDB-414A-B1D3-C45DF6D270A4}" presName="spacer" presStyleCnt="0"/>
      <dgm:spPr/>
    </dgm:pt>
    <dgm:pt modelId="{35063A83-7262-471A-9CCC-2BABA4508CF4}" type="pres">
      <dgm:prSet presAssocID="{303FE656-9958-4091-B95A-6F1DC7FEDE0B}" presName="parentText" presStyleLbl="node1" presStyleIdx="9" presStyleCnt="22">
        <dgm:presLayoutVars>
          <dgm:chMax val="0"/>
          <dgm:bulletEnabled val="1"/>
        </dgm:presLayoutVars>
      </dgm:prSet>
      <dgm:spPr/>
    </dgm:pt>
    <dgm:pt modelId="{8494B844-F556-4187-9D6D-403C4E7C9635}" type="pres">
      <dgm:prSet presAssocID="{08B23AC0-DA5D-4C97-A86A-E5963E877120}" presName="spacer" presStyleCnt="0"/>
      <dgm:spPr/>
    </dgm:pt>
    <dgm:pt modelId="{EB03D740-4A13-4F17-BD7F-ECF9306F13AE}" type="pres">
      <dgm:prSet presAssocID="{2B60F705-054E-467A-9EB0-A92822A31094}" presName="parentText" presStyleLbl="node1" presStyleIdx="10" presStyleCnt="22">
        <dgm:presLayoutVars>
          <dgm:chMax val="0"/>
          <dgm:bulletEnabled val="1"/>
        </dgm:presLayoutVars>
      </dgm:prSet>
      <dgm:spPr/>
    </dgm:pt>
    <dgm:pt modelId="{A090DF58-8A82-4B2A-A750-EB2C8BEA7A38}" type="pres">
      <dgm:prSet presAssocID="{0D0288EE-244F-4DF5-AAF8-6A522F6B0C18}" presName="spacer" presStyleCnt="0"/>
      <dgm:spPr/>
    </dgm:pt>
    <dgm:pt modelId="{01268D1D-FE23-4C74-B404-FA8E43BA5E6B}" type="pres">
      <dgm:prSet presAssocID="{AE7984BF-D96E-4063-8506-4DD96BDB7603}" presName="parentText" presStyleLbl="node1" presStyleIdx="11" presStyleCnt="22">
        <dgm:presLayoutVars>
          <dgm:chMax val="0"/>
          <dgm:bulletEnabled val="1"/>
        </dgm:presLayoutVars>
      </dgm:prSet>
      <dgm:spPr/>
    </dgm:pt>
    <dgm:pt modelId="{FAACFBC5-20D8-4505-B955-2AD63E31BEA5}" type="pres">
      <dgm:prSet presAssocID="{2A2DF42A-391E-4639-A3C7-45019FFDA704}" presName="spacer" presStyleCnt="0"/>
      <dgm:spPr/>
    </dgm:pt>
    <dgm:pt modelId="{C912DCBC-70F4-4F58-9025-9D5481F8C6D4}" type="pres">
      <dgm:prSet presAssocID="{3F6E6D8D-00EC-4969-B254-4B9E2A157097}" presName="parentText" presStyleLbl="node1" presStyleIdx="12" presStyleCnt="22">
        <dgm:presLayoutVars>
          <dgm:chMax val="0"/>
          <dgm:bulletEnabled val="1"/>
        </dgm:presLayoutVars>
      </dgm:prSet>
      <dgm:spPr/>
    </dgm:pt>
    <dgm:pt modelId="{AF84A99E-88DC-4D47-9CD2-F88D53420B90}" type="pres">
      <dgm:prSet presAssocID="{630D7095-43AA-4D43-8C9D-F54C700D73AA}" presName="spacer" presStyleCnt="0"/>
      <dgm:spPr/>
    </dgm:pt>
    <dgm:pt modelId="{AF33F06E-74CA-4F22-AE93-A9887DD22631}" type="pres">
      <dgm:prSet presAssocID="{CBA222AB-269F-4B95-A810-C8FB8AB7A0A7}" presName="parentText" presStyleLbl="node1" presStyleIdx="13" presStyleCnt="22">
        <dgm:presLayoutVars>
          <dgm:chMax val="0"/>
          <dgm:bulletEnabled val="1"/>
        </dgm:presLayoutVars>
      </dgm:prSet>
      <dgm:spPr/>
    </dgm:pt>
    <dgm:pt modelId="{90120007-99DF-41BB-8762-83722688CD2F}" type="pres">
      <dgm:prSet presAssocID="{0E934024-DA4D-48AB-B784-7A4F0AFBEF8C}" presName="spacer" presStyleCnt="0"/>
      <dgm:spPr/>
    </dgm:pt>
    <dgm:pt modelId="{9521E69B-E748-4D4F-9989-57408A760E76}" type="pres">
      <dgm:prSet presAssocID="{A7B84550-5F5E-4C9D-A6A9-42E22C3E2843}" presName="parentText" presStyleLbl="node1" presStyleIdx="14" presStyleCnt="22">
        <dgm:presLayoutVars>
          <dgm:chMax val="0"/>
          <dgm:bulletEnabled val="1"/>
        </dgm:presLayoutVars>
      </dgm:prSet>
      <dgm:spPr/>
    </dgm:pt>
    <dgm:pt modelId="{FDAF6EE7-1CB8-46B6-9609-C1A20D3690A6}" type="pres">
      <dgm:prSet presAssocID="{9D41D1A9-7078-4A25-860D-198536029808}" presName="spacer" presStyleCnt="0"/>
      <dgm:spPr/>
    </dgm:pt>
    <dgm:pt modelId="{1B880F2C-E637-4EC5-B752-1288A0D1309B}" type="pres">
      <dgm:prSet presAssocID="{D3331A01-382A-4683-8068-AAE8913D5F23}" presName="parentText" presStyleLbl="node1" presStyleIdx="15" presStyleCnt="22">
        <dgm:presLayoutVars>
          <dgm:chMax val="0"/>
          <dgm:bulletEnabled val="1"/>
        </dgm:presLayoutVars>
      </dgm:prSet>
      <dgm:spPr/>
    </dgm:pt>
    <dgm:pt modelId="{EFD013B0-7F0C-4D22-B06E-24EC3C1D93FD}" type="pres">
      <dgm:prSet presAssocID="{4C321EF4-D918-4790-A023-69351A6BBB23}" presName="spacer" presStyleCnt="0"/>
      <dgm:spPr/>
    </dgm:pt>
    <dgm:pt modelId="{0FD56BE7-E94A-4E69-A294-B9DCFCB061AA}" type="pres">
      <dgm:prSet presAssocID="{D9E8B73F-1B6C-4A4C-9660-4C91A79E6E9F}" presName="parentText" presStyleLbl="node1" presStyleIdx="16" presStyleCnt="22">
        <dgm:presLayoutVars>
          <dgm:chMax val="0"/>
          <dgm:bulletEnabled val="1"/>
        </dgm:presLayoutVars>
      </dgm:prSet>
      <dgm:spPr/>
    </dgm:pt>
    <dgm:pt modelId="{CF05B27A-0EEC-4D63-8026-96E5DBA9BF52}" type="pres">
      <dgm:prSet presAssocID="{BFB5E57C-6390-4200-9F29-03C24E11B43F}" presName="spacer" presStyleCnt="0"/>
      <dgm:spPr/>
    </dgm:pt>
    <dgm:pt modelId="{4B9081A6-45FD-44D8-A4BA-378AAE99DA71}" type="pres">
      <dgm:prSet presAssocID="{74724BC5-30E2-4F22-B666-D0D65616FE42}" presName="parentText" presStyleLbl="node1" presStyleIdx="17" presStyleCnt="22">
        <dgm:presLayoutVars>
          <dgm:chMax val="0"/>
          <dgm:bulletEnabled val="1"/>
        </dgm:presLayoutVars>
      </dgm:prSet>
      <dgm:spPr/>
    </dgm:pt>
    <dgm:pt modelId="{FCEE7B5E-5927-4083-A62D-A9E2D43DBB83}" type="pres">
      <dgm:prSet presAssocID="{92B6C049-F414-4F63-93F6-C7F95723AC9E}" presName="spacer" presStyleCnt="0"/>
      <dgm:spPr/>
    </dgm:pt>
    <dgm:pt modelId="{58598ACF-9A9D-43FF-9A39-A2DC974644B4}" type="pres">
      <dgm:prSet presAssocID="{EDB7D6FB-69B4-4141-9435-E593E02C754D}" presName="parentText" presStyleLbl="node1" presStyleIdx="18" presStyleCnt="22">
        <dgm:presLayoutVars>
          <dgm:chMax val="0"/>
          <dgm:bulletEnabled val="1"/>
        </dgm:presLayoutVars>
      </dgm:prSet>
      <dgm:spPr/>
    </dgm:pt>
    <dgm:pt modelId="{43B4C51D-D648-4D8A-A11D-B28B2D31F3BC}" type="pres">
      <dgm:prSet presAssocID="{D5E2A03A-0E32-41D2-8326-745547D1683F}" presName="spacer" presStyleCnt="0"/>
      <dgm:spPr/>
    </dgm:pt>
    <dgm:pt modelId="{3962481D-E1D5-44A2-81B8-2D93602D44AA}" type="pres">
      <dgm:prSet presAssocID="{582C0F0F-2C62-470B-B587-9FA3ACF8A01A}" presName="parentText" presStyleLbl="node1" presStyleIdx="19" presStyleCnt="22">
        <dgm:presLayoutVars>
          <dgm:chMax val="0"/>
          <dgm:bulletEnabled val="1"/>
        </dgm:presLayoutVars>
      </dgm:prSet>
      <dgm:spPr/>
    </dgm:pt>
    <dgm:pt modelId="{E946D63A-AAE5-416F-8392-7890F92FF27E}" type="pres">
      <dgm:prSet presAssocID="{964D5D00-2884-4769-9A5B-A12CAB8473A7}" presName="spacer" presStyleCnt="0"/>
      <dgm:spPr/>
    </dgm:pt>
    <dgm:pt modelId="{5B9E8B75-DE80-4A7B-BE66-03665FC00662}" type="pres">
      <dgm:prSet presAssocID="{CAFCC62E-65AC-4F69-8297-42071EB3806F}" presName="parentText" presStyleLbl="node1" presStyleIdx="20" presStyleCnt="22">
        <dgm:presLayoutVars>
          <dgm:chMax val="0"/>
          <dgm:bulletEnabled val="1"/>
        </dgm:presLayoutVars>
      </dgm:prSet>
      <dgm:spPr/>
    </dgm:pt>
    <dgm:pt modelId="{6742F205-5AF2-4D0B-A3F2-FC1128977517}" type="pres">
      <dgm:prSet presAssocID="{539B448D-9891-4644-AF23-AA860A7E8E98}" presName="spacer" presStyleCnt="0"/>
      <dgm:spPr/>
    </dgm:pt>
    <dgm:pt modelId="{8D50D526-A135-4521-8126-C43120BE33AD}" type="pres">
      <dgm:prSet presAssocID="{57CA41EB-306A-4B07-8009-73AC39953F07}" presName="parentText" presStyleLbl="node1" presStyleIdx="21" presStyleCnt="22">
        <dgm:presLayoutVars>
          <dgm:chMax val="0"/>
          <dgm:bulletEnabled val="1"/>
        </dgm:presLayoutVars>
      </dgm:prSet>
      <dgm:spPr/>
    </dgm:pt>
  </dgm:ptLst>
  <dgm:cxnLst>
    <dgm:cxn modelId="{2275AD06-C133-443D-BA37-C3B32C4187E9}" srcId="{A1068211-48CE-4A68-968F-1EB506B15BE1}" destId="{234240CE-260F-44FE-B831-5B27322A0313}" srcOrd="1" destOrd="0" parTransId="{E8061594-5CE5-4EFE-B86A-447E883BA358}" sibTransId="{320E8BB0-94B3-468F-8970-76D7B556C7FC}"/>
    <dgm:cxn modelId="{82E7EA0D-FF5E-44D1-A619-8AB9780C2D77}" type="presOf" srcId="{C6E0151A-6D34-4A28-B6E2-FE7CD125EE24}" destId="{EBFE1D2E-EABC-4362-A632-4481DE2831BA}" srcOrd="0" destOrd="0" presId="urn:microsoft.com/office/officeart/2005/8/layout/vList2"/>
    <dgm:cxn modelId="{BC6E0811-3EDB-4C30-BFED-E1A1862B3F22}" srcId="{A1068211-48CE-4A68-968F-1EB506B15BE1}" destId="{AE7984BF-D96E-4063-8506-4DD96BDB7603}" srcOrd="11" destOrd="0" parTransId="{242C0089-B1EF-4956-9587-037C7CF8D4C9}" sibTransId="{2A2DF42A-391E-4639-A3C7-45019FFDA704}"/>
    <dgm:cxn modelId="{38B63A15-F0F1-4D5E-BB4D-75E0253B68E4}" type="presOf" srcId="{A372DA48-EBD8-4445-BEC2-F0A5F7D48557}" destId="{D72F6746-743F-4B4F-9D1A-0B8C51CEF321}" srcOrd="0" destOrd="0" presId="urn:microsoft.com/office/officeart/2005/8/layout/vList2"/>
    <dgm:cxn modelId="{DBF23B16-6FD6-4E07-B220-DDBE4703AE32}" type="presOf" srcId="{74724BC5-30E2-4F22-B666-D0D65616FE42}" destId="{4B9081A6-45FD-44D8-A4BA-378AAE99DA71}" srcOrd="0" destOrd="0" presId="urn:microsoft.com/office/officeart/2005/8/layout/vList2"/>
    <dgm:cxn modelId="{FC1B1820-5537-408D-AE05-572D30311875}" srcId="{A1068211-48CE-4A68-968F-1EB506B15BE1}" destId="{72CBEA5B-4B98-41DF-9134-42176E2B93F0}" srcOrd="3" destOrd="0" parTransId="{1213A04D-3415-4806-84A3-E73161DA0B9C}" sibTransId="{C7521B4B-FE91-4C3A-95EC-6804A0082206}"/>
    <dgm:cxn modelId="{7A08F321-1F25-4039-A688-03DE493D1FFC}" type="presOf" srcId="{303FE656-9958-4091-B95A-6F1DC7FEDE0B}" destId="{35063A83-7262-471A-9CCC-2BABA4508CF4}" srcOrd="0" destOrd="0" presId="urn:microsoft.com/office/officeart/2005/8/layout/vList2"/>
    <dgm:cxn modelId="{E4764935-906F-4785-827C-88E4E0E19A5B}" type="presOf" srcId="{CAFCC62E-65AC-4F69-8297-42071EB3806F}" destId="{5B9E8B75-DE80-4A7B-BE66-03665FC00662}" srcOrd="0" destOrd="0" presId="urn:microsoft.com/office/officeart/2005/8/layout/vList2"/>
    <dgm:cxn modelId="{ED83C839-5A5A-45CD-B735-11657434A36B}" type="presOf" srcId="{582C0F0F-2C62-470B-B587-9FA3ACF8A01A}" destId="{3962481D-E1D5-44A2-81B8-2D93602D44AA}" srcOrd="0" destOrd="0" presId="urn:microsoft.com/office/officeart/2005/8/layout/vList2"/>
    <dgm:cxn modelId="{148F6F3B-704A-4D79-B9D8-181C7132552F}" srcId="{A1068211-48CE-4A68-968F-1EB506B15BE1}" destId="{59B33856-2883-425C-83E6-466E1E7770FE}" srcOrd="5" destOrd="0" parTransId="{65A9BCDC-3CFE-4ECE-B4F0-27C624F99B55}" sibTransId="{D7348BBA-3848-405D-8016-99B0E57CB0F4}"/>
    <dgm:cxn modelId="{55A7993E-4DB2-4841-8240-7877F287E983}" type="presOf" srcId="{EDB7D6FB-69B4-4141-9435-E593E02C754D}" destId="{58598ACF-9A9D-43FF-9A39-A2DC974644B4}" srcOrd="0" destOrd="0" presId="urn:microsoft.com/office/officeart/2005/8/layout/vList2"/>
    <dgm:cxn modelId="{49FD433F-F479-4A94-99E9-FCD3EF7A8009}" type="presOf" srcId="{57CA41EB-306A-4B07-8009-73AC39953F07}" destId="{8D50D526-A135-4521-8126-C43120BE33AD}" srcOrd="0" destOrd="0" presId="urn:microsoft.com/office/officeart/2005/8/layout/vList2"/>
    <dgm:cxn modelId="{27E8125B-4729-4AEB-8634-DB62FD906213}" type="presOf" srcId="{CBA222AB-269F-4B95-A810-C8FB8AB7A0A7}" destId="{AF33F06E-74CA-4F22-AE93-A9887DD22631}" srcOrd="0" destOrd="0" presId="urn:microsoft.com/office/officeart/2005/8/layout/vList2"/>
    <dgm:cxn modelId="{36ACA85C-3BFC-489B-B2F5-7819CF6A92B8}" srcId="{A1068211-48CE-4A68-968F-1EB506B15BE1}" destId="{E7030006-D0CC-4BB3-8D74-42BDF4EBF6ED}" srcOrd="4" destOrd="0" parTransId="{5623E0EB-11B1-4108-8A7C-C1F558963725}" sibTransId="{B6D0B266-30BD-4B4C-93E0-563854CFE10F}"/>
    <dgm:cxn modelId="{E6E3E545-7C6E-42F2-B0E9-2C4F0E9A5E8A}" srcId="{A1068211-48CE-4A68-968F-1EB506B15BE1}" destId="{303FE656-9958-4091-B95A-6F1DC7FEDE0B}" srcOrd="9" destOrd="0" parTransId="{68185D8C-6E2A-41AA-BD1F-8E345A72DA18}" sibTransId="{08B23AC0-DA5D-4C97-A86A-E5963E877120}"/>
    <dgm:cxn modelId="{0F85EF46-3E6D-45C7-9FB8-E4FCA2BC2D43}" type="presOf" srcId="{E7030006-D0CC-4BB3-8D74-42BDF4EBF6ED}" destId="{03BDFC6B-5281-4025-A0DE-ED6590FCD540}" srcOrd="0" destOrd="0" presId="urn:microsoft.com/office/officeart/2005/8/layout/vList2"/>
    <dgm:cxn modelId="{7DF93A6E-5EB1-4189-95DD-D6646ADCCE68}" type="presOf" srcId="{0A6B9F32-1FCA-485A-AE58-248446170817}" destId="{299BC60B-5E77-470E-A733-D60B0B74E037}" srcOrd="0" destOrd="0" presId="urn:microsoft.com/office/officeart/2005/8/layout/vList2"/>
    <dgm:cxn modelId="{126A2250-66CB-4B76-9BB5-9729D8CFC92D}" srcId="{A1068211-48CE-4A68-968F-1EB506B15BE1}" destId="{A7B84550-5F5E-4C9D-A6A9-42E22C3E2843}" srcOrd="14" destOrd="0" parTransId="{E9B9ECBD-7DC7-4D78-826B-C1ADE012347D}" sibTransId="{9D41D1A9-7078-4A25-860D-198536029808}"/>
    <dgm:cxn modelId="{79E72D73-1F16-4C3B-98E6-D5DE9EBC3E55}" type="presOf" srcId="{234240CE-260F-44FE-B831-5B27322A0313}" destId="{C5458F36-431C-4982-A1C8-A4514DFA11D2}" srcOrd="0" destOrd="0" presId="urn:microsoft.com/office/officeart/2005/8/layout/vList2"/>
    <dgm:cxn modelId="{4A025458-1711-4D23-8CD5-1700E1F3442C}" type="presOf" srcId="{72CBEA5B-4B98-41DF-9134-42176E2B93F0}" destId="{1AC2103E-F866-40A6-8E49-8EC7A79F6B60}" srcOrd="0" destOrd="0" presId="urn:microsoft.com/office/officeart/2005/8/layout/vList2"/>
    <dgm:cxn modelId="{25A24D80-DBA5-4319-B0DE-3539402F21D3}" srcId="{A1068211-48CE-4A68-968F-1EB506B15BE1}" destId="{A372DA48-EBD8-4445-BEC2-F0A5F7D48557}" srcOrd="2" destOrd="0" parTransId="{DE112E14-32F6-4CFD-A03E-E65BB6DAF719}" sibTransId="{6CA92357-3E07-409C-91CB-2680A02E7B5B}"/>
    <dgm:cxn modelId="{1AD26481-CBF2-4882-8D13-B2248DE5890E}" srcId="{A1068211-48CE-4A68-968F-1EB506B15BE1}" destId="{CAFCC62E-65AC-4F69-8297-42071EB3806F}" srcOrd="20" destOrd="0" parTransId="{65B3AAF4-A2D2-4C49-859B-E2A0A89BEAD2}" sibTransId="{539B448D-9891-4644-AF23-AA860A7E8E98}"/>
    <dgm:cxn modelId="{67E73F8F-9FBB-4542-ADA6-A3E894B82A8F}" type="presOf" srcId="{AE7984BF-D96E-4063-8506-4DD96BDB7603}" destId="{01268D1D-FE23-4C74-B404-FA8E43BA5E6B}" srcOrd="0" destOrd="0" presId="urn:microsoft.com/office/officeart/2005/8/layout/vList2"/>
    <dgm:cxn modelId="{5F50AA94-3D1C-4BFE-89E4-C836CACF75B4}" srcId="{A1068211-48CE-4A68-968F-1EB506B15BE1}" destId="{0A6B9F32-1FCA-485A-AE58-248446170817}" srcOrd="8" destOrd="0" parTransId="{8E61C5D2-0956-47C1-963F-2F5BF9DEAE60}" sibTransId="{17703055-CDDB-414A-B1D3-C45DF6D270A4}"/>
    <dgm:cxn modelId="{DAB2B39C-21F0-4EBE-8BB0-0D3DC76F7A58}" srcId="{A1068211-48CE-4A68-968F-1EB506B15BE1}" destId="{D9E8B73F-1B6C-4A4C-9660-4C91A79E6E9F}" srcOrd="16" destOrd="0" parTransId="{6D62EC06-46CB-4F9A-A48C-3F8642D36B33}" sibTransId="{BFB5E57C-6390-4200-9F29-03C24E11B43F}"/>
    <dgm:cxn modelId="{342DBA9E-8A9A-4E3A-94E7-E8431E1503B6}" srcId="{A1068211-48CE-4A68-968F-1EB506B15BE1}" destId="{3F6E6D8D-00EC-4969-B254-4B9E2A157097}" srcOrd="12" destOrd="0" parTransId="{5FA33E0C-3C6C-414D-A2A5-4DADCA9BECB2}" sibTransId="{630D7095-43AA-4D43-8C9D-F54C700D73AA}"/>
    <dgm:cxn modelId="{1DD254A3-40B4-42FF-B281-488AF359A213}" type="presOf" srcId="{A1068211-48CE-4A68-968F-1EB506B15BE1}" destId="{F7A2013A-C996-41B2-8C08-EAAF132F2C86}" srcOrd="0" destOrd="0" presId="urn:microsoft.com/office/officeart/2005/8/layout/vList2"/>
    <dgm:cxn modelId="{C7F275AF-3536-4D36-B504-1DF0B002FD5C}" type="presOf" srcId="{2D699468-A1EC-4176-9B56-A71346A2CE6B}" destId="{E3AAE2AE-3C74-4DA3-AEF4-DDBE1D77A829}" srcOrd="0" destOrd="0" presId="urn:microsoft.com/office/officeart/2005/8/layout/vList2"/>
    <dgm:cxn modelId="{21D819B3-7F61-45D4-8583-557DC0FB1180}" type="presOf" srcId="{3F6E6D8D-00EC-4969-B254-4B9E2A157097}" destId="{C912DCBC-70F4-4F58-9025-9D5481F8C6D4}" srcOrd="0" destOrd="0" presId="urn:microsoft.com/office/officeart/2005/8/layout/vList2"/>
    <dgm:cxn modelId="{CBF6E2B3-103F-4BCB-945F-65C8A87C6AC6}" type="presOf" srcId="{2B60F705-054E-467A-9EB0-A92822A31094}" destId="{EB03D740-4A13-4F17-BD7F-ECF9306F13AE}" srcOrd="0" destOrd="0" presId="urn:microsoft.com/office/officeart/2005/8/layout/vList2"/>
    <dgm:cxn modelId="{B93351BE-A625-435A-9678-4FF46B8BFB8A}" srcId="{A1068211-48CE-4A68-968F-1EB506B15BE1}" destId="{57CA41EB-306A-4B07-8009-73AC39953F07}" srcOrd="21" destOrd="0" parTransId="{D378463A-6146-49EB-AADB-456EB812B491}" sibTransId="{F17951A9-9CC8-44B2-BCFA-1499E66CDC6C}"/>
    <dgm:cxn modelId="{5D7335C1-3109-460B-B02B-24644BEFC508}" srcId="{A1068211-48CE-4A68-968F-1EB506B15BE1}" destId="{D1388705-14D8-4909-BC15-4765AF603E9B}" srcOrd="6" destOrd="0" parTransId="{493EFFBF-7AE6-45AB-ADAD-020B79BBF6E1}" sibTransId="{B39E1586-C997-4D86-9208-1C59A71F4883}"/>
    <dgm:cxn modelId="{A1478BC3-40EA-4980-BD90-D5768D129667}" type="presOf" srcId="{A7B84550-5F5E-4C9D-A6A9-42E22C3E2843}" destId="{9521E69B-E748-4D4F-9989-57408A760E76}" srcOrd="0" destOrd="0" presId="urn:microsoft.com/office/officeart/2005/8/layout/vList2"/>
    <dgm:cxn modelId="{52FA53CB-8AF4-43E9-8E5E-E2796E01E0E5}" srcId="{A1068211-48CE-4A68-968F-1EB506B15BE1}" destId="{582C0F0F-2C62-470B-B587-9FA3ACF8A01A}" srcOrd="19" destOrd="0" parTransId="{FBE204F2-5F23-430D-AD6B-101C19DFD6F5}" sibTransId="{964D5D00-2884-4769-9A5B-A12CAB8473A7}"/>
    <dgm:cxn modelId="{0D0C37CF-6738-4846-9F28-CA78BF25167B}" type="presOf" srcId="{59B33856-2883-425C-83E6-466E1E7770FE}" destId="{B3EAD176-3A0E-4B7A-8AF6-A1D64E57CB05}" srcOrd="0" destOrd="0" presId="urn:microsoft.com/office/officeart/2005/8/layout/vList2"/>
    <dgm:cxn modelId="{21D610D0-97C6-4CAB-91A4-A327BBD49779}" srcId="{A1068211-48CE-4A68-968F-1EB506B15BE1}" destId="{2B60F705-054E-467A-9EB0-A92822A31094}" srcOrd="10" destOrd="0" parTransId="{8382B565-2966-41C3-BA4B-F665B4160203}" sibTransId="{0D0288EE-244F-4DF5-AAF8-6A522F6B0C18}"/>
    <dgm:cxn modelId="{2D2834D6-AFCA-4CE3-BE02-9461AF6C163F}" type="presOf" srcId="{D1388705-14D8-4909-BC15-4765AF603E9B}" destId="{11057E32-7260-416C-86C0-9601125B3846}" srcOrd="0" destOrd="0" presId="urn:microsoft.com/office/officeart/2005/8/layout/vList2"/>
    <dgm:cxn modelId="{6BFA3EDB-22C9-4838-94FD-393612466AD4}" srcId="{A1068211-48CE-4A68-968F-1EB506B15BE1}" destId="{CBA222AB-269F-4B95-A810-C8FB8AB7A0A7}" srcOrd="13" destOrd="0" parTransId="{5B9D10DA-7240-45C7-990E-85933E3D2EEB}" sibTransId="{0E934024-DA4D-48AB-B784-7A4F0AFBEF8C}"/>
    <dgm:cxn modelId="{0649F7DF-8B67-4FE6-A825-EA8992FA45FC}" srcId="{A1068211-48CE-4A68-968F-1EB506B15BE1}" destId="{D3331A01-382A-4683-8068-AAE8913D5F23}" srcOrd="15" destOrd="0" parTransId="{5EA75BE8-12E7-4AB8-87B1-5625B1F97398}" sibTransId="{4C321EF4-D918-4790-A023-69351A6BBB23}"/>
    <dgm:cxn modelId="{855503E0-DE26-4055-A3C1-3D2475530AE4}" srcId="{A1068211-48CE-4A68-968F-1EB506B15BE1}" destId="{74724BC5-30E2-4F22-B666-D0D65616FE42}" srcOrd="17" destOrd="0" parTransId="{E48A47E4-EBBC-42B3-BDB0-20A27DA0B176}" sibTransId="{92B6C049-F414-4F63-93F6-C7F95723AC9E}"/>
    <dgm:cxn modelId="{3BFDF1E4-F3CF-4F04-93B6-0EF37795F492}" srcId="{A1068211-48CE-4A68-968F-1EB506B15BE1}" destId="{2D699468-A1EC-4176-9B56-A71346A2CE6B}" srcOrd="7" destOrd="0" parTransId="{B01CCC73-3A88-4FF9-8E93-62E829AB52EC}" sibTransId="{FAD86B8E-F948-462D-88C1-EBFF32310A78}"/>
    <dgm:cxn modelId="{0F57E0E8-47AF-4543-AF02-DB94317FE18B}" type="presOf" srcId="{D9E8B73F-1B6C-4A4C-9660-4C91A79E6E9F}" destId="{0FD56BE7-E94A-4E69-A294-B9DCFCB061AA}" srcOrd="0" destOrd="0" presId="urn:microsoft.com/office/officeart/2005/8/layout/vList2"/>
    <dgm:cxn modelId="{5D87A5ED-1BF7-4294-80BF-F0FABF75C0D1}" srcId="{A1068211-48CE-4A68-968F-1EB506B15BE1}" destId="{C6E0151A-6D34-4A28-B6E2-FE7CD125EE24}" srcOrd="0" destOrd="0" parTransId="{BB1B64FD-1582-48E7-A7F7-C8C1594E0D17}" sibTransId="{6DD8F712-0B80-4A2A-A550-C25CFCA44EB0}"/>
    <dgm:cxn modelId="{1BF141FA-2ADD-4146-8513-F7138A43721D}" srcId="{A1068211-48CE-4A68-968F-1EB506B15BE1}" destId="{EDB7D6FB-69B4-4141-9435-E593E02C754D}" srcOrd="18" destOrd="0" parTransId="{8D50C089-D554-4FAB-A234-0ADB2770398B}" sibTransId="{D5E2A03A-0E32-41D2-8326-745547D1683F}"/>
    <dgm:cxn modelId="{FA55F0FB-C482-4324-9B09-571E9E129387}" type="presOf" srcId="{D3331A01-382A-4683-8068-AAE8913D5F23}" destId="{1B880F2C-E637-4EC5-B752-1288A0D1309B}" srcOrd="0" destOrd="0" presId="urn:microsoft.com/office/officeart/2005/8/layout/vList2"/>
    <dgm:cxn modelId="{293E5683-F9FE-461B-900F-7360645656FC}" type="presParOf" srcId="{F7A2013A-C996-41B2-8C08-EAAF132F2C86}" destId="{EBFE1D2E-EABC-4362-A632-4481DE2831BA}" srcOrd="0" destOrd="0" presId="urn:microsoft.com/office/officeart/2005/8/layout/vList2"/>
    <dgm:cxn modelId="{820D0684-0445-4B71-B90B-9FC70D4690FE}" type="presParOf" srcId="{F7A2013A-C996-41B2-8C08-EAAF132F2C86}" destId="{D9EB8979-BC08-4316-A1DB-A74136916813}" srcOrd="1" destOrd="0" presId="urn:microsoft.com/office/officeart/2005/8/layout/vList2"/>
    <dgm:cxn modelId="{3F065221-0A19-4B51-8812-6DAEC5B0545D}" type="presParOf" srcId="{F7A2013A-C996-41B2-8C08-EAAF132F2C86}" destId="{C5458F36-431C-4982-A1C8-A4514DFA11D2}" srcOrd="2" destOrd="0" presId="urn:microsoft.com/office/officeart/2005/8/layout/vList2"/>
    <dgm:cxn modelId="{5CCC7C61-5041-463A-99F9-603104475AD4}" type="presParOf" srcId="{F7A2013A-C996-41B2-8C08-EAAF132F2C86}" destId="{7E5DEB62-CEA1-4ED8-985A-5D8117113F22}" srcOrd="3" destOrd="0" presId="urn:microsoft.com/office/officeart/2005/8/layout/vList2"/>
    <dgm:cxn modelId="{7B8A8127-053F-4483-A392-2FEBEA728539}" type="presParOf" srcId="{F7A2013A-C996-41B2-8C08-EAAF132F2C86}" destId="{D72F6746-743F-4B4F-9D1A-0B8C51CEF321}" srcOrd="4" destOrd="0" presId="urn:microsoft.com/office/officeart/2005/8/layout/vList2"/>
    <dgm:cxn modelId="{4C664953-8136-47CA-90B2-C8F4DFF44E6C}" type="presParOf" srcId="{F7A2013A-C996-41B2-8C08-EAAF132F2C86}" destId="{383500AE-7D24-4275-8C1C-3157EABA074C}" srcOrd="5" destOrd="0" presId="urn:microsoft.com/office/officeart/2005/8/layout/vList2"/>
    <dgm:cxn modelId="{97D85F70-F363-4B2D-8208-222156AB5547}" type="presParOf" srcId="{F7A2013A-C996-41B2-8C08-EAAF132F2C86}" destId="{1AC2103E-F866-40A6-8E49-8EC7A79F6B60}" srcOrd="6" destOrd="0" presId="urn:microsoft.com/office/officeart/2005/8/layout/vList2"/>
    <dgm:cxn modelId="{0096AFD9-0436-4A4D-B8DF-3D8D9CB7F09E}" type="presParOf" srcId="{F7A2013A-C996-41B2-8C08-EAAF132F2C86}" destId="{F6CC84DA-644F-4ADC-9126-5E69BB71608A}" srcOrd="7" destOrd="0" presId="urn:microsoft.com/office/officeart/2005/8/layout/vList2"/>
    <dgm:cxn modelId="{D8528E1A-CB83-4ADB-84E9-4B6A9EB02D99}" type="presParOf" srcId="{F7A2013A-C996-41B2-8C08-EAAF132F2C86}" destId="{03BDFC6B-5281-4025-A0DE-ED6590FCD540}" srcOrd="8" destOrd="0" presId="urn:microsoft.com/office/officeart/2005/8/layout/vList2"/>
    <dgm:cxn modelId="{0796E051-5952-4F99-95C3-D06F37180F1C}" type="presParOf" srcId="{F7A2013A-C996-41B2-8C08-EAAF132F2C86}" destId="{59E19FCB-4297-48F1-B603-D22273C09F90}" srcOrd="9" destOrd="0" presId="urn:microsoft.com/office/officeart/2005/8/layout/vList2"/>
    <dgm:cxn modelId="{078DBC61-B5A7-4062-BA1A-274372A48CA3}" type="presParOf" srcId="{F7A2013A-C996-41B2-8C08-EAAF132F2C86}" destId="{B3EAD176-3A0E-4B7A-8AF6-A1D64E57CB05}" srcOrd="10" destOrd="0" presId="urn:microsoft.com/office/officeart/2005/8/layout/vList2"/>
    <dgm:cxn modelId="{BFE0EDC8-99B9-4A7E-AE55-E1182AB652C7}" type="presParOf" srcId="{F7A2013A-C996-41B2-8C08-EAAF132F2C86}" destId="{7D67F25A-2E21-4B6F-9CF0-119147D1154D}" srcOrd="11" destOrd="0" presId="urn:microsoft.com/office/officeart/2005/8/layout/vList2"/>
    <dgm:cxn modelId="{E37E660C-BE34-47B0-8661-14125C8E19D6}" type="presParOf" srcId="{F7A2013A-C996-41B2-8C08-EAAF132F2C86}" destId="{11057E32-7260-416C-86C0-9601125B3846}" srcOrd="12" destOrd="0" presId="urn:microsoft.com/office/officeart/2005/8/layout/vList2"/>
    <dgm:cxn modelId="{BD91BE58-0F00-4911-BE7E-D74946C981B8}" type="presParOf" srcId="{F7A2013A-C996-41B2-8C08-EAAF132F2C86}" destId="{D6E0D600-F72D-4B76-9289-8F22F4836C68}" srcOrd="13" destOrd="0" presId="urn:microsoft.com/office/officeart/2005/8/layout/vList2"/>
    <dgm:cxn modelId="{1FC43848-B79C-4F8D-8FF0-0BADD5528DF3}" type="presParOf" srcId="{F7A2013A-C996-41B2-8C08-EAAF132F2C86}" destId="{E3AAE2AE-3C74-4DA3-AEF4-DDBE1D77A829}" srcOrd="14" destOrd="0" presId="urn:microsoft.com/office/officeart/2005/8/layout/vList2"/>
    <dgm:cxn modelId="{A5B9CA5D-4230-440F-8810-859EBEB65F54}" type="presParOf" srcId="{F7A2013A-C996-41B2-8C08-EAAF132F2C86}" destId="{AED5ACBD-EF83-4967-B473-484C4BEBDD54}" srcOrd="15" destOrd="0" presId="urn:microsoft.com/office/officeart/2005/8/layout/vList2"/>
    <dgm:cxn modelId="{B78EC435-89C2-4235-B33D-0FC8B177F818}" type="presParOf" srcId="{F7A2013A-C996-41B2-8C08-EAAF132F2C86}" destId="{299BC60B-5E77-470E-A733-D60B0B74E037}" srcOrd="16" destOrd="0" presId="urn:microsoft.com/office/officeart/2005/8/layout/vList2"/>
    <dgm:cxn modelId="{A0B50620-A79D-41CB-9D46-3C1E83D67D36}" type="presParOf" srcId="{F7A2013A-C996-41B2-8C08-EAAF132F2C86}" destId="{AD7C3753-6EA1-4B4E-894B-9F1F0E8D5CC5}" srcOrd="17" destOrd="0" presId="urn:microsoft.com/office/officeart/2005/8/layout/vList2"/>
    <dgm:cxn modelId="{475C1A8B-6C91-4BF4-A395-BE4718393208}" type="presParOf" srcId="{F7A2013A-C996-41B2-8C08-EAAF132F2C86}" destId="{35063A83-7262-471A-9CCC-2BABA4508CF4}" srcOrd="18" destOrd="0" presId="urn:microsoft.com/office/officeart/2005/8/layout/vList2"/>
    <dgm:cxn modelId="{D37A8170-AF55-4C76-8A54-47832BFC9DD0}" type="presParOf" srcId="{F7A2013A-C996-41B2-8C08-EAAF132F2C86}" destId="{8494B844-F556-4187-9D6D-403C4E7C9635}" srcOrd="19" destOrd="0" presId="urn:microsoft.com/office/officeart/2005/8/layout/vList2"/>
    <dgm:cxn modelId="{BCE15C55-181B-401A-8F4A-E59B32D2089D}" type="presParOf" srcId="{F7A2013A-C996-41B2-8C08-EAAF132F2C86}" destId="{EB03D740-4A13-4F17-BD7F-ECF9306F13AE}" srcOrd="20" destOrd="0" presId="urn:microsoft.com/office/officeart/2005/8/layout/vList2"/>
    <dgm:cxn modelId="{1EC9697E-1425-430D-A215-1ED64B624E50}" type="presParOf" srcId="{F7A2013A-C996-41B2-8C08-EAAF132F2C86}" destId="{A090DF58-8A82-4B2A-A750-EB2C8BEA7A38}" srcOrd="21" destOrd="0" presId="urn:microsoft.com/office/officeart/2005/8/layout/vList2"/>
    <dgm:cxn modelId="{E78CC3FC-C46C-44CB-8CFB-AF2063BDCC78}" type="presParOf" srcId="{F7A2013A-C996-41B2-8C08-EAAF132F2C86}" destId="{01268D1D-FE23-4C74-B404-FA8E43BA5E6B}" srcOrd="22" destOrd="0" presId="urn:microsoft.com/office/officeart/2005/8/layout/vList2"/>
    <dgm:cxn modelId="{061C2EDA-89D0-4D82-9AF0-9C13B5135860}" type="presParOf" srcId="{F7A2013A-C996-41B2-8C08-EAAF132F2C86}" destId="{FAACFBC5-20D8-4505-B955-2AD63E31BEA5}" srcOrd="23" destOrd="0" presId="urn:microsoft.com/office/officeart/2005/8/layout/vList2"/>
    <dgm:cxn modelId="{2A6D9861-EE4C-46FB-A9F4-7E223EA7939E}" type="presParOf" srcId="{F7A2013A-C996-41B2-8C08-EAAF132F2C86}" destId="{C912DCBC-70F4-4F58-9025-9D5481F8C6D4}" srcOrd="24" destOrd="0" presId="urn:microsoft.com/office/officeart/2005/8/layout/vList2"/>
    <dgm:cxn modelId="{AE7453BB-014B-4EFD-B9F2-F4638621AFE5}" type="presParOf" srcId="{F7A2013A-C996-41B2-8C08-EAAF132F2C86}" destId="{AF84A99E-88DC-4D47-9CD2-F88D53420B90}" srcOrd="25" destOrd="0" presId="urn:microsoft.com/office/officeart/2005/8/layout/vList2"/>
    <dgm:cxn modelId="{5E9E46FF-46E4-440E-84B0-69DF8B566B84}" type="presParOf" srcId="{F7A2013A-C996-41B2-8C08-EAAF132F2C86}" destId="{AF33F06E-74CA-4F22-AE93-A9887DD22631}" srcOrd="26" destOrd="0" presId="urn:microsoft.com/office/officeart/2005/8/layout/vList2"/>
    <dgm:cxn modelId="{4470D80A-6A8C-4E29-AD55-640D6F8CE234}" type="presParOf" srcId="{F7A2013A-C996-41B2-8C08-EAAF132F2C86}" destId="{90120007-99DF-41BB-8762-83722688CD2F}" srcOrd="27" destOrd="0" presId="urn:microsoft.com/office/officeart/2005/8/layout/vList2"/>
    <dgm:cxn modelId="{7E22C1FF-446D-4228-AF2D-911C06742C6A}" type="presParOf" srcId="{F7A2013A-C996-41B2-8C08-EAAF132F2C86}" destId="{9521E69B-E748-4D4F-9989-57408A760E76}" srcOrd="28" destOrd="0" presId="urn:microsoft.com/office/officeart/2005/8/layout/vList2"/>
    <dgm:cxn modelId="{AF97A22D-249E-43FB-8D4C-8A1AF39DD19C}" type="presParOf" srcId="{F7A2013A-C996-41B2-8C08-EAAF132F2C86}" destId="{FDAF6EE7-1CB8-46B6-9609-C1A20D3690A6}" srcOrd="29" destOrd="0" presId="urn:microsoft.com/office/officeart/2005/8/layout/vList2"/>
    <dgm:cxn modelId="{69F79B1B-EE5D-4C7F-B787-01E4699C086D}" type="presParOf" srcId="{F7A2013A-C996-41B2-8C08-EAAF132F2C86}" destId="{1B880F2C-E637-4EC5-B752-1288A0D1309B}" srcOrd="30" destOrd="0" presId="urn:microsoft.com/office/officeart/2005/8/layout/vList2"/>
    <dgm:cxn modelId="{CFF6294A-0B79-4FC3-B281-15D8FEECCF3D}" type="presParOf" srcId="{F7A2013A-C996-41B2-8C08-EAAF132F2C86}" destId="{EFD013B0-7F0C-4D22-B06E-24EC3C1D93FD}" srcOrd="31" destOrd="0" presId="urn:microsoft.com/office/officeart/2005/8/layout/vList2"/>
    <dgm:cxn modelId="{731316FA-1436-484C-A3FA-2357ED387EB8}" type="presParOf" srcId="{F7A2013A-C996-41B2-8C08-EAAF132F2C86}" destId="{0FD56BE7-E94A-4E69-A294-B9DCFCB061AA}" srcOrd="32" destOrd="0" presId="urn:microsoft.com/office/officeart/2005/8/layout/vList2"/>
    <dgm:cxn modelId="{5DBEA9CB-05EF-49E2-96FD-8DA58BE436A8}" type="presParOf" srcId="{F7A2013A-C996-41B2-8C08-EAAF132F2C86}" destId="{CF05B27A-0EEC-4D63-8026-96E5DBA9BF52}" srcOrd="33" destOrd="0" presId="urn:microsoft.com/office/officeart/2005/8/layout/vList2"/>
    <dgm:cxn modelId="{21424317-D377-46AD-B4A4-8D3373BDC3B8}" type="presParOf" srcId="{F7A2013A-C996-41B2-8C08-EAAF132F2C86}" destId="{4B9081A6-45FD-44D8-A4BA-378AAE99DA71}" srcOrd="34" destOrd="0" presId="urn:microsoft.com/office/officeart/2005/8/layout/vList2"/>
    <dgm:cxn modelId="{77109F9B-D778-4C8B-A245-B56AF80B9695}" type="presParOf" srcId="{F7A2013A-C996-41B2-8C08-EAAF132F2C86}" destId="{FCEE7B5E-5927-4083-A62D-A9E2D43DBB83}" srcOrd="35" destOrd="0" presId="urn:microsoft.com/office/officeart/2005/8/layout/vList2"/>
    <dgm:cxn modelId="{CD52107E-1FA3-4056-916A-7E5B32212F32}" type="presParOf" srcId="{F7A2013A-C996-41B2-8C08-EAAF132F2C86}" destId="{58598ACF-9A9D-43FF-9A39-A2DC974644B4}" srcOrd="36" destOrd="0" presId="urn:microsoft.com/office/officeart/2005/8/layout/vList2"/>
    <dgm:cxn modelId="{1305117D-D892-48CD-B6E8-88F47113697A}" type="presParOf" srcId="{F7A2013A-C996-41B2-8C08-EAAF132F2C86}" destId="{43B4C51D-D648-4D8A-A11D-B28B2D31F3BC}" srcOrd="37" destOrd="0" presId="urn:microsoft.com/office/officeart/2005/8/layout/vList2"/>
    <dgm:cxn modelId="{2F223F68-88E5-4F4B-87B1-40AD250A4D54}" type="presParOf" srcId="{F7A2013A-C996-41B2-8C08-EAAF132F2C86}" destId="{3962481D-E1D5-44A2-81B8-2D93602D44AA}" srcOrd="38" destOrd="0" presId="urn:microsoft.com/office/officeart/2005/8/layout/vList2"/>
    <dgm:cxn modelId="{4ACAE9CD-AA39-4D15-82AA-29630F234A94}" type="presParOf" srcId="{F7A2013A-C996-41B2-8C08-EAAF132F2C86}" destId="{E946D63A-AAE5-416F-8392-7890F92FF27E}" srcOrd="39" destOrd="0" presId="urn:microsoft.com/office/officeart/2005/8/layout/vList2"/>
    <dgm:cxn modelId="{693CF04E-0A65-4AC5-A415-3B307B5D1EAB}" type="presParOf" srcId="{F7A2013A-C996-41B2-8C08-EAAF132F2C86}" destId="{5B9E8B75-DE80-4A7B-BE66-03665FC00662}" srcOrd="40" destOrd="0" presId="urn:microsoft.com/office/officeart/2005/8/layout/vList2"/>
    <dgm:cxn modelId="{F04DAFFB-938C-4864-938B-E68211920A01}" type="presParOf" srcId="{F7A2013A-C996-41B2-8C08-EAAF132F2C86}" destId="{6742F205-5AF2-4D0B-A3F2-FC1128977517}" srcOrd="41" destOrd="0" presId="urn:microsoft.com/office/officeart/2005/8/layout/vList2"/>
    <dgm:cxn modelId="{B7B751C8-C417-4B54-8A5E-DE4B903B75EF}" type="presParOf" srcId="{F7A2013A-C996-41B2-8C08-EAAF132F2C86}" destId="{8D50D526-A135-4521-8126-C43120BE33AD}" srcOrd="4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068211-48CE-4A68-968F-1EB506B15B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C6E0151A-6D34-4A28-B6E2-FE7CD125EE24}">
      <dgm:prSet phldrT="[Text]" custT="1"/>
      <dgm:spPr/>
      <dgm:t>
        <a:bodyPr tIns="0" bIns="0"/>
        <a:lstStyle/>
        <a:p>
          <a:r>
            <a:rPr lang="en-GB" sz="900" b="1" i="0" dirty="0"/>
            <a:t>Move Statements to Callers</a:t>
          </a:r>
          <a:endParaRPr lang="en-DE" sz="900" dirty="0"/>
        </a:p>
      </dgm:t>
    </dgm:pt>
    <dgm:pt modelId="{BB1B64FD-1582-48E7-A7F7-C8C1594E0D17}" type="parTrans" cxnId="{5D87A5ED-1BF7-4294-80BF-F0FABF75C0D1}">
      <dgm:prSet/>
      <dgm:spPr/>
      <dgm:t>
        <a:bodyPr/>
        <a:lstStyle/>
        <a:p>
          <a:endParaRPr lang="en-DE"/>
        </a:p>
      </dgm:t>
    </dgm:pt>
    <dgm:pt modelId="{6DD8F712-0B80-4A2A-A550-C25CFCA44EB0}" type="sibTrans" cxnId="{5D87A5ED-1BF7-4294-80BF-F0FABF75C0D1}">
      <dgm:prSet/>
      <dgm:spPr/>
      <dgm:t>
        <a:bodyPr/>
        <a:lstStyle/>
        <a:p>
          <a:endParaRPr lang="en-DE"/>
        </a:p>
      </dgm:t>
    </dgm:pt>
    <dgm:pt modelId="{234240CE-260F-44FE-B831-5B27322A0313}">
      <dgm:prSet phldrT="[Text]" custT="1"/>
      <dgm:spPr/>
      <dgm:t>
        <a:bodyPr tIns="0" bIns="0"/>
        <a:lstStyle/>
        <a:p>
          <a:r>
            <a:rPr lang="en-GB" sz="900" b="1" i="0"/>
            <a:t>Parameterize Function</a:t>
          </a:r>
          <a:endParaRPr lang="en-DE" sz="900" dirty="0"/>
        </a:p>
      </dgm:t>
    </dgm:pt>
    <dgm:pt modelId="{E8061594-5CE5-4EFE-B86A-447E883BA358}" type="parTrans" cxnId="{2275AD06-C133-443D-BA37-C3B32C4187E9}">
      <dgm:prSet/>
      <dgm:spPr/>
      <dgm:t>
        <a:bodyPr/>
        <a:lstStyle/>
        <a:p>
          <a:endParaRPr lang="en-DE"/>
        </a:p>
      </dgm:t>
    </dgm:pt>
    <dgm:pt modelId="{320E8BB0-94B3-468F-8970-76D7B556C7FC}" type="sibTrans" cxnId="{2275AD06-C133-443D-BA37-C3B32C4187E9}">
      <dgm:prSet/>
      <dgm:spPr/>
      <dgm:t>
        <a:bodyPr/>
        <a:lstStyle/>
        <a:p>
          <a:endParaRPr lang="en-DE"/>
        </a:p>
      </dgm:t>
    </dgm:pt>
    <dgm:pt modelId="{A372DA48-EBD8-4445-BEC2-F0A5F7D48557}">
      <dgm:prSet phldrT="[Text]" custT="1"/>
      <dgm:spPr/>
      <dgm:t>
        <a:bodyPr tIns="0" bIns="0"/>
        <a:lstStyle/>
        <a:p>
          <a:r>
            <a:rPr lang="en-GB" sz="900" b="1" i="0"/>
            <a:t>Preserve Whole Object</a:t>
          </a:r>
          <a:endParaRPr lang="en-DE" sz="900" dirty="0"/>
        </a:p>
      </dgm:t>
    </dgm:pt>
    <dgm:pt modelId="{DE112E14-32F6-4CFD-A03E-E65BB6DAF719}" type="parTrans" cxnId="{25A24D80-DBA5-4319-B0DE-3539402F21D3}">
      <dgm:prSet/>
      <dgm:spPr/>
      <dgm:t>
        <a:bodyPr/>
        <a:lstStyle/>
        <a:p>
          <a:endParaRPr lang="en-DE"/>
        </a:p>
      </dgm:t>
    </dgm:pt>
    <dgm:pt modelId="{6CA92357-3E07-409C-91CB-2680A02E7B5B}" type="sibTrans" cxnId="{25A24D80-DBA5-4319-B0DE-3539402F21D3}">
      <dgm:prSet/>
      <dgm:spPr/>
      <dgm:t>
        <a:bodyPr/>
        <a:lstStyle/>
        <a:p>
          <a:endParaRPr lang="en-DE"/>
        </a:p>
      </dgm:t>
    </dgm:pt>
    <dgm:pt modelId="{72CBEA5B-4B98-41DF-9134-42176E2B93F0}">
      <dgm:prSet custT="1"/>
      <dgm:spPr/>
      <dgm:t>
        <a:bodyPr tIns="0" bIns="0"/>
        <a:lstStyle/>
        <a:p>
          <a:r>
            <a:rPr lang="en-GB" sz="900" b="1" i="0"/>
            <a:t>Pull Up Constructor Body</a:t>
          </a:r>
          <a:endParaRPr lang="en-DE" sz="900" dirty="0"/>
        </a:p>
      </dgm:t>
    </dgm:pt>
    <dgm:pt modelId="{1213A04D-3415-4806-84A3-E73161DA0B9C}" type="parTrans" cxnId="{FC1B1820-5537-408D-AE05-572D30311875}">
      <dgm:prSet/>
      <dgm:spPr/>
      <dgm:t>
        <a:bodyPr/>
        <a:lstStyle/>
        <a:p>
          <a:endParaRPr lang="en-DE"/>
        </a:p>
      </dgm:t>
    </dgm:pt>
    <dgm:pt modelId="{C7521B4B-FE91-4C3A-95EC-6804A0082206}" type="sibTrans" cxnId="{FC1B1820-5537-408D-AE05-572D30311875}">
      <dgm:prSet/>
      <dgm:spPr/>
      <dgm:t>
        <a:bodyPr/>
        <a:lstStyle/>
        <a:p>
          <a:endParaRPr lang="en-DE"/>
        </a:p>
      </dgm:t>
    </dgm:pt>
    <dgm:pt modelId="{E7030006-D0CC-4BB3-8D74-42BDF4EBF6ED}">
      <dgm:prSet custT="1"/>
      <dgm:spPr/>
      <dgm:t>
        <a:bodyPr tIns="0" bIns="0"/>
        <a:lstStyle/>
        <a:p>
          <a:r>
            <a:rPr lang="en-GB" sz="900" b="1" i="0"/>
            <a:t>Pull Up Field</a:t>
          </a:r>
          <a:endParaRPr lang="en-DE" sz="900" dirty="0"/>
        </a:p>
      </dgm:t>
    </dgm:pt>
    <dgm:pt modelId="{5623E0EB-11B1-4108-8A7C-C1F558963725}" type="parTrans" cxnId="{36ACA85C-3BFC-489B-B2F5-7819CF6A92B8}">
      <dgm:prSet/>
      <dgm:spPr/>
      <dgm:t>
        <a:bodyPr/>
        <a:lstStyle/>
        <a:p>
          <a:endParaRPr lang="en-DE"/>
        </a:p>
      </dgm:t>
    </dgm:pt>
    <dgm:pt modelId="{B6D0B266-30BD-4B4C-93E0-563854CFE10F}" type="sibTrans" cxnId="{36ACA85C-3BFC-489B-B2F5-7819CF6A92B8}">
      <dgm:prSet/>
      <dgm:spPr/>
      <dgm:t>
        <a:bodyPr/>
        <a:lstStyle/>
        <a:p>
          <a:endParaRPr lang="en-DE"/>
        </a:p>
      </dgm:t>
    </dgm:pt>
    <dgm:pt modelId="{59B33856-2883-425C-83E6-466E1E7770FE}">
      <dgm:prSet custT="1"/>
      <dgm:spPr/>
      <dgm:t>
        <a:bodyPr tIns="0" bIns="0"/>
        <a:lstStyle/>
        <a:p>
          <a:r>
            <a:rPr lang="en-GB" sz="900" b="1" i="0"/>
            <a:t>Pull Up Method</a:t>
          </a:r>
          <a:endParaRPr lang="en-DE" sz="900" dirty="0"/>
        </a:p>
      </dgm:t>
    </dgm:pt>
    <dgm:pt modelId="{65A9BCDC-3CFE-4ECE-B4F0-27C624F99B55}" type="parTrans" cxnId="{148F6F3B-704A-4D79-B9D8-181C7132552F}">
      <dgm:prSet/>
      <dgm:spPr/>
      <dgm:t>
        <a:bodyPr/>
        <a:lstStyle/>
        <a:p>
          <a:endParaRPr lang="en-DE"/>
        </a:p>
      </dgm:t>
    </dgm:pt>
    <dgm:pt modelId="{D7348BBA-3848-405D-8016-99B0E57CB0F4}" type="sibTrans" cxnId="{148F6F3B-704A-4D79-B9D8-181C7132552F}">
      <dgm:prSet/>
      <dgm:spPr/>
      <dgm:t>
        <a:bodyPr/>
        <a:lstStyle/>
        <a:p>
          <a:endParaRPr lang="en-DE"/>
        </a:p>
      </dgm:t>
    </dgm:pt>
    <dgm:pt modelId="{D1388705-14D8-4909-BC15-4765AF603E9B}">
      <dgm:prSet custT="1"/>
      <dgm:spPr/>
      <dgm:t>
        <a:bodyPr tIns="0" bIns="0"/>
        <a:lstStyle/>
        <a:p>
          <a:r>
            <a:rPr lang="en-GB" sz="900" b="1" i="0"/>
            <a:t>Push Down Field</a:t>
          </a:r>
          <a:endParaRPr lang="en-DE" sz="900" dirty="0"/>
        </a:p>
      </dgm:t>
    </dgm:pt>
    <dgm:pt modelId="{493EFFBF-7AE6-45AB-ADAD-020B79BBF6E1}" type="parTrans" cxnId="{5D7335C1-3109-460B-B02B-24644BEFC508}">
      <dgm:prSet/>
      <dgm:spPr/>
      <dgm:t>
        <a:bodyPr/>
        <a:lstStyle/>
        <a:p>
          <a:endParaRPr lang="en-DE"/>
        </a:p>
      </dgm:t>
    </dgm:pt>
    <dgm:pt modelId="{B39E1586-C997-4D86-9208-1C59A71F4883}" type="sibTrans" cxnId="{5D7335C1-3109-460B-B02B-24644BEFC508}">
      <dgm:prSet/>
      <dgm:spPr/>
      <dgm:t>
        <a:bodyPr/>
        <a:lstStyle/>
        <a:p>
          <a:endParaRPr lang="en-DE"/>
        </a:p>
      </dgm:t>
    </dgm:pt>
    <dgm:pt modelId="{2D699468-A1EC-4176-9B56-A71346A2CE6B}">
      <dgm:prSet custT="1"/>
      <dgm:spPr/>
      <dgm:t>
        <a:bodyPr tIns="0" bIns="0"/>
        <a:lstStyle/>
        <a:p>
          <a:r>
            <a:rPr lang="en-GB" sz="900" b="1" i="0"/>
            <a:t>Push Down Method</a:t>
          </a:r>
          <a:endParaRPr lang="en-DE" sz="900" dirty="0"/>
        </a:p>
      </dgm:t>
    </dgm:pt>
    <dgm:pt modelId="{B01CCC73-3A88-4FF9-8E93-62E829AB52EC}" type="parTrans" cxnId="{3BFDF1E4-F3CF-4F04-93B6-0EF37795F492}">
      <dgm:prSet/>
      <dgm:spPr/>
      <dgm:t>
        <a:bodyPr/>
        <a:lstStyle/>
        <a:p>
          <a:endParaRPr lang="en-DE"/>
        </a:p>
      </dgm:t>
    </dgm:pt>
    <dgm:pt modelId="{FAD86B8E-F948-462D-88C1-EBFF32310A78}" type="sibTrans" cxnId="{3BFDF1E4-F3CF-4F04-93B6-0EF37795F492}">
      <dgm:prSet/>
      <dgm:spPr/>
      <dgm:t>
        <a:bodyPr/>
        <a:lstStyle/>
        <a:p>
          <a:endParaRPr lang="en-DE"/>
        </a:p>
      </dgm:t>
    </dgm:pt>
    <dgm:pt modelId="{0A6B9F32-1FCA-485A-AE58-248446170817}">
      <dgm:prSet custT="1"/>
      <dgm:spPr/>
      <dgm:t>
        <a:bodyPr tIns="0" bIns="0"/>
        <a:lstStyle/>
        <a:p>
          <a:r>
            <a:rPr lang="en-GB" sz="900" b="1" i="0" dirty="0"/>
            <a:t>Remove Dead Code</a:t>
          </a:r>
          <a:endParaRPr lang="en-DE" sz="900" dirty="0"/>
        </a:p>
      </dgm:t>
    </dgm:pt>
    <dgm:pt modelId="{8E61C5D2-0956-47C1-963F-2F5BF9DEAE60}" type="parTrans" cxnId="{5F50AA94-3D1C-4BFE-89E4-C836CACF75B4}">
      <dgm:prSet/>
      <dgm:spPr/>
      <dgm:t>
        <a:bodyPr/>
        <a:lstStyle/>
        <a:p>
          <a:endParaRPr lang="en-DE"/>
        </a:p>
      </dgm:t>
    </dgm:pt>
    <dgm:pt modelId="{17703055-CDDB-414A-B1D3-C45DF6D270A4}" type="sibTrans" cxnId="{5F50AA94-3D1C-4BFE-89E4-C836CACF75B4}">
      <dgm:prSet/>
      <dgm:spPr/>
      <dgm:t>
        <a:bodyPr/>
        <a:lstStyle/>
        <a:p>
          <a:endParaRPr lang="en-DE"/>
        </a:p>
      </dgm:t>
    </dgm:pt>
    <dgm:pt modelId="{303FE656-9958-4091-B95A-6F1DC7FEDE0B}">
      <dgm:prSet custT="1"/>
      <dgm:spPr/>
      <dgm:t>
        <a:bodyPr tIns="0" bIns="0"/>
        <a:lstStyle/>
        <a:p>
          <a:r>
            <a:rPr lang="en-GB" sz="900" b="1" i="0"/>
            <a:t>Remove Flag Argument</a:t>
          </a:r>
          <a:endParaRPr lang="en-DE" sz="900" dirty="0"/>
        </a:p>
      </dgm:t>
    </dgm:pt>
    <dgm:pt modelId="{68185D8C-6E2A-41AA-BD1F-8E345A72DA18}" type="parTrans" cxnId="{E6E3E545-7C6E-42F2-B0E9-2C4F0E9A5E8A}">
      <dgm:prSet/>
      <dgm:spPr/>
      <dgm:t>
        <a:bodyPr/>
        <a:lstStyle/>
        <a:p>
          <a:endParaRPr lang="en-DE"/>
        </a:p>
      </dgm:t>
    </dgm:pt>
    <dgm:pt modelId="{08B23AC0-DA5D-4C97-A86A-E5963E877120}" type="sibTrans" cxnId="{E6E3E545-7C6E-42F2-B0E9-2C4F0E9A5E8A}">
      <dgm:prSet/>
      <dgm:spPr/>
      <dgm:t>
        <a:bodyPr/>
        <a:lstStyle/>
        <a:p>
          <a:endParaRPr lang="en-DE"/>
        </a:p>
      </dgm:t>
    </dgm:pt>
    <dgm:pt modelId="{2B60F705-054E-467A-9EB0-A92822A31094}">
      <dgm:prSet custT="1"/>
      <dgm:spPr/>
      <dgm:t>
        <a:bodyPr tIns="0" bIns="0"/>
        <a:lstStyle/>
        <a:p>
          <a:r>
            <a:rPr lang="en-GB" sz="900" b="1" i="0"/>
            <a:t>Remove Middle Man</a:t>
          </a:r>
          <a:endParaRPr lang="en-DE" sz="900" dirty="0"/>
        </a:p>
      </dgm:t>
    </dgm:pt>
    <dgm:pt modelId="{8382B565-2966-41C3-BA4B-F665B4160203}" type="parTrans" cxnId="{21D610D0-97C6-4CAB-91A4-A327BBD49779}">
      <dgm:prSet/>
      <dgm:spPr/>
      <dgm:t>
        <a:bodyPr/>
        <a:lstStyle/>
        <a:p>
          <a:endParaRPr lang="en-DE"/>
        </a:p>
      </dgm:t>
    </dgm:pt>
    <dgm:pt modelId="{0D0288EE-244F-4DF5-AAF8-6A522F6B0C18}" type="sibTrans" cxnId="{21D610D0-97C6-4CAB-91A4-A327BBD49779}">
      <dgm:prSet/>
      <dgm:spPr/>
      <dgm:t>
        <a:bodyPr/>
        <a:lstStyle/>
        <a:p>
          <a:endParaRPr lang="en-DE"/>
        </a:p>
      </dgm:t>
    </dgm:pt>
    <dgm:pt modelId="{AE7984BF-D96E-4063-8506-4DD96BDB7603}">
      <dgm:prSet custT="1"/>
      <dgm:spPr/>
      <dgm:t>
        <a:bodyPr tIns="0" bIns="0"/>
        <a:lstStyle/>
        <a:p>
          <a:r>
            <a:rPr lang="en-GB" sz="900" b="1" i="0"/>
            <a:t>Remove Setting Method</a:t>
          </a:r>
          <a:endParaRPr lang="en-DE" sz="900" dirty="0"/>
        </a:p>
      </dgm:t>
    </dgm:pt>
    <dgm:pt modelId="{242C0089-B1EF-4956-9587-037C7CF8D4C9}" type="parTrans" cxnId="{BC6E0811-3EDB-4C30-BFED-E1A1862B3F22}">
      <dgm:prSet/>
      <dgm:spPr/>
      <dgm:t>
        <a:bodyPr/>
        <a:lstStyle/>
        <a:p>
          <a:endParaRPr lang="en-DE"/>
        </a:p>
      </dgm:t>
    </dgm:pt>
    <dgm:pt modelId="{2A2DF42A-391E-4639-A3C7-45019FFDA704}" type="sibTrans" cxnId="{BC6E0811-3EDB-4C30-BFED-E1A1862B3F22}">
      <dgm:prSet/>
      <dgm:spPr/>
      <dgm:t>
        <a:bodyPr/>
        <a:lstStyle/>
        <a:p>
          <a:endParaRPr lang="en-DE"/>
        </a:p>
      </dgm:t>
    </dgm:pt>
    <dgm:pt modelId="{3F6E6D8D-00EC-4969-B254-4B9E2A157097}">
      <dgm:prSet custT="1"/>
      <dgm:spPr/>
      <dgm:t>
        <a:bodyPr tIns="0" bIns="0"/>
        <a:lstStyle/>
        <a:p>
          <a:r>
            <a:rPr lang="en-GB" sz="900" b="1" i="0"/>
            <a:t>Remove Subclass</a:t>
          </a:r>
          <a:endParaRPr lang="en-DE" sz="900" dirty="0"/>
        </a:p>
      </dgm:t>
    </dgm:pt>
    <dgm:pt modelId="{5FA33E0C-3C6C-414D-A2A5-4DADCA9BECB2}" type="parTrans" cxnId="{342DBA9E-8A9A-4E3A-94E7-E8431E1503B6}">
      <dgm:prSet/>
      <dgm:spPr/>
      <dgm:t>
        <a:bodyPr/>
        <a:lstStyle/>
        <a:p>
          <a:endParaRPr lang="en-DE"/>
        </a:p>
      </dgm:t>
    </dgm:pt>
    <dgm:pt modelId="{630D7095-43AA-4D43-8C9D-F54C700D73AA}" type="sibTrans" cxnId="{342DBA9E-8A9A-4E3A-94E7-E8431E1503B6}">
      <dgm:prSet/>
      <dgm:spPr/>
      <dgm:t>
        <a:bodyPr/>
        <a:lstStyle/>
        <a:p>
          <a:endParaRPr lang="en-DE"/>
        </a:p>
      </dgm:t>
    </dgm:pt>
    <dgm:pt modelId="{CBA222AB-269F-4B95-A810-C8FB8AB7A0A7}">
      <dgm:prSet custT="1"/>
      <dgm:spPr/>
      <dgm:t>
        <a:bodyPr tIns="0" bIns="0"/>
        <a:lstStyle/>
        <a:p>
          <a:r>
            <a:rPr lang="en-GB" sz="900" b="1" i="0"/>
            <a:t>Rename Field</a:t>
          </a:r>
          <a:endParaRPr lang="en-DE" sz="900" dirty="0"/>
        </a:p>
      </dgm:t>
    </dgm:pt>
    <dgm:pt modelId="{5B9D10DA-7240-45C7-990E-85933E3D2EEB}" type="parTrans" cxnId="{6BFA3EDB-22C9-4838-94FD-393612466AD4}">
      <dgm:prSet/>
      <dgm:spPr/>
      <dgm:t>
        <a:bodyPr/>
        <a:lstStyle/>
        <a:p>
          <a:endParaRPr lang="en-DE"/>
        </a:p>
      </dgm:t>
    </dgm:pt>
    <dgm:pt modelId="{0E934024-DA4D-48AB-B784-7A4F0AFBEF8C}" type="sibTrans" cxnId="{6BFA3EDB-22C9-4838-94FD-393612466AD4}">
      <dgm:prSet/>
      <dgm:spPr/>
      <dgm:t>
        <a:bodyPr/>
        <a:lstStyle/>
        <a:p>
          <a:endParaRPr lang="en-DE"/>
        </a:p>
      </dgm:t>
    </dgm:pt>
    <dgm:pt modelId="{A7B84550-5F5E-4C9D-A6A9-42E22C3E2843}">
      <dgm:prSet custT="1"/>
      <dgm:spPr/>
      <dgm:t>
        <a:bodyPr tIns="0" bIns="0"/>
        <a:lstStyle/>
        <a:p>
          <a:r>
            <a:rPr lang="en-GB" sz="900" b="1" i="0"/>
            <a:t>Rename Variable</a:t>
          </a:r>
          <a:endParaRPr lang="en-DE" sz="900" dirty="0"/>
        </a:p>
      </dgm:t>
    </dgm:pt>
    <dgm:pt modelId="{E9B9ECBD-7DC7-4D78-826B-C1ADE012347D}" type="parTrans" cxnId="{126A2250-66CB-4B76-9BB5-9729D8CFC92D}">
      <dgm:prSet/>
      <dgm:spPr/>
      <dgm:t>
        <a:bodyPr/>
        <a:lstStyle/>
        <a:p>
          <a:endParaRPr lang="en-DE"/>
        </a:p>
      </dgm:t>
    </dgm:pt>
    <dgm:pt modelId="{9D41D1A9-7078-4A25-860D-198536029808}" type="sibTrans" cxnId="{126A2250-66CB-4B76-9BB5-9729D8CFC92D}">
      <dgm:prSet/>
      <dgm:spPr/>
      <dgm:t>
        <a:bodyPr/>
        <a:lstStyle/>
        <a:p>
          <a:endParaRPr lang="en-DE"/>
        </a:p>
      </dgm:t>
    </dgm:pt>
    <dgm:pt modelId="{D3331A01-382A-4683-8068-AAE8913D5F23}">
      <dgm:prSet custT="1"/>
      <dgm:spPr/>
      <dgm:t>
        <a:bodyPr tIns="0" bIns="0"/>
        <a:lstStyle/>
        <a:p>
          <a:r>
            <a:rPr lang="en-GB" sz="900" b="1" i="0"/>
            <a:t>Replace Command with Function</a:t>
          </a:r>
          <a:endParaRPr lang="en-DE" sz="900" dirty="0"/>
        </a:p>
      </dgm:t>
    </dgm:pt>
    <dgm:pt modelId="{5EA75BE8-12E7-4AB8-87B1-5625B1F97398}" type="parTrans" cxnId="{0649F7DF-8B67-4FE6-A825-EA8992FA45FC}">
      <dgm:prSet/>
      <dgm:spPr/>
      <dgm:t>
        <a:bodyPr/>
        <a:lstStyle/>
        <a:p>
          <a:endParaRPr lang="en-DE"/>
        </a:p>
      </dgm:t>
    </dgm:pt>
    <dgm:pt modelId="{4C321EF4-D918-4790-A023-69351A6BBB23}" type="sibTrans" cxnId="{0649F7DF-8B67-4FE6-A825-EA8992FA45FC}">
      <dgm:prSet/>
      <dgm:spPr/>
      <dgm:t>
        <a:bodyPr/>
        <a:lstStyle/>
        <a:p>
          <a:endParaRPr lang="en-DE"/>
        </a:p>
      </dgm:t>
    </dgm:pt>
    <dgm:pt modelId="{D9E8B73F-1B6C-4A4C-9660-4C91A79E6E9F}">
      <dgm:prSet custT="1"/>
      <dgm:spPr/>
      <dgm:t>
        <a:bodyPr tIns="0" bIns="0"/>
        <a:lstStyle/>
        <a:p>
          <a:r>
            <a:rPr lang="en-GB" sz="900" b="1" i="0"/>
            <a:t>Replace Conditional with Polymorphism</a:t>
          </a:r>
          <a:endParaRPr lang="en-DE" sz="900" dirty="0"/>
        </a:p>
      </dgm:t>
    </dgm:pt>
    <dgm:pt modelId="{6D62EC06-46CB-4F9A-A48C-3F8642D36B33}" type="parTrans" cxnId="{DAB2B39C-21F0-4EBE-8BB0-0D3DC76F7A58}">
      <dgm:prSet/>
      <dgm:spPr/>
      <dgm:t>
        <a:bodyPr/>
        <a:lstStyle/>
        <a:p>
          <a:endParaRPr lang="en-DE"/>
        </a:p>
      </dgm:t>
    </dgm:pt>
    <dgm:pt modelId="{BFB5E57C-6390-4200-9F29-03C24E11B43F}" type="sibTrans" cxnId="{DAB2B39C-21F0-4EBE-8BB0-0D3DC76F7A58}">
      <dgm:prSet/>
      <dgm:spPr/>
      <dgm:t>
        <a:bodyPr/>
        <a:lstStyle/>
        <a:p>
          <a:endParaRPr lang="en-DE"/>
        </a:p>
      </dgm:t>
    </dgm:pt>
    <dgm:pt modelId="{74724BC5-30E2-4F22-B666-D0D65616FE42}">
      <dgm:prSet custT="1"/>
      <dgm:spPr/>
      <dgm:t>
        <a:bodyPr tIns="0" bIns="0"/>
        <a:lstStyle/>
        <a:p>
          <a:r>
            <a:rPr lang="en-GB" sz="900" b="1" i="0"/>
            <a:t>Replace Constructor with Factory Function</a:t>
          </a:r>
          <a:endParaRPr lang="en-DE" sz="900" dirty="0"/>
        </a:p>
      </dgm:t>
    </dgm:pt>
    <dgm:pt modelId="{E48A47E4-EBBC-42B3-BDB0-20A27DA0B176}" type="parTrans" cxnId="{855503E0-DE26-4055-A3C1-3D2475530AE4}">
      <dgm:prSet/>
      <dgm:spPr/>
      <dgm:t>
        <a:bodyPr/>
        <a:lstStyle/>
        <a:p>
          <a:endParaRPr lang="en-DE"/>
        </a:p>
      </dgm:t>
    </dgm:pt>
    <dgm:pt modelId="{92B6C049-F414-4F63-93F6-C7F95723AC9E}" type="sibTrans" cxnId="{855503E0-DE26-4055-A3C1-3D2475530AE4}">
      <dgm:prSet/>
      <dgm:spPr/>
      <dgm:t>
        <a:bodyPr/>
        <a:lstStyle/>
        <a:p>
          <a:endParaRPr lang="en-DE"/>
        </a:p>
      </dgm:t>
    </dgm:pt>
    <dgm:pt modelId="{EDB7D6FB-69B4-4141-9435-E593E02C754D}">
      <dgm:prSet custT="1"/>
      <dgm:spPr/>
      <dgm:t>
        <a:bodyPr tIns="0" bIns="0"/>
        <a:lstStyle/>
        <a:p>
          <a:r>
            <a:rPr lang="en-GB" sz="900" b="1" i="0"/>
            <a:t>Replace Control Flag with Break</a:t>
          </a:r>
          <a:endParaRPr lang="en-DE" sz="900" dirty="0"/>
        </a:p>
      </dgm:t>
    </dgm:pt>
    <dgm:pt modelId="{8D50C089-D554-4FAB-A234-0ADB2770398B}" type="parTrans" cxnId="{1BF141FA-2ADD-4146-8513-F7138A43721D}">
      <dgm:prSet/>
      <dgm:spPr/>
      <dgm:t>
        <a:bodyPr/>
        <a:lstStyle/>
        <a:p>
          <a:endParaRPr lang="en-DE"/>
        </a:p>
      </dgm:t>
    </dgm:pt>
    <dgm:pt modelId="{D5E2A03A-0E32-41D2-8326-745547D1683F}" type="sibTrans" cxnId="{1BF141FA-2ADD-4146-8513-F7138A43721D}">
      <dgm:prSet/>
      <dgm:spPr/>
      <dgm:t>
        <a:bodyPr/>
        <a:lstStyle/>
        <a:p>
          <a:endParaRPr lang="en-DE"/>
        </a:p>
      </dgm:t>
    </dgm:pt>
    <dgm:pt modelId="{582C0F0F-2C62-470B-B587-9FA3ACF8A01A}">
      <dgm:prSet custT="1"/>
      <dgm:spPr/>
      <dgm:t>
        <a:bodyPr tIns="0" bIns="0"/>
        <a:lstStyle/>
        <a:p>
          <a:r>
            <a:rPr lang="en-GB" sz="900" b="1" i="0"/>
            <a:t>Replace Derived Variable with Query</a:t>
          </a:r>
          <a:endParaRPr lang="en-DE" sz="900" dirty="0"/>
        </a:p>
      </dgm:t>
    </dgm:pt>
    <dgm:pt modelId="{FBE204F2-5F23-430D-AD6B-101C19DFD6F5}" type="parTrans" cxnId="{52FA53CB-8AF4-43E9-8E5E-E2796E01E0E5}">
      <dgm:prSet/>
      <dgm:spPr/>
      <dgm:t>
        <a:bodyPr/>
        <a:lstStyle/>
        <a:p>
          <a:endParaRPr lang="en-DE"/>
        </a:p>
      </dgm:t>
    </dgm:pt>
    <dgm:pt modelId="{964D5D00-2884-4769-9A5B-A12CAB8473A7}" type="sibTrans" cxnId="{52FA53CB-8AF4-43E9-8E5E-E2796E01E0E5}">
      <dgm:prSet/>
      <dgm:spPr/>
      <dgm:t>
        <a:bodyPr/>
        <a:lstStyle/>
        <a:p>
          <a:endParaRPr lang="en-DE"/>
        </a:p>
      </dgm:t>
    </dgm:pt>
    <dgm:pt modelId="{CAFCC62E-65AC-4F69-8297-42071EB3806F}">
      <dgm:prSet custT="1"/>
      <dgm:spPr/>
      <dgm:t>
        <a:bodyPr tIns="0" bIns="0"/>
        <a:lstStyle/>
        <a:p>
          <a:r>
            <a:rPr lang="en-GB" sz="900" b="1" i="0"/>
            <a:t>Replace Error Code with Exception</a:t>
          </a:r>
          <a:endParaRPr lang="en-DE" sz="900" dirty="0"/>
        </a:p>
      </dgm:t>
    </dgm:pt>
    <dgm:pt modelId="{65B3AAF4-A2D2-4C49-859B-E2A0A89BEAD2}" type="parTrans" cxnId="{1AD26481-CBF2-4882-8D13-B2248DE5890E}">
      <dgm:prSet/>
      <dgm:spPr/>
      <dgm:t>
        <a:bodyPr/>
        <a:lstStyle/>
        <a:p>
          <a:endParaRPr lang="en-DE"/>
        </a:p>
      </dgm:t>
    </dgm:pt>
    <dgm:pt modelId="{539B448D-9891-4644-AF23-AA860A7E8E98}" type="sibTrans" cxnId="{1AD26481-CBF2-4882-8D13-B2248DE5890E}">
      <dgm:prSet/>
      <dgm:spPr/>
      <dgm:t>
        <a:bodyPr/>
        <a:lstStyle/>
        <a:p>
          <a:endParaRPr lang="en-DE"/>
        </a:p>
      </dgm:t>
    </dgm:pt>
    <dgm:pt modelId="{57CA41EB-306A-4B07-8009-73AC39953F07}">
      <dgm:prSet custT="1"/>
      <dgm:spPr/>
      <dgm:t>
        <a:bodyPr tIns="0" bIns="0"/>
        <a:lstStyle/>
        <a:p>
          <a:r>
            <a:rPr lang="en-GB" sz="900" b="1" i="0" dirty="0"/>
            <a:t>Replace Exception with Precheck</a:t>
          </a:r>
          <a:endParaRPr lang="en-DE" sz="900" dirty="0"/>
        </a:p>
      </dgm:t>
    </dgm:pt>
    <dgm:pt modelId="{D378463A-6146-49EB-AADB-456EB812B491}" type="parTrans" cxnId="{B93351BE-A625-435A-9678-4FF46B8BFB8A}">
      <dgm:prSet/>
      <dgm:spPr/>
      <dgm:t>
        <a:bodyPr/>
        <a:lstStyle/>
        <a:p>
          <a:endParaRPr lang="en-DE"/>
        </a:p>
      </dgm:t>
    </dgm:pt>
    <dgm:pt modelId="{F17951A9-9CC8-44B2-BCFA-1499E66CDC6C}" type="sibTrans" cxnId="{B93351BE-A625-435A-9678-4FF46B8BFB8A}">
      <dgm:prSet/>
      <dgm:spPr/>
      <dgm:t>
        <a:bodyPr/>
        <a:lstStyle/>
        <a:p>
          <a:endParaRPr lang="en-DE"/>
        </a:p>
      </dgm:t>
    </dgm:pt>
    <dgm:pt modelId="{F7A2013A-C996-41B2-8C08-EAAF132F2C86}" type="pres">
      <dgm:prSet presAssocID="{A1068211-48CE-4A68-968F-1EB506B15BE1}" presName="linear" presStyleCnt="0">
        <dgm:presLayoutVars>
          <dgm:animLvl val="lvl"/>
          <dgm:resizeHandles val="exact"/>
        </dgm:presLayoutVars>
      </dgm:prSet>
      <dgm:spPr/>
    </dgm:pt>
    <dgm:pt modelId="{EBFE1D2E-EABC-4362-A632-4481DE2831BA}" type="pres">
      <dgm:prSet presAssocID="{C6E0151A-6D34-4A28-B6E2-FE7CD125EE24}" presName="parentText" presStyleLbl="node1" presStyleIdx="0" presStyleCnt="22">
        <dgm:presLayoutVars>
          <dgm:chMax val="0"/>
          <dgm:bulletEnabled val="1"/>
        </dgm:presLayoutVars>
      </dgm:prSet>
      <dgm:spPr/>
    </dgm:pt>
    <dgm:pt modelId="{D9EB8979-BC08-4316-A1DB-A74136916813}" type="pres">
      <dgm:prSet presAssocID="{6DD8F712-0B80-4A2A-A550-C25CFCA44EB0}" presName="spacer" presStyleCnt="0"/>
      <dgm:spPr/>
    </dgm:pt>
    <dgm:pt modelId="{C5458F36-431C-4982-A1C8-A4514DFA11D2}" type="pres">
      <dgm:prSet presAssocID="{234240CE-260F-44FE-B831-5B27322A0313}" presName="parentText" presStyleLbl="node1" presStyleIdx="1" presStyleCnt="22">
        <dgm:presLayoutVars>
          <dgm:chMax val="0"/>
          <dgm:bulletEnabled val="1"/>
        </dgm:presLayoutVars>
      </dgm:prSet>
      <dgm:spPr/>
    </dgm:pt>
    <dgm:pt modelId="{7E5DEB62-CEA1-4ED8-985A-5D8117113F22}" type="pres">
      <dgm:prSet presAssocID="{320E8BB0-94B3-468F-8970-76D7B556C7FC}" presName="spacer" presStyleCnt="0"/>
      <dgm:spPr/>
    </dgm:pt>
    <dgm:pt modelId="{D72F6746-743F-4B4F-9D1A-0B8C51CEF321}" type="pres">
      <dgm:prSet presAssocID="{A372DA48-EBD8-4445-BEC2-F0A5F7D48557}" presName="parentText" presStyleLbl="node1" presStyleIdx="2" presStyleCnt="22">
        <dgm:presLayoutVars>
          <dgm:chMax val="0"/>
          <dgm:bulletEnabled val="1"/>
        </dgm:presLayoutVars>
      </dgm:prSet>
      <dgm:spPr/>
    </dgm:pt>
    <dgm:pt modelId="{383500AE-7D24-4275-8C1C-3157EABA074C}" type="pres">
      <dgm:prSet presAssocID="{6CA92357-3E07-409C-91CB-2680A02E7B5B}" presName="spacer" presStyleCnt="0"/>
      <dgm:spPr/>
    </dgm:pt>
    <dgm:pt modelId="{1AC2103E-F866-40A6-8E49-8EC7A79F6B60}" type="pres">
      <dgm:prSet presAssocID="{72CBEA5B-4B98-41DF-9134-42176E2B93F0}" presName="parentText" presStyleLbl="node1" presStyleIdx="3" presStyleCnt="22">
        <dgm:presLayoutVars>
          <dgm:chMax val="0"/>
          <dgm:bulletEnabled val="1"/>
        </dgm:presLayoutVars>
      </dgm:prSet>
      <dgm:spPr/>
    </dgm:pt>
    <dgm:pt modelId="{F6CC84DA-644F-4ADC-9126-5E69BB71608A}" type="pres">
      <dgm:prSet presAssocID="{C7521B4B-FE91-4C3A-95EC-6804A0082206}" presName="spacer" presStyleCnt="0"/>
      <dgm:spPr/>
    </dgm:pt>
    <dgm:pt modelId="{03BDFC6B-5281-4025-A0DE-ED6590FCD540}" type="pres">
      <dgm:prSet presAssocID="{E7030006-D0CC-4BB3-8D74-42BDF4EBF6ED}" presName="parentText" presStyleLbl="node1" presStyleIdx="4" presStyleCnt="22">
        <dgm:presLayoutVars>
          <dgm:chMax val="0"/>
          <dgm:bulletEnabled val="1"/>
        </dgm:presLayoutVars>
      </dgm:prSet>
      <dgm:spPr/>
    </dgm:pt>
    <dgm:pt modelId="{59E19FCB-4297-48F1-B603-D22273C09F90}" type="pres">
      <dgm:prSet presAssocID="{B6D0B266-30BD-4B4C-93E0-563854CFE10F}" presName="spacer" presStyleCnt="0"/>
      <dgm:spPr/>
    </dgm:pt>
    <dgm:pt modelId="{B3EAD176-3A0E-4B7A-8AF6-A1D64E57CB05}" type="pres">
      <dgm:prSet presAssocID="{59B33856-2883-425C-83E6-466E1E7770FE}" presName="parentText" presStyleLbl="node1" presStyleIdx="5" presStyleCnt="22">
        <dgm:presLayoutVars>
          <dgm:chMax val="0"/>
          <dgm:bulletEnabled val="1"/>
        </dgm:presLayoutVars>
      </dgm:prSet>
      <dgm:spPr/>
    </dgm:pt>
    <dgm:pt modelId="{7D67F25A-2E21-4B6F-9CF0-119147D1154D}" type="pres">
      <dgm:prSet presAssocID="{D7348BBA-3848-405D-8016-99B0E57CB0F4}" presName="spacer" presStyleCnt="0"/>
      <dgm:spPr/>
    </dgm:pt>
    <dgm:pt modelId="{11057E32-7260-416C-86C0-9601125B3846}" type="pres">
      <dgm:prSet presAssocID="{D1388705-14D8-4909-BC15-4765AF603E9B}" presName="parentText" presStyleLbl="node1" presStyleIdx="6" presStyleCnt="22">
        <dgm:presLayoutVars>
          <dgm:chMax val="0"/>
          <dgm:bulletEnabled val="1"/>
        </dgm:presLayoutVars>
      </dgm:prSet>
      <dgm:spPr/>
    </dgm:pt>
    <dgm:pt modelId="{D6E0D600-F72D-4B76-9289-8F22F4836C68}" type="pres">
      <dgm:prSet presAssocID="{B39E1586-C997-4D86-9208-1C59A71F4883}" presName="spacer" presStyleCnt="0"/>
      <dgm:spPr/>
    </dgm:pt>
    <dgm:pt modelId="{E3AAE2AE-3C74-4DA3-AEF4-DDBE1D77A829}" type="pres">
      <dgm:prSet presAssocID="{2D699468-A1EC-4176-9B56-A71346A2CE6B}" presName="parentText" presStyleLbl="node1" presStyleIdx="7" presStyleCnt="22">
        <dgm:presLayoutVars>
          <dgm:chMax val="0"/>
          <dgm:bulletEnabled val="1"/>
        </dgm:presLayoutVars>
      </dgm:prSet>
      <dgm:spPr/>
    </dgm:pt>
    <dgm:pt modelId="{AED5ACBD-EF83-4967-B473-484C4BEBDD54}" type="pres">
      <dgm:prSet presAssocID="{FAD86B8E-F948-462D-88C1-EBFF32310A78}" presName="spacer" presStyleCnt="0"/>
      <dgm:spPr/>
    </dgm:pt>
    <dgm:pt modelId="{299BC60B-5E77-470E-A733-D60B0B74E037}" type="pres">
      <dgm:prSet presAssocID="{0A6B9F32-1FCA-485A-AE58-248446170817}" presName="parentText" presStyleLbl="node1" presStyleIdx="8" presStyleCnt="22">
        <dgm:presLayoutVars>
          <dgm:chMax val="0"/>
          <dgm:bulletEnabled val="1"/>
        </dgm:presLayoutVars>
      </dgm:prSet>
      <dgm:spPr/>
    </dgm:pt>
    <dgm:pt modelId="{AD7C3753-6EA1-4B4E-894B-9F1F0E8D5CC5}" type="pres">
      <dgm:prSet presAssocID="{17703055-CDDB-414A-B1D3-C45DF6D270A4}" presName="spacer" presStyleCnt="0"/>
      <dgm:spPr/>
    </dgm:pt>
    <dgm:pt modelId="{35063A83-7262-471A-9CCC-2BABA4508CF4}" type="pres">
      <dgm:prSet presAssocID="{303FE656-9958-4091-B95A-6F1DC7FEDE0B}" presName="parentText" presStyleLbl="node1" presStyleIdx="9" presStyleCnt="22">
        <dgm:presLayoutVars>
          <dgm:chMax val="0"/>
          <dgm:bulletEnabled val="1"/>
        </dgm:presLayoutVars>
      </dgm:prSet>
      <dgm:spPr/>
    </dgm:pt>
    <dgm:pt modelId="{8494B844-F556-4187-9D6D-403C4E7C9635}" type="pres">
      <dgm:prSet presAssocID="{08B23AC0-DA5D-4C97-A86A-E5963E877120}" presName="spacer" presStyleCnt="0"/>
      <dgm:spPr/>
    </dgm:pt>
    <dgm:pt modelId="{EB03D740-4A13-4F17-BD7F-ECF9306F13AE}" type="pres">
      <dgm:prSet presAssocID="{2B60F705-054E-467A-9EB0-A92822A31094}" presName="parentText" presStyleLbl="node1" presStyleIdx="10" presStyleCnt="22">
        <dgm:presLayoutVars>
          <dgm:chMax val="0"/>
          <dgm:bulletEnabled val="1"/>
        </dgm:presLayoutVars>
      </dgm:prSet>
      <dgm:spPr/>
    </dgm:pt>
    <dgm:pt modelId="{A090DF58-8A82-4B2A-A750-EB2C8BEA7A38}" type="pres">
      <dgm:prSet presAssocID="{0D0288EE-244F-4DF5-AAF8-6A522F6B0C18}" presName="spacer" presStyleCnt="0"/>
      <dgm:spPr/>
    </dgm:pt>
    <dgm:pt modelId="{01268D1D-FE23-4C74-B404-FA8E43BA5E6B}" type="pres">
      <dgm:prSet presAssocID="{AE7984BF-D96E-4063-8506-4DD96BDB7603}" presName="parentText" presStyleLbl="node1" presStyleIdx="11" presStyleCnt="22">
        <dgm:presLayoutVars>
          <dgm:chMax val="0"/>
          <dgm:bulletEnabled val="1"/>
        </dgm:presLayoutVars>
      </dgm:prSet>
      <dgm:spPr/>
    </dgm:pt>
    <dgm:pt modelId="{FAACFBC5-20D8-4505-B955-2AD63E31BEA5}" type="pres">
      <dgm:prSet presAssocID="{2A2DF42A-391E-4639-A3C7-45019FFDA704}" presName="spacer" presStyleCnt="0"/>
      <dgm:spPr/>
    </dgm:pt>
    <dgm:pt modelId="{C912DCBC-70F4-4F58-9025-9D5481F8C6D4}" type="pres">
      <dgm:prSet presAssocID="{3F6E6D8D-00EC-4969-B254-4B9E2A157097}" presName="parentText" presStyleLbl="node1" presStyleIdx="12" presStyleCnt="22">
        <dgm:presLayoutVars>
          <dgm:chMax val="0"/>
          <dgm:bulletEnabled val="1"/>
        </dgm:presLayoutVars>
      </dgm:prSet>
      <dgm:spPr/>
    </dgm:pt>
    <dgm:pt modelId="{AF84A99E-88DC-4D47-9CD2-F88D53420B90}" type="pres">
      <dgm:prSet presAssocID="{630D7095-43AA-4D43-8C9D-F54C700D73AA}" presName="spacer" presStyleCnt="0"/>
      <dgm:spPr/>
    </dgm:pt>
    <dgm:pt modelId="{AF33F06E-74CA-4F22-AE93-A9887DD22631}" type="pres">
      <dgm:prSet presAssocID="{CBA222AB-269F-4B95-A810-C8FB8AB7A0A7}" presName="parentText" presStyleLbl="node1" presStyleIdx="13" presStyleCnt="22">
        <dgm:presLayoutVars>
          <dgm:chMax val="0"/>
          <dgm:bulletEnabled val="1"/>
        </dgm:presLayoutVars>
      </dgm:prSet>
      <dgm:spPr/>
    </dgm:pt>
    <dgm:pt modelId="{90120007-99DF-41BB-8762-83722688CD2F}" type="pres">
      <dgm:prSet presAssocID="{0E934024-DA4D-48AB-B784-7A4F0AFBEF8C}" presName="spacer" presStyleCnt="0"/>
      <dgm:spPr/>
    </dgm:pt>
    <dgm:pt modelId="{9521E69B-E748-4D4F-9989-57408A760E76}" type="pres">
      <dgm:prSet presAssocID="{A7B84550-5F5E-4C9D-A6A9-42E22C3E2843}" presName="parentText" presStyleLbl="node1" presStyleIdx="14" presStyleCnt="22">
        <dgm:presLayoutVars>
          <dgm:chMax val="0"/>
          <dgm:bulletEnabled val="1"/>
        </dgm:presLayoutVars>
      </dgm:prSet>
      <dgm:spPr/>
    </dgm:pt>
    <dgm:pt modelId="{FDAF6EE7-1CB8-46B6-9609-C1A20D3690A6}" type="pres">
      <dgm:prSet presAssocID="{9D41D1A9-7078-4A25-860D-198536029808}" presName="spacer" presStyleCnt="0"/>
      <dgm:spPr/>
    </dgm:pt>
    <dgm:pt modelId="{1B880F2C-E637-4EC5-B752-1288A0D1309B}" type="pres">
      <dgm:prSet presAssocID="{D3331A01-382A-4683-8068-AAE8913D5F23}" presName="parentText" presStyleLbl="node1" presStyleIdx="15" presStyleCnt="22">
        <dgm:presLayoutVars>
          <dgm:chMax val="0"/>
          <dgm:bulletEnabled val="1"/>
        </dgm:presLayoutVars>
      </dgm:prSet>
      <dgm:spPr/>
    </dgm:pt>
    <dgm:pt modelId="{EFD013B0-7F0C-4D22-B06E-24EC3C1D93FD}" type="pres">
      <dgm:prSet presAssocID="{4C321EF4-D918-4790-A023-69351A6BBB23}" presName="spacer" presStyleCnt="0"/>
      <dgm:spPr/>
    </dgm:pt>
    <dgm:pt modelId="{0FD56BE7-E94A-4E69-A294-B9DCFCB061AA}" type="pres">
      <dgm:prSet presAssocID="{D9E8B73F-1B6C-4A4C-9660-4C91A79E6E9F}" presName="parentText" presStyleLbl="node1" presStyleIdx="16" presStyleCnt="22">
        <dgm:presLayoutVars>
          <dgm:chMax val="0"/>
          <dgm:bulletEnabled val="1"/>
        </dgm:presLayoutVars>
      </dgm:prSet>
      <dgm:spPr/>
    </dgm:pt>
    <dgm:pt modelId="{CF05B27A-0EEC-4D63-8026-96E5DBA9BF52}" type="pres">
      <dgm:prSet presAssocID="{BFB5E57C-6390-4200-9F29-03C24E11B43F}" presName="spacer" presStyleCnt="0"/>
      <dgm:spPr/>
    </dgm:pt>
    <dgm:pt modelId="{4B9081A6-45FD-44D8-A4BA-378AAE99DA71}" type="pres">
      <dgm:prSet presAssocID="{74724BC5-30E2-4F22-B666-D0D65616FE42}" presName="parentText" presStyleLbl="node1" presStyleIdx="17" presStyleCnt="22">
        <dgm:presLayoutVars>
          <dgm:chMax val="0"/>
          <dgm:bulletEnabled val="1"/>
        </dgm:presLayoutVars>
      </dgm:prSet>
      <dgm:spPr/>
    </dgm:pt>
    <dgm:pt modelId="{FCEE7B5E-5927-4083-A62D-A9E2D43DBB83}" type="pres">
      <dgm:prSet presAssocID="{92B6C049-F414-4F63-93F6-C7F95723AC9E}" presName="spacer" presStyleCnt="0"/>
      <dgm:spPr/>
    </dgm:pt>
    <dgm:pt modelId="{58598ACF-9A9D-43FF-9A39-A2DC974644B4}" type="pres">
      <dgm:prSet presAssocID="{EDB7D6FB-69B4-4141-9435-E593E02C754D}" presName="parentText" presStyleLbl="node1" presStyleIdx="18" presStyleCnt="22">
        <dgm:presLayoutVars>
          <dgm:chMax val="0"/>
          <dgm:bulletEnabled val="1"/>
        </dgm:presLayoutVars>
      </dgm:prSet>
      <dgm:spPr/>
    </dgm:pt>
    <dgm:pt modelId="{43B4C51D-D648-4D8A-A11D-B28B2D31F3BC}" type="pres">
      <dgm:prSet presAssocID="{D5E2A03A-0E32-41D2-8326-745547D1683F}" presName="spacer" presStyleCnt="0"/>
      <dgm:spPr/>
    </dgm:pt>
    <dgm:pt modelId="{3962481D-E1D5-44A2-81B8-2D93602D44AA}" type="pres">
      <dgm:prSet presAssocID="{582C0F0F-2C62-470B-B587-9FA3ACF8A01A}" presName="parentText" presStyleLbl="node1" presStyleIdx="19" presStyleCnt="22">
        <dgm:presLayoutVars>
          <dgm:chMax val="0"/>
          <dgm:bulletEnabled val="1"/>
        </dgm:presLayoutVars>
      </dgm:prSet>
      <dgm:spPr/>
    </dgm:pt>
    <dgm:pt modelId="{E946D63A-AAE5-416F-8392-7890F92FF27E}" type="pres">
      <dgm:prSet presAssocID="{964D5D00-2884-4769-9A5B-A12CAB8473A7}" presName="spacer" presStyleCnt="0"/>
      <dgm:spPr/>
    </dgm:pt>
    <dgm:pt modelId="{5B9E8B75-DE80-4A7B-BE66-03665FC00662}" type="pres">
      <dgm:prSet presAssocID="{CAFCC62E-65AC-4F69-8297-42071EB3806F}" presName="parentText" presStyleLbl="node1" presStyleIdx="20" presStyleCnt="22">
        <dgm:presLayoutVars>
          <dgm:chMax val="0"/>
          <dgm:bulletEnabled val="1"/>
        </dgm:presLayoutVars>
      </dgm:prSet>
      <dgm:spPr/>
    </dgm:pt>
    <dgm:pt modelId="{6742F205-5AF2-4D0B-A3F2-FC1128977517}" type="pres">
      <dgm:prSet presAssocID="{539B448D-9891-4644-AF23-AA860A7E8E98}" presName="spacer" presStyleCnt="0"/>
      <dgm:spPr/>
    </dgm:pt>
    <dgm:pt modelId="{8D50D526-A135-4521-8126-C43120BE33AD}" type="pres">
      <dgm:prSet presAssocID="{57CA41EB-306A-4B07-8009-73AC39953F07}" presName="parentText" presStyleLbl="node1" presStyleIdx="21" presStyleCnt="22">
        <dgm:presLayoutVars>
          <dgm:chMax val="0"/>
          <dgm:bulletEnabled val="1"/>
        </dgm:presLayoutVars>
      </dgm:prSet>
      <dgm:spPr/>
    </dgm:pt>
  </dgm:ptLst>
  <dgm:cxnLst>
    <dgm:cxn modelId="{2275AD06-C133-443D-BA37-C3B32C4187E9}" srcId="{A1068211-48CE-4A68-968F-1EB506B15BE1}" destId="{234240CE-260F-44FE-B831-5B27322A0313}" srcOrd="1" destOrd="0" parTransId="{E8061594-5CE5-4EFE-B86A-447E883BA358}" sibTransId="{320E8BB0-94B3-468F-8970-76D7B556C7FC}"/>
    <dgm:cxn modelId="{82E7EA0D-FF5E-44D1-A619-8AB9780C2D77}" type="presOf" srcId="{C6E0151A-6D34-4A28-B6E2-FE7CD125EE24}" destId="{EBFE1D2E-EABC-4362-A632-4481DE2831BA}" srcOrd="0" destOrd="0" presId="urn:microsoft.com/office/officeart/2005/8/layout/vList2"/>
    <dgm:cxn modelId="{BC6E0811-3EDB-4C30-BFED-E1A1862B3F22}" srcId="{A1068211-48CE-4A68-968F-1EB506B15BE1}" destId="{AE7984BF-D96E-4063-8506-4DD96BDB7603}" srcOrd="11" destOrd="0" parTransId="{242C0089-B1EF-4956-9587-037C7CF8D4C9}" sibTransId="{2A2DF42A-391E-4639-A3C7-45019FFDA704}"/>
    <dgm:cxn modelId="{38B63A15-F0F1-4D5E-BB4D-75E0253B68E4}" type="presOf" srcId="{A372DA48-EBD8-4445-BEC2-F0A5F7D48557}" destId="{D72F6746-743F-4B4F-9D1A-0B8C51CEF321}" srcOrd="0" destOrd="0" presId="urn:microsoft.com/office/officeart/2005/8/layout/vList2"/>
    <dgm:cxn modelId="{DBF23B16-6FD6-4E07-B220-DDBE4703AE32}" type="presOf" srcId="{74724BC5-30E2-4F22-B666-D0D65616FE42}" destId="{4B9081A6-45FD-44D8-A4BA-378AAE99DA71}" srcOrd="0" destOrd="0" presId="urn:microsoft.com/office/officeart/2005/8/layout/vList2"/>
    <dgm:cxn modelId="{FC1B1820-5537-408D-AE05-572D30311875}" srcId="{A1068211-48CE-4A68-968F-1EB506B15BE1}" destId="{72CBEA5B-4B98-41DF-9134-42176E2B93F0}" srcOrd="3" destOrd="0" parTransId="{1213A04D-3415-4806-84A3-E73161DA0B9C}" sibTransId="{C7521B4B-FE91-4C3A-95EC-6804A0082206}"/>
    <dgm:cxn modelId="{7A08F321-1F25-4039-A688-03DE493D1FFC}" type="presOf" srcId="{303FE656-9958-4091-B95A-6F1DC7FEDE0B}" destId="{35063A83-7262-471A-9CCC-2BABA4508CF4}" srcOrd="0" destOrd="0" presId="urn:microsoft.com/office/officeart/2005/8/layout/vList2"/>
    <dgm:cxn modelId="{E4764935-906F-4785-827C-88E4E0E19A5B}" type="presOf" srcId="{CAFCC62E-65AC-4F69-8297-42071EB3806F}" destId="{5B9E8B75-DE80-4A7B-BE66-03665FC00662}" srcOrd="0" destOrd="0" presId="urn:microsoft.com/office/officeart/2005/8/layout/vList2"/>
    <dgm:cxn modelId="{ED83C839-5A5A-45CD-B735-11657434A36B}" type="presOf" srcId="{582C0F0F-2C62-470B-B587-9FA3ACF8A01A}" destId="{3962481D-E1D5-44A2-81B8-2D93602D44AA}" srcOrd="0" destOrd="0" presId="urn:microsoft.com/office/officeart/2005/8/layout/vList2"/>
    <dgm:cxn modelId="{148F6F3B-704A-4D79-B9D8-181C7132552F}" srcId="{A1068211-48CE-4A68-968F-1EB506B15BE1}" destId="{59B33856-2883-425C-83E6-466E1E7770FE}" srcOrd="5" destOrd="0" parTransId="{65A9BCDC-3CFE-4ECE-B4F0-27C624F99B55}" sibTransId="{D7348BBA-3848-405D-8016-99B0E57CB0F4}"/>
    <dgm:cxn modelId="{55A7993E-4DB2-4841-8240-7877F287E983}" type="presOf" srcId="{EDB7D6FB-69B4-4141-9435-E593E02C754D}" destId="{58598ACF-9A9D-43FF-9A39-A2DC974644B4}" srcOrd="0" destOrd="0" presId="urn:microsoft.com/office/officeart/2005/8/layout/vList2"/>
    <dgm:cxn modelId="{49FD433F-F479-4A94-99E9-FCD3EF7A8009}" type="presOf" srcId="{57CA41EB-306A-4B07-8009-73AC39953F07}" destId="{8D50D526-A135-4521-8126-C43120BE33AD}" srcOrd="0" destOrd="0" presId="urn:microsoft.com/office/officeart/2005/8/layout/vList2"/>
    <dgm:cxn modelId="{27E8125B-4729-4AEB-8634-DB62FD906213}" type="presOf" srcId="{CBA222AB-269F-4B95-A810-C8FB8AB7A0A7}" destId="{AF33F06E-74CA-4F22-AE93-A9887DD22631}" srcOrd="0" destOrd="0" presId="urn:microsoft.com/office/officeart/2005/8/layout/vList2"/>
    <dgm:cxn modelId="{36ACA85C-3BFC-489B-B2F5-7819CF6A92B8}" srcId="{A1068211-48CE-4A68-968F-1EB506B15BE1}" destId="{E7030006-D0CC-4BB3-8D74-42BDF4EBF6ED}" srcOrd="4" destOrd="0" parTransId="{5623E0EB-11B1-4108-8A7C-C1F558963725}" sibTransId="{B6D0B266-30BD-4B4C-93E0-563854CFE10F}"/>
    <dgm:cxn modelId="{E6E3E545-7C6E-42F2-B0E9-2C4F0E9A5E8A}" srcId="{A1068211-48CE-4A68-968F-1EB506B15BE1}" destId="{303FE656-9958-4091-B95A-6F1DC7FEDE0B}" srcOrd="9" destOrd="0" parTransId="{68185D8C-6E2A-41AA-BD1F-8E345A72DA18}" sibTransId="{08B23AC0-DA5D-4C97-A86A-E5963E877120}"/>
    <dgm:cxn modelId="{0F85EF46-3E6D-45C7-9FB8-E4FCA2BC2D43}" type="presOf" srcId="{E7030006-D0CC-4BB3-8D74-42BDF4EBF6ED}" destId="{03BDFC6B-5281-4025-A0DE-ED6590FCD540}" srcOrd="0" destOrd="0" presId="urn:microsoft.com/office/officeart/2005/8/layout/vList2"/>
    <dgm:cxn modelId="{7DF93A6E-5EB1-4189-95DD-D6646ADCCE68}" type="presOf" srcId="{0A6B9F32-1FCA-485A-AE58-248446170817}" destId="{299BC60B-5E77-470E-A733-D60B0B74E037}" srcOrd="0" destOrd="0" presId="urn:microsoft.com/office/officeart/2005/8/layout/vList2"/>
    <dgm:cxn modelId="{126A2250-66CB-4B76-9BB5-9729D8CFC92D}" srcId="{A1068211-48CE-4A68-968F-1EB506B15BE1}" destId="{A7B84550-5F5E-4C9D-A6A9-42E22C3E2843}" srcOrd="14" destOrd="0" parTransId="{E9B9ECBD-7DC7-4D78-826B-C1ADE012347D}" sibTransId="{9D41D1A9-7078-4A25-860D-198536029808}"/>
    <dgm:cxn modelId="{79E72D73-1F16-4C3B-98E6-D5DE9EBC3E55}" type="presOf" srcId="{234240CE-260F-44FE-B831-5B27322A0313}" destId="{C5458F36-431C-4982-A1C8-A4514DFA11D2}" srcOrd="0" destOrd="0" presId="urn:microsoft.com/office/officeart/2005/8/layout/vList2"/>
    <dgm:cxn modelId="{4A025458-1711-4D23-8CD5-1700E1F3442C}" type="presOf" srcId="{72CBEA5B-4B98-41DF-9134-42176E2B93F0}" destId="{1AC2103E-F866-40A6-8E49-8EC7A79F6B60}" srcOrd="0" destOrd="0" presId="urn:microsoft.com/office/officeart/2005/8/layout/vList2"/>
    <dgm:cxn modelId="{25A24D80-DBA5-4319-B0DE-3539402F21D3}" srcId="{A1068211-48CE-4A68-968F-1EB506B15BE1}" destId="{A372DA48-EBD8-4445-BEC2-F0A5F7D48557}" srcOrd="2" destOrd="0" parTransId="{DE112E14-32F6-4CFD-A03E-E65BB6DAF719}" sibTransId="{6CA92357-3E07-409C-91CB-2680A02E7B5B}"/>
    <dgm:cxn modelId="{1AD26481-CBF2-4882-8D13-B2248DE5890E}" srcId="{A1068211-48CE-4A68-968F-1EB506B15BE1}" destId="{CAFCC62E-65AC-4F69-8297-42071EB3806F}" srcOrd="20" destOrd="0" parTransId="{65B3AAF4-A2D2-4C49-859B-E2A0A89BEAD2}" sibTransId="{539B448D-9891-4644-AF23-AA860A7E8E98}"/>
    <dgm:cxn modelId="{67E73F8F-9FBB-4542-ADA6-A3E894B82A8F}" type="presOf" srcId="{AE7984BF-D96E-4063-8506-4DD96BDB7603}" destId="{01268D1D-FE23-4C74-B404-FA8E43BA5E6B}" srcOrd="0" destOrd="0" presId="urn:microsoft.com/office/officeart/2005/8/layout/vList2"/>
    <dgm:cxn modelId="{5F50AA94-3D1C-4BFE-89E4-C836CACF75B4}" srcId="{A1068211-48CE-4A68-968F-1EB506B15BE1}" destId="{0A6B9F32-1FCA-485A-AE58-248446170817}" srcOrd="8" destOrd="0" parTransId="{8E61C5D2-0956-47C1-963F-2F5BF9DEAE60}" sibTransId="{17703055-CDDB-414A-B1D3-C45DF6D270A4}"/>
    <dgm:cxn modelId="{DAB2B39C-21F0-4EBE-8BB0-0D3DC76F7A58}" srcId="{A1068211-48CE-4A68-968F-1EB506B15BE1}" destId="{D9E8B73F-1B6C-4A4C-9660-4C91A79E6E9F}" srcOrd="16" destOrd="0" parTransId="{6D62EC06-46CB-4F9A-A48C-3F8642D36B33}" sibTransId="{BFB5E57C-6390-4200-9F29-03C24E11B43F}"/>
    <dgm:cxn modelId="{342DBA9E-8A9A-4E3A-94E7-E8431E1503B6}" srcId="{A1068211-48CE-4A68-968F-1EB506B15BE1}" destId="{3F6E6D8D-00EC-4969-B254-4B9E2A157097}" srcOrd="12" destOrd="0" parTransId="{5FA33E0C-3C6C-414D-A2A5-4DADCA9BECB2}" sibTransId="{630D7095-43AA-4D43-8C9D-F54C700D73AA}"/>
    <dgm:cxn modelId="{1DD254A3-40B4-42FF-B281-488AF359A213}" type="presOf" srcId="{A1068211-48CE-4A68-968F-1EB506B15BE1}" destId="{F7A2013A-C996-41B2-8C08-EAAF132F2C86}" srcOrd="0" destOrd="0" presId="urn:microsoft.com/office/officeart/2005/8/layout/vList2"/>
    <dgm:cxn modelId="{C7F275AF-3536-4D36-B504-1DF0B002FD5C}" type="presOf" srcId="{2D699468-A1EC-4176-9B56-A71346A2CE6B}" destId="{E3AAE2AE-3C74-4DA3-AEF4-DDBE1D77A829}" srcOrd="0" destOrd="0" presId="urn:microsoft.com/office/officeart/2005/8/layout/vList2"/>
    <dgm:cxn modelId="{21D819B3-7F61-45D4-8583-557DC0FB1180}" type="presOf" srcId="{3F6E6D8D-00EC-4969-B254-4B9E2A157097}" destId="{C912DCBC-70F4-4F58-9025-9D5481F8C6D4}" srcOrd="0" destOrd="0" presId="urn:microsoft.com/office/officeart/2005/8/layout/vList2"/>
    <dgm:cxn modelId="{CBF6E2B3-103F-4BCB-945F-65C8A87C6AC6}" type="presOf" srcId="{2B60F705-054E-467A-9EB0-A92822A31094}" destId="{EB03D740-4A13-4F17-BD7F-ECF9306F13AE}" srcOrd="0" destOrd="0" presId="urn:microsoft.com/office/officeart/2005/8/layout/vList2"/>
    <dgm:cxn modelId="{B93351BE-A625-435A-9678-4FF46B8BFB8A}" srcId="{A1068211-48CE-4A68-968F-1EB506B15BE1}" destId="{57CA41EB-306A-4B07-8009-73AC39953F07}" srcOrd="21" destOrd="0" parTransId="{D378463A-6146-49EB-AADB-456EB812B491}" sibTransId="{F17951A9-9CC8-44B2-BCFA-1499E66CDC6C}"/>
    <dgm:cxn modelId="{5D7335C1-3109-460B-B02B-24644BEFC508}" srcId="{A1068211-48CE-4A68-968F-1EB506B15BE1}" destId="{D1388705-14D8-4909-BC15-4765AF603E9B}" srcOrd="6" destOrd="0" parTransId="{493EFFBF-7AE6-45AB-ADAD-020B79BBF6E1}" sibTransId="{B39E1586-C997-4D86-9208-1C59A71F4883}"/>
    <dgm:cxn modelId="{A1478BC3-40EA-4980-BD90-D5768D129667}" type="presOf" srcId="{A7B84550-5F5E-4C9D-A6A9-42E22C3E2843}" destId="{9521E69B-E748-4D4F-9989-57408A760E76}" srcOrd="0" destOrd="0" presId="urn:microsoft.com/office/officeart/2005/8/layout/vList2"/>
    <dgm:cxn modelId="{52FA53CB-8AF4-43E9-8E5E-E2796E01E0E5}" srcId="{A1068211-48CE-4A68-968F-1EB506B15BE1}" destId="{582C0F0F-2C62-470B-B587-9FA3ACF8A01A}" srcOrd="19" destOrd="0" parTransId="{FBE204F2-5F23-430D-AD6B-101C19DFD6F5}" sibTransId="{964D5D00-2884-4769-9A5B-A12CAB8473A7}"/>
    <dgm:cxn modelId="{0D0C37CF-6738-4846-9F28-CA78BF25167B}" type="presOf" srcId="{59B33856-2883-425C-83E6-466E1E7770FE}" destId="{B3EAD176-3A0E-4B7A-8AF6-A1D64E57CB05}" srcOrd="0" destOrd="0" presId="urn:microsoft.com/office/officeart/2005/8/layout/vList2"/>
    <dgm:cxn modelId="{21D610D0-97C6-4CAB-91A4-A327BBD49779}" srcId="{A1068211-48CE-4A68-968F-1EB506B15BE1}" destId="{2B60F705-054E-467A-9EB0-A92822A31094}" srcOrd="10" destOrd="0" parTransId="{8382B565-2966-41C3-BA4B-F665B4160203}" sibTransId="{0D0288EE-244F-4DF5-AAF8-6A522F6B0C18}"/>
    <dgm:cxn modelId="{2D2834D6-AFCA-4CE3-BE02-9461AF6C163F}" type="presOf" srcId="{D1388705-14D8-4909-BC15-4765AF603E9B}" destId="{11057E32-7260-416C-86C0-9601125B3846}" srcOrd="0" destOrd="0" presId="urn:microsoft.com/office/officeart/2005/8/layout/vList2"/>
    <dgm:cxn modelId="{6BFA3EDB-22C9-4838-94FD-393612466AD4}" srcId="{A1068211-48CE-4A68-968F-1EB506B15BE1}" destId="{CBA222AB-269F-4B95-A810-C8FB8AB7A0A7}" srcOrd="13" destOrd="0" parTransId="{5B9D10DA-7240-45C7-990E-85933E3D2EEB}" sibTransId="{0E934024-DA4D-48AB-B784-7A4F0AFBEF8C}"/>
    <dgm:cxn modelId="{0649F7DF-8B67-4FE6-A825-EA8992FA45FC}" srcId="{A1068211-48CE-4A68-968F-1EB506B15BE1}" destId="{D3331A01-382A-4683-8068-AAE8913D5F23}" srcOrd="15" destOrd="0" parTransId="{5EA75BE8-12E7-4AB8-87B1-5625B1F97398}" sibTransId="{4C321EF4-D918-4790-A023-69351A6BBB23}"/>
    <dgm:cxn modelId="{855503E0-DE26-4055-A3C1-3D2475530AE4}" srcId="{A1068211-48CE-4A68-968F-1EB506B15BE1}" destId="{74724BC5-30E2-4F22-B666-D0D65616FE42}" srcOrd="17" destOrd="0" parTransId="{E48A47E4-EBBC-42B3-BDB0-20A27DA0B176}" sibTransId="{92B6C049-F414-4F63-93F6-C7F95723AC9E}"/>
    <dgm:cxn modelId="{3BFDF1E4-F3CF-4F04-93B6-0EF37795F492}" srcId="{A1068211-48CE-4A68-968F-1EB506B15BE1}" destId="{2D699468-A1EC-4176-9B56-A71346A2CE6B}" srcOrd="7" destOrd="0" parTransId="{B01CCC73-3A88-4FF9-8E93-62E829AB52EC}" sibTransId="{FAD86B8E-F948-462D-88C1-EBFF32310A78}"/>
    <dgm:cxn modelId="{0F57E0E8-47AF-4543-AF02-DB94317FE18B}" type="presOf" srcId="{D9E8B73F-1B6C-4A4C-9660-4C91A79E6E9F}" destId="{0FD56BE7-E94A-4E69-A294-B9DCFCB061AA}" srcOrd="0" destOrd="0" presId="urn:microsoft.com/office/officeart/2005/8/layout/vList2"/>
    <dgm:cxn modelId="{5D87A5ED-1BF7-4294-80BF-F0FABF75C0D1}" srcId="{A1068211-48CE-4A68-968F-1EB506B15BE1}" destId="{C6E0151A-6D34-4A28-B6E2-FE7CD125EE24}" srcOrd="0" destOrd="0" parTransId="{BB1B64FD-1582-48E7-A7F7-C8C1594E0D17}" sibTransId="{6DD8F712-0B80-4A2A-A550-C25CFCA44EB0}"/>
    <dgm:cxn modelId="{1BF141FA-2ADD-4146-8513-F7138A43721D}" srcId="{A1068211-48CE-4A68-968F-1EB506B15BE1}" destId="{EDB7D6FB-69B4-4141-9435-E593E02C754D}" srcOrd="18" destOrd="0" parTransId="{8D50C089-D554-4FAB-A234-0ADB2770398B}" sibTransId="{D5E2A03A-0E32-41D2-8326-745547D1683F}"/>
    <dgm:cxn modelId="{FA55F0FB-C482-4324-9B09-571E9E129387}" type="presOf" srcId="{D3331A01-382A-4683-8068-AAE8913D5F23}" destId="{1B880F2C-E637-4EC5-B752-1288A0D1309B}" srcOrd="0" destOrd="0" presId="urn:microsoft.com/office/officeart/2005/8/layout/vList2"/>
    <dgm:cxn modelId="{293E5683-F9FE-461B-900F-7360645656FC}" type="presParOf" srcId="{F7A2013A-C996-41B2-8C08-EAAF132F2C86}" destId="{EBFE1D2E-EABC-4362-A632-4481DE2831BA}" srcOrd="0" destOrd="0" presId="urn:microsoft.com/office/officeart/2005/8/layout/vList2"/>
    <dgm:cxn modelId="{820D0684-0445-4B71-B90B-9FC70D4690FE}" type="presParOf" srcId="{F7A2013A-C996-41B2-8C08-EAAF132F2C86}" destId="{D9EB8979-BC08-4316-A1DB-A74136916813}" srcOrd="1" destOrd="0" presId="urn:microsoft.com/office/officeart/2005/8/layout/vList2"/>
    <dgm:cxn modelId="{3F065221-0A19-4B51-8812-6DAEC5B0545D}" type="presParOf" srcId="{F7A2013A-C996-41B2-8C08-EAAF132F2C86}" destId="{C5458F36-431C-4982-A1C8-A4514DFA11D2}" srcOrd="2" destOrd="0" presId="urn:microsoft.com/office/officeart/2005/8/layout/vList2"/>
    <dgm:cxn modelId="{5CCC7C61-5041-463A-99F9-603104475AD4}" type="presParOf" srcId="{F7A2013A-C996-41B2-8C08-EAAF132F2C86}" destId="{7E5DEB62-CEA1-4ED8-985A-5D8117113F22}" srcOrd="3" destOrd="0" presId="urn:microsoft.com/office/officeart/2005/8/layout/vList2"/>
    <dgm:cxn modelId="{7B8A8127-053F-4483-A392-2FEBEA728539}" type="presParOf" srcId="{F7A2013A-C996-41B2-8C08-EAAF132F2C86}" destId="{D72F6746-743F-4B4F-9D1A-0B8C51CEF321}" srcOrd="4" destOrd="0" presId="urn:microsoft.com/office/officeart/2005/8/layout/vList2"/>
    <dgm:cxn modelId="{4C664953-8136-47CA-90B2-C8F4DFF44E6C}" type="presParOf" srcId="{F7A2013A-C996-41B2-8C08-EAAF132F2C86}" destId="{383500AE-7D24-4275-8C1C-3157EABA074C}" srcOrd="5" destOrd="0" presId="urn:microsoft.com/office/officeart/2005/8/layout/vList2"/>
    <dgm:cxn modelId="{97D85F70-F363-4B2D-8208-222156AB5547}" type="presParOf" srcId="{F7A2013A-C996-41B2-8C08-EAAF132F2C86}" destId="{1AC2103E-F866-40A6-8E49-8EC7A79F6B60}" srcOrd="6" destOrd="0" presId="urn:microsoft.com/office/officeart/2005/8/layout/vList2"/>
    <dgm:cxn modelId="{0096AFD9-0436-4A4D-B8DF-3D8D9CB7F09E}" type="presParOf" srcId="{F7A2013A-C996-41B2-8C08-EAAF132F2C86}" destId="{F6CC84DA-644F-4ADC-9126-5E69BB71608A}" srcOrd="7" destOrd="0" presId="urn:microsoft.com/office/officeart/2005/8/layout/vList2"/>
    <dgm:cxn modelId="{D8528E1A-CB83-4ADB-84E9-4B6A9EB02D99}" type="presParOf" srcId="{F7A2013A-C996-41B2-8C08-EAAF132F2C86}" destId="{03BDFC6B-5281-4025-A0DE-ED6590FCD540}" srcOrd="8" destOrd="0" presId="urn:microsoft.com/office/officeart/2005/8/layout/vList2"/>
    <dgm:cxn modelId="{0796E051-5952-4F99-95C3-D06F37180F1C}" type="presParOf" srcId="{F7A2013A-C996-41B2-8C08-EAAF132F2C86}" destId="{59E19FCB-4297-48F1-B603-D22273C09F90}" srcOrd="9" destOrd="0" presId="urn:microsoft.com/office/officeart/2005/8/layout/vList2"/>
    <dgm:cxn modelId="{078DBC61-B5A7-4062-BA1A-274372A48CA3}" type="presParOf" srcId="{F7A2013A-C996-41B2-8C08-EAAF132F2C86}" destId="{B3EAD176-3A0E-4B7A-8AF6-A1D64E57CB05}" srcOrd="10" destOrd="0" presId="urn:microsoft.com/office/officeart/2005/8/layout/vList2"/>
    <dgm:cxn modelId="{BFE0EDC8-99B9-4A7E-AE55-E1182AB652C7}" type="presParOf" srcId="{F7A2013A-C996-41B2-8C08-EAAF132F2C86}" destId="{7D67F25A-2E21-4B6F-9CF0-119147D1154D}" srcOrd="11" destOrd="0" presId="urn:microsoft.com/office/officeart/2005/8/layout/vList2"/>
    <dgm:cxn modelId="{E37E660C-BE34-47B0-8661-14125C8E19D6}" type="presParOf" srcId="{F7A2013A-C996-41B2-8C08-EAAF132F2C86}" destId="{11057E32-7260-416C-86C0-9601125B3846}" srcOrd="12" destOrd="0" presId="urn:microsoft.com/office/officeart/2005/8/layout/vList2"/>
    <dgm:cxn modelId="{BD91BE58-0F00-4911-BE7E-D74946C981B8}" type="presParOf" srcId="{F7A2013A-C996-41B2-8C08-EAAF132F2C86}" destId="{D6E0D600-F72D-4B76-9289-8F22F4836C68}" srcOrd="13" destOrd="0" presId="urn:microsoft.com/office/officeart/2005/8/layout/vList2"/>
    <dgm:cxn modelId="{1FC43848-B79C-4F8D-8FF0-0BADD5528DF3}" type="presParOf" srcId="{F7A2013A-C996-41B2-8C08-EAAF132F2C86}" destId="{E3AAE2AE-3C74-4DA3-AEF4-DDBE1D77A829}" srcOrd="14" destOrd="0" presId="urn:microsoft.com/office/officeart/2005/8/layout/vList2"/>
    <dgm:cxn modelId="{A5B9CA5D-4230-440F-8810-859EBEB65F54}" type="presParOf" srcId="{F7A2013A-C996-41B2-8C08-EAAF132F2C86}" destId="{AED5ACBD-EF83-4967-B473-484C4BEBDD54}" srcOrd="15" destOrd="0" presId="urn:microsoft.com/office/officeart/2005/8/layout/vList2"/>
    <dgm:cxn modelId="{B78EC435-89C2-4235-B33D-0FC8B177F818}" type="presParOf" srcId="{F7A2013A-C996-41B2-8C08-EAAF132F2C86}" destId="{299BC60B-5E77-470E-A733-D60B0B74E037}" srcOrd="16" destOrd="0" presId="urn:microsoft.com/office/officeart/2005/8/layout/vList2"/>
    <dgm:cxn modelId="{A0B50620-A79D-41CB-9D46-3C1E83D67D36}" type="presParOf" srcId="{F7A2013A-C996-41B2-8C08-EAAF132F2C86}" destId="{AD7C3753-6EA1-4B4E-894B-9F1F0E8D5CC5}" srcOrd="17" destOrd="0" presId="urn:microsoft.com/office/officeart/2005/8/layout/vList2"/>
    <dgm:cxn modelId="{475C1A8B-6C91-4BF4-A395-BE4718393208}" type="presParOf" srcId="{F7A2013A-C996-41B2-8C08-EAAF132F2C86}" destId="{35063A83-7262-471A-9CCC-2BABA4508CF4}" srcOrd="18" destOrd="0" presId="urn:microsoft.com/office/officeart/2005/8/layout/vList2"/>
    <dgm:cxn modelId="{D37A8170-AF55-4C76-8A54-47832BFC9DD0}" type="presParOf" srcId="{F7A2013A-C996-41B2-8C08-EAAF132F2C86}" destId="{8494B844-F556-4187-9D6D-403C4E7C9635}" srcOrd="19" destOrd="0" presId="urn:microsoft.com/office/officeart/2005/8/layout/vList2"/>
    <dgm:cxn modelId="{BCE15C55-181B-401A-8F4A-E59B32D2089D}" type="presParOf" srcId="{F7A2013A-C996-41B2-8C08-EAAF132F2C86}" destId="{EB03D740-4A13-4F17-BD7F-ECF9306F13AE}" srcOrd="20" destOrd="0" presId="urn:microsoft.com/office/officeart/2005/8/layout/vList2"/>
    <dgm:cxn modelId="{1EC9697E-1425-430D-A215-1ED64B624E50}" type="presParOf" srcId="{F7A2013A-C996-41B2-8C08-EAAF132F2C86}" destId="{A090DF58-8A82-4B2A-A750-EB2C8BEA7A38}" srcOrd="21" destOrd="0" presId="urn:microsoft.com/office/officeart/2005/8/layout/vList2"/>
    <dgm:cxn modelId="{E78CC3FC-C46C-44CB-8CFB-AF2063BDCC78}" type="presParOf" srcId="{F7A2013A-C996-41B2-8C08-EAAF132F2C86}" destId="{01268D1D-FE23-4C74-B404-FA8E43BA5E6B}" srcOrd="22" destOrd="0" presId="urn:microsoft.com/office/officeart/2005/8/layout/vList2"/>
    <dgm:cxn modelId="{061C2EDA-89D0-4D82-9AF0-9C13B5135860}" type="presParOf" srcId="{F7A2013A-C996-41B2-8C08-EAAF132F2C86}" destId="{FAACFBC5-20D8-4505-B955-2AD63E31BEA5}" srcOrd="23" destOrd="0" presId="urn:microsoft.com/office/officeart/2005/8/layout/vList2"/>
    <dgm:cxn modelId="{2A6D9861-EE4C-46FB-A9F4-7E223EA7939E}" type="presParOf" srcId="{F7A2013A-C996-41B2-8C08-EAAF132F2C86}" destId="{C912DCBC-70F4-4F58-9025-9D5481F8C6D4}" srcOrd="24" destOrd="0" presId="urn:microsoft.com/office/officeart/2005/8/layout/vList2"/>
    <dgm:cxn modelId="{AE7453BB-014B-4EFD-B9F2-F4638621AFE5}" type="presParOf" srcId="{F7A2013A-C996-41B2-8C08-EAAF132F2C86}" destId="{AF84A99E-88DC-4D47-9CD2-F88D53420B90}" srcOrd="25" destOrd="0" presId="urn:microsoft.com/office/officeart/2005/8/layout/vList2"/>
    <dgm:cxn modelId="{5E9E46FF-46E4-440E-84B0-69DF8B566B84}" type="presParOf" srcId="{F7A2013A-C996-41B2-8C08-EAAF132F2C86}" destId="{AF33F06E-74CA-4F22-AE93-A9887DD22631}" srcOrd="26" destOrd="0" presId="urn:microsoft.com/office/officeart/2005/8/layout/vList2"/>
    <dgm:cxn modelId="{4470D80A-6A8C-4E29-AD55-640D6F8CE234}" type="presParOf" srcId="{F7A2013A-C996-41B2-8C08-EAAF132F2C86}" destId="{90120007-99DF-41BB-8762-83722688CD2F}" srcOrd="27" destOrd="0" presId="urn:microsoft.com/office/officeart/2005/8/layout/vList2"/>
    <dgm:cxn modelId="{7E22C1FF-446D-4228-AF2D-911C06742C6A}" type="presParOf" srcId="{F7A2013A-C996-41B2-8C08-EAAF132F2C86}" destId="{9521E69B-E748-4D4F-9989-57408A760E76}" srcOrd="28" destOrd="0" presId="urn:microsoft.com/office/officeart/2005/8/layout/vList2"/>
    <dgm:cxn modelId="{AF97A22D-249E-43FB-8D4C-8A1AF39DD19C}" type="presParOf" srcId="{F7A2013A-C996-41B2-8C08-EAAF132F2C86}" destId="{FDAF6EE7-1CB8-46B6-9609-C1A20D3690A6}" srcOrd="29" destOrd="0" presId="urn:microsoft.com/office/officeart/2005/8/layout/vList2"/>
    <dgm:cxn modelId="{69F79B1B-EE5D-4C7F-B787-01E4699C086D}" type="presParOf" srcId="{F7A2013A-C996-41B2-8C08-EAAF132F2C86}" destId="{1B880F2C-E637-4EC5-B752-1288A0D1309B}" srcOrd="30" destOrd="0" presId="urn:microsoft.com/office/officeart/2005/8/layout/vList2"/>
    <dgm:cxn modelId="{CFF6294A-0B79-4FC3-B281-15D8FEECCF3D}" type="presParOf" srcId="{F7A2013A-C996-41B2-8C08-EAAF132F2C86}" destId="{EFD013B0-7F0C-4D22-B06E-24EC3C1D93FD}" srcOrd="31" destOrd="0" presId="urn:microsoft.com/office/officeart/2005/8/layout/vList2"/>
    <dgm:cxn modelId="{731316FA-1436-484C-A3FA-2357ED387EB8}" type="presParOf" srcId="{F7A2013A-C996-41B2-8C08-EAAF132F2C86}" destId="{0FD56BE7-E94A-4E69-A294-B9DCFCB061AA}" srcOrd="32" destOrd="0" presId="urn:microsoft.com/office/officeart/2005/8/layout/vList2"/>
    <dgm:cxn modelId="{5DBEA9CB-05EF-49E2-96FD-8DA58BE436A8}" type="presParOf" srcId="{F7A2013A-C996-41B2-8C08-EAAF132F2C86}" destId="{CF05B27A-0EEC-4D63-8026-96E5DBA9BF52}" srcOrd="33" destOrd="0" presId="urn:microsoft.com/office/officeart/2005/8/layout/vList2"/>
    <dgm:cxn modelId="{21424317-D377-46AD-B4A4-8D3373BDC3B8}" type="presParOf" srcId="{F7A2013A-C996-41B2-8C08-EAAF132F2C86}" destId="{4B9081A6-45FD-44D8-A4BA-378AAE99DA71}" srcOrd="34" destOrd="0" presId="urn:microsoft.com/office/officeart/2005/8/layout/vList2"/>
    <dgm:cxn modelId="{77109F9B-D778-4C8B-A245-B56AF80B9695}" type="presParOf" srcId="{F7A2013A-C996-41B2-8C08-EAAF132F2C86}" destId="{FCEE7B5E-5927-4083-A62D-A9E2D43DBB83}" srcOrd="35" destOrd="0" presId="urn:microsoft.com/office/officeart/2005/8/layout/vList2"/>
    <dgm:cxn modelId="{CD52107E-1FA3-4056-916A-7E5B32212F32}" type="presParOf" srcId="{F7A2013A-C996-41B2-8C08-EAAF132F2C86}" destId="{58598ACF-9A9D-43FF-9A39-A2DC974644B4}" srcOrd="36" destOrd="0" presId="urn:microsoft.com/office/officeart/2005/8/layout/vList2"/>
    <dgm:cxn modelId="{1305117D-D892-48CD-B6E8-88F47113697A}" type="presParOf" srcId="{F7A2013A-C996-41B2-8C08-EAAF132F2C86}" destId="{43B4C51D-D648-4D8A-A11D-B28B2D31F3BC}" srcOrd="37" destOrd="0" presId="urn:microsoft.com/office/officeart/2005/8/layout/vList2"/>
    <dgm:cxn modelId="{2F223F68-88E5-4F4B-87B1-40AD250A4D54}" type="presParOf" srcId="{F7A2013A-C996-41B2-8C08-EAAF132F2C86}" destId="{3962481D-E1D5-44A2-81B8-2D93602D44AA}" srcOrd="38" destOrd="0" presId="urn:microsoft.com/office/officeart/2005/8/layout/vList2"/>
    <dgm:cxn modelId="{4ACAE9CD-AA39-4D15-82AA-29630F234A94}" type="presParOf" srcId="{F7A2013A-C996-41B2-8C08-EAAF132F2C86}" destId="{E946D63A-AAE5-416F-8392-7890F92FF27E}" srcOrd="39" destOrd="0" presId="urn:microsoft.com/office/officeart/2005/8/layout/vList2"/>
    <dgm:cxn modelId="{693CF04E-0A65-4AC5-A415-3B307B5D1EAB}" type="presParOf" srcId="{F7A2013A-C996-41B2-8C08-EAAF132F2C86}" destId="{5B9E8B75-DE80-4A7B-BE66-03665FC00662}" srcOrd="40" destOrd="0" presId="urn:microsoft.com/office/officeart/2005/8/layout/vList2"/>
    <dgm:cxn modelId="{F04DAFFB-938C-4864-938B-E68211920A01}" type="presParOf" srcId="{F7A2013A-C996-41B2-8C08-EAAF132F2C86}" destId="{6742F205-5AF2-4D0B-A3F2-FC1128977517}" srcOrd="41" destOrd="0" presId="urn:microsoft.com/office/officeart/2005/8/layout/vList2"/>
    <dgm:cxn modelId="{B7B751C8-C417-4B54-8A5E-DE4B903B75EF}" type="presParOf" srcId="{F7A2013A-C996-41B2-8C08-EAAF132F2C86}" destId="{8D50D526-A135-4521-8126-C43120BE33AD}" srcOrd="4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068211-48CE-4A68-968F-1EB506B15B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C6E0151A-6D34-4A28-B6E2-FE7CD125EE24}">
      <dgm:prSet phldrT="[Text]" custT="1"/>
      <dgm:spPr/>
      <dgm:t>
        <a:bodyPr tIns="0" bIns="0"/>
        <a:lstStyle/>
        <a:p>
          <a:r>
            <a:rPr lang="en-GB" sz="900" b="1" i="0" dirty="0"/>
            <a:t>Replace Magic Literal</a:t>
          </a:r>
          <a:endParaRPr lang="en-DE" sz="900" dirty="0"/>
        </a:p>
      </dgm:t>
    </dgm:pt>
    <dgm:pt modelId="{BB1B64FD-1582-48E7-A7F7-C8C1594E0D17}" type="parTrans" cxnId="{5D87A5ED-1BF7-4294-80BF-F0FABF75C0D1}">
      <dgm:prSet/>
      <dgm:spPr/>
      <dgm:t>
        <a:bodyPr/>
        <a:lstStyle/>
        <a:p>
          <a:endParaRPr lang="en-DE"/>
        </a:p>
      </dgm:t>
    </dgm:pt>
    <dgm:pt modelId="{6DD8F712-0B80-4A2A-A550-C25CFCA44EB0}" type="sibTrans" cxnId="{5D87A5ED-1BF7-4294-80BF-F0FABF75C0D1}">
      <dgm:prSet/>
      <dgm:spPr/>
      <dgm:t>
        <a:bodyPr/>
        <a:lstStyle/>
        <a:p>
          <a:endParaRPr lang="en-DE"/>
        </a:p>
      </dgm:t>
    </dgm:pt>
    <dgm:pt modelId="{234240CE-260F-44FE-B831-5B27322A0313}">
      <dgm:prSet phldrT="[Text]" custT="1"/>
      <dgm:spPr/>
      <dgm:t>
        <a:bodyPr tIns="0" bIns="0"/>
        <a:lstStyle/>
        <a:p>
          <a:r>
            <a:rPr lang="en-GB" sz="900" b="1" i="0" dirty="0"/>
            <a:t>Replace Nested Conditional with Guard Clauses</a:t>
          </a:r>
          <a:endParaRPr lang="en-DE" sz="900" dirty="0"/>
        </a:p>
      </dgm:t>
    </dgm:pt>
    <dgm:pt modelId="{E8061594-5CE5-4EFE-B86A-447E883BA358}" type="parTrans" cxnId="{2275AD06-C133-443D-BA37-C3B32C4187E9}">
      <dgm:prSet/>
      <dgm:spPr/>
      <dgm:t>
        <a:bodyPr/>
        <a:lstStyle/>
        <a:p>
          <a:endParaRPr lang="en-DE"/>
        </a:p>
      </dgm:t>
    </dgm:pt>
    <dgm:pt modelId="{320E8BB0-94B3-468F-8970-76D7B556C7FC}" type="sibTrans" cxnId="{2275AD06-C133-443D-BA37-C3B32C4187E9}">
      <dgm:prSet/>
      <dgm:spPr/>
      <dgm:t>
        <a:bodyPr/>
        <a:lstStyle/>
        <a:p>
          <a:endParaRPr lang="en-DE"/>
        </a:p>
      </dgm:t>
    </dgm:pt>
    <dgm:pt modelId="{A372DA48-EBD8-4445-BEC2-F0A5F7D48557}">
      <dgm:prSet phldrT="[Text]" custT="1"/>
      <dgm:spPr/>
      <dgm:t>
        <a:bodyPr tIns="0" bIns="0"/>
        <a:lstStyle/>
        <a:p>
          <a:r>
            <a:rPr lang="en-GB" sz="900" b="1" i="0"/>
            <a:t>Replace Parameter with Query</a:t>
          </a:r>
          <a:endParaRPr lang="en-DE" sz="900" dirty="0"/>
        </a:p>
      </dgm:t>
    </dgm:pt>
    <dgm:pt modelId="{DE112E14-32F6-4CFD-A03E-E65BB6DAF719}" type="parTrans" cxnId="{25A24D80-DBA5-4319-B0DE-3539402F21D3}">
      <dgm:prSet/>
      <dgm:spPr/>
      <dgm:t>
        <a:bodyPr/>
        <a:lstStyle/>
        <a:p>
          <a:endParaRPr lang="en-DE"/>
        </a:p>
      </dgm:t>
    </dgm:pt>
    <dgm:pt modelId="{6CA92357-3E07-409C-91CB-2680A02E7B5B}" type="sibTrans" cxnId="{25A24D80-DBA5-4319-B0DE-3539402F21D3}">
      <dgm:prSet/>
      <dgm:spPr/>
      <dgm:t>
        <a:bodyPr/>
        <a:lstStyle/>
        <a:p>
          <a:endParaRPr lang="en-DE"/>
        </a:p>
      </dgm:t>
    </dgm:pt>
    <dgm:pt modelId="{72CBEA5B-4B98-41DF-9134-42176E2B93F0}">
      <dgm:prSet custT="1"/>
      <dgm:spPr/>
      <dgm:t>
        <a:bodyPr tIns="0" bIns="0"/>
        <a:lstStyle/>
        <a:p>
          <a:r>
            <a:rPr lang="en-GB" sz="900" b="1" i="0"/>
            <a:t>Replace Primitive with Object</a:t>
          </a:r>
          <a:endParaRPr lang="en-DE" sz="900" dirty="0"/>
        </a:p>
      </dgm:t>
    </dgm:pt>
    <dgm:pt modelId="{1213A04D-3415-4806-84A3-E73161DA0B9C}" type="parTrans" cxnId="{FC1B1820-5537-408D-AE05-572D30311875}">
      <dgm:prSet/>
      <dgm:spPr/>
      <dgm:t>
        <a:bodyPr/>
        <a:lstStyle/>
        <a:p>
          <a:endParaRPr lang="en-DE"/>
        </a:p>
      </dgm:t>
    </dgm:pt>
    <dgm:pt modelId="{C7521B4B-FE91-4C3A-95EC-6804A0082206}" type="sibTrans" cxnId="{FC1B1820-5537-408D-AE05-572D30311875}">
      <dgm:prSet/>
      <dgm:spPr/>
      <dgm:t>
        <a:bodyPr/>
        <a:lstStyle/>
        <a:p>
          <a:endParaRPr lang="en-DE"/>
        </a:p>
      </dgm:t>
    </dgm:pt>
    <dgm:pt modelId="{E7030006-D0CC-4BB3-8D74-42BDF4EBF6ED}">
      <dgm:prSet custT="1"/>
      <dgm:spPr/>
      <dgm:t>
        <a:bodyPr tIns="0" bIns="0"/>
        <a:lstStyle/>
        <a:p>
          <a:r>
            <a:rPr lang="en-GB" sz="900" b="1" i="0"/>
            <a:t>Replace Query with Parameter</a:t>
          </a:r>
          <a:endParaRPr lang="en-DE" sz="900" dirty="0"/>
        </a:p>
      </dgm:t>
    </dgm:pt>
    <dgm:pt modelId="{5623E0EB-11B1-4108-8A7C-C1F558963725}" type="parTrans" cxnId="{36ACA85C-3BFC-489B-B2F5-7819CF6A92B8}">
      <dgm:prSet/>
      <dgm:spPr/>
      <dgm:t>
        <a:bodyPr/>
        <a:lstStyle/>
        <a:p>
          <a:endParaRPr lang="en-DE"/>
        </a:p>
      </dgm:t>
    </dgm:pt>
    <dgm:pt modelId="{B6D0B266-30BD-4B4C-93E0-563854CFE10F}" type="sibTrans" cxnId="{36ACA85C-3BFC-489B-B2F5-7819CF6A92B8}">
      <dgm:prSet/>
      <dgm:spPr/>
      <dgm:t>
        <a:bodyPr/>
        <a:lstStyle/>
        <a:p>
          <a:endParaRPr lang="en-DE"/>
        </a:p>
      </dgm:t>
    </dgm:pt>
    <dgm:pt modelId="{59B33856-2883-425C-83E6-466E1E7770FE}">
      <dgm:prSet custT="1"/>
      <dgm:spPr/>
      <dgm:t>
        <a:bodyPr tIns="0" bIns="0"/>
        <a:lstStyle/>
        <a:p>
          <a:r>
            <a:rPr lang="en-GB" sz="900" b="1" i="0"/>
            <a:t>Replace Subclass with Delegate</a:t>
          </a:r>
          <a:endParaRPr lang="en-DE" sz="900" dirty="0"/>
        </a:p>
      </dgm:t>
    </dgm:pt>
    <dgm:pt modelId="{65A9BCDC-3CFE-4ECE-B4F0-27C624F99B55}" type="parTrans" cxnId="{148F6F3B-704A-4D79-B9D8-181C7132552F}">
      <dgm:prSet/>
      <dgm:spPr/>
      <dgm:t>
        <a:bodyPr/>
        <a:lstStyle/>
        <a:p>
          <a:endParaRPr lang="en-DE"/>
        </a:p>
      </dgm:t>
    </dgm:pt>
    <dgm:pt modelId="{D7348BBA-3848-405D-8016-99B0E57CB0F4}" type="sibTrans" cxnId="{148F6F3B-704A-4D79-B9D8-181C7132552F}">
      <dgm:prSet/>
      <dgm:spPr/>
      <dgm:t>
        <a:bodyPr/>
        <a:lstStyle/>
        <a:p>
          <a:endParaRPr lang="en-DE"/>
        </a:p>
      </dgm:t>
    </dgm:pt>
    <dgm:pt modelId="{D1388705-14D8-4909-BC15-4765AF603E9B}">
      <dgm:prSet custT="1"/>
      <dgm:spPr/>
      <dgm:t>
        <a:bodyPr tIns="0" bIns="0"/>
        <a:lstStyle/>
        <a:p>
          <a:r>
            <a:rPr lang="en-GB" sz="900" b="1" i="0" dirty="0"/>
            <a:t>Replace Superclass with Delegate</a:t>
          </a:r>
          <a:endParaRPr lang="en-DE" sz="900" dirty="0"/>
        </a:p>
      </dgm:t>
    </dgm:pt>
    <dgm:pt modelId="{493EFFBF-7AE6-45AB-ADAD-020B79BBF6E1}" type="parTrans" cxnId="{5D7335C1-3109-460B-B02B-24644BEFC508}">
      <dgm:prSet/>
      <dgm:spPr/>
      <dgm:t>
        <a:bodyPr/>
        <a:lstStyle/>
        <a:p>
          <a:endParaRPr lang="en-DE"/>
        </a:p>
      </dgm:t>
    </dgm:pt>
    <dgm:pt modelId="{B39E1586-C997-4D86-9208-1C59A71F4883}" type="sibTrans" cxnId="{5D7335C1-3109-460B-B02B-24644BEFC508}">
      <dgm:prSet/>
      <dgm:spPr/>
      <dgm:t>
        <a:bodyPr/>
        <a:lstStyle/>
        <a:p>
          <a:endParaRPr lang="en-DE"/>
        </a:p>
      </dgm:t>
    </dgm:pt>
    <dgm:pt modelId="{2D699468-A1EC-4176-9B56-A71346A2CE6B}">
      <dgm:prSet custT="1"/>
      <dgm:spPr/>
      <dgm:t>
        <a:bodyPr tIns="0" bIns="0"/>
        <a:lstStyle/>
        <a:p>
          <a:r>
            <a:rPr lang="en-GB" sz="900" b="1" i="0"/>
            <a:t>Replace Temp with Query</a:t>
          </a:r>
          <a:endParaRPr lang="en-DE" sz="900" dirty="0"/>
        </a:p>
      </dgm:t>
    </dgm:pt>
    <dgm:pt modelId="{B01CCC73-3A88-4FF9-8E93-62E829AB52EC}" type="parTrans" cxnId="{3BFDF1E4-F3CF-4F04-93B6-0EF37795F492}">
      <dgm:prSet/>
      <dgm:spPr/>
      <dgm:t>
        <a:bodyPr/>
        <a:lstStyle/>
        <a:p>
          <a:endParaRPr lang="en-DE"/>
        </a:p>
      </dgm:t>
    </dgm:pt>
    <dgm:pt modelId="{FAD86B8E-F948-462D-88C1-EBFF32310A78}" type="sibTrans" cxnId="{3BFDF1E4-F3CF-4F04-93B6-0EF37795F492}">
      <dgm:prSet/>
      <dgm:spPr/>
      <dgm:t>
        <a:bodyPr/>
        <a:lstStyle/>
        <a:p>
          <a:endParaRPr lang="en-DE"/>
        </a:p>
      </dgm:t>
    </dgm:pt>
    <dgm:pt modelId="{0A6B9F32-1FCA-485A-AE58-248446170817}">
      <dgm:prSet custT="1"/>
      <dgm:spPr/>
      <dgm:t>
        <a:bodyPr tIns="0" bIns="0"/>
        <a:lstStyle/>
        <a:p>
          <a:r>
            <a:rPr lang="en-GB" sz="900" b="1" i="0"/>
            <a:t>Replace Type Code with Subclasses</a:t>
          </a:r>
          <a:endParaRPr lang="en-DE" sz="900" dirty="0"/>
        </a:p>
      </dgm:t>
    </dgm:pt>
    <dgm:pt modelId="{8E61C5D2-0956-47C1-963F-2F5BF9DEAE60}" type="parTrans" cxnId="{5F50AA94-3D1C-4BFE-89E4-C836CACF75B4}">
      <dgm:prSet/>
      <dgm:spPr/>
      <dgm:t>
        <a:bodyPr/>
        <a:lstStyle/>
        <a:p>
          <a:endParaRPr lang="en-DE"/>
        </a:p>
      </dgm:t>
    </dgm:pt>
    <dgm:pt modelId="{17703055-CDDB-414A-B1D3-C45DF6D270A4}" type="sibTrans" cxnId="{5F50AA94-3D1C-4BFE-89E4-C836CACF75B4}">
      <dgm:prSet/>
      <dgm:spPr/>
      <dgm:t>
        <a:bodyPr/>
        <a:lstStyle/>
        <a:p>
          <a:endParaRPr lang="en-DE"/>
        </a:p>
      </dgm:t>
    </dgm:pt>
    <dgm:pt modelId="{303FE656-9958-4091-B95A-6F1DC7FEDE0B}">
      <dgm:prSet custT="1"/>
      <dgm:spPr/>
      <dgm:t>
        <a:bodyPr tIns="0" bIns="0"/>
        <a:lstStyle/>
        <a:p>
          <a:r>
            <a:rPr lang="en-GB" sz="900" b="1" i="0"/>
            <a:t>Return Modified Value</a:t>
          </a:r>
          <a:endParaRPr lang="en-DE" sz="900" dirty="0"/>
        </a:p>
      </dgm:t>
    </dgm:pt>
    <dgm:pt modelId="{68185D8C-6E2A-41AA-BD1F-8E345A72DA18}" type="parTrans" cxnId="{E6E3E545-7C6E-42F2-B0E9-2C4F0E9A5E8A}">
      <dgm:prSet/>
      <dgm:spPr/>
      <dgm:t>
        <a:bodyPr/>
        <a:lstStyle/>
        <a:p>
          <a:endParaRPr lang="en-DE"/>
        </a:p>
      </dgm:t>
    </dgm:pt>
    <dgm:pt modelId="{08B23AC0-DA5D-4C97-A86A-E5963E877120}" type="sibTrans" cxnId="{E6E3E545-7C6E-42F2-B0E9-2C4F0E9A5E8A}">
      <dgm:prSet/>
      <dgm:spPr/>
      <dgm:t>
        <a:bodyPr/>
        <a:lstStyle/>
        <a:p>
          <a:endParaRPr lang="en-DE"/>
        </a:p>
      </dgm:t>
    </dgm:pt>
    <dgm:pt modelId="{2B60F705-054E-467A-9EB0-A92822A31094}">
      <dgm:prSet custT="1"/>
      <dgm:spPr/>
      <dgm:t>
        <a:bodyPr tIns="0" bIns="0"/>
        <a:lstStyle/>
        <a:p>
          <a:r>
            <a:rPr lang="en-GB" sz="900" b="1" i="0"/>
            <a:t>Separate Query from Modifier</a:t>
          </a:r>
          <a:endParaRPr lang="en-DE" sz="900" dirty="0"/>
        </a:p>
      </dgm:t>
    </dgm:pt>
    <dgm:pt modelId="{8382B565-2966-41C3-BA4B-F665B4160203}" type="parTrans" cxnId="{21D610D0-97C6-4CAB-91A4-A327BBD49779}">
      <dgm:prSet/>
      <dgm:spPr/>
      <dgm:t>
        <a:bodyPr/>
        <a:lstStyle/>
        <a:p>
          <a:endParaRPr lang="en-DE"/>
        </a:p>
      </dgm:t>
    </dgm:pt>
    <dgm:pt modelId="{0D0288EE-244F-4DF5-AAF8-6A522F6B0C18}" type="sibTrans" cxnId="{21D610D0-97C6-4CAB-91A4-A327BBD49779}">
      <dgm:prSet/>
      <dgm:spPr/>
      <dgm:t>
        <a:bodyPr/>
        <a:lstStyle/>
        <a:p>
          <a:endParaRPr lang="en-DE"/>
        </a:p>
      </dgm:t>
    </dgm:pt>
    <dgm:pt modelId="{AE7984BF-D96E-4063-8506-4DD96BDB7603}">
      <dgm:prSet custT="1"/>
      <dgm:spPr/>
      <dgm:t>
        <a:bodyPr tIns="0" bIns="0"/>
        <a:lstStyle/>
        <a:p>
          <a:r>
            <a:rPr lang="en-GB" sz="900" b="1" i="0" dirty="0"/>
            <a:t>Slide Statements</a:t>
          </a:r>
          <a:endParaRPr lang="en-DE" sz="900" dirty="0"/>
        </a:p>
      </dgm:t>
    </dgm:pt>
    <dgm:pt modelId="{242C0089-B1EF-4956-9587-037C7CF8D4C9}" type="parTrans" cxnId="{BC6E0811-3EDB-4C30-BFED-E1A1862B3F22}">
      <dgm:prSet/>
      <dgm:spPr/>
      <dgm:t>
        <a:bodyPr/>
        <a:lstStyle/>
        <a:p>
          <a:endParaRPr lang="en-DE"/>
        </a:p>
      </dgm:t>
    </dgm:pt>
    <dgm:pt modelId="{2A2DF42A-391E-4639-A3C7-45019FFDA704}" type="sibTrans" cxnId="{BC6E0811-3EDB-4C30-BFED-E1A1862B3F22}">
      <dgm:prSet/>
      <dgm:spPr/>
      <dgm:t>
        <a:bodyPr/>
        <a:lstStyle/>
        <a:p>
          <a:endParaRPr lang="en-DE"/>
        </a:p>
      </dgm:t>
    </dgm:pt>
    <dgm:pt modelId="{3F6E6D8D-00EC-4969-B254-4B9E2A157097}">
      <dgm:prSet custT="1"/>
      <dgm:spPr/>
      <dgm:t>
        <a:bodyPr tIns="0" bIns="0"/>
        <a:lstStyle/>
        <a:p>
          <a:r>
            <a:rPr lang="en-GB" sz="900" b="1" i="0"/>
            <a:t>Split Loop</a:t>
          </a:r>
          <a:endParaRPr lang="en-DE" sz="900" dirty="0"/>
        </a:p>
      </dgm:t>
    </dgm:pt>
    <dgm:pt modelId="{5FA33E0C-3C6C-414D-A2A5-4DADCA9BECB2}" type="parTrans" cxnId="{342DBA9E-8A9A-4E3A-94E7-E8431E1503B6}">
      <dgm:prSet/>
      <dgm:spPr/>
      <dgm:t>
        <a:bodyPr/>
        <a:lstStyle/>
        <a:p>
          <a:endParaRPr lang="en-DE"/>
        </a:p>
      </dgm:t>
    </dgm:pt>
    <dgm:pt modelId="{630D7095-43AA-4D43-8C9D-F54C700D73AA}" type="sibTrans" cxnId="{342DBA9E-8A9A-4E3A-94E7-E8431E1503B6}">
      <dgm:prSet/>
      <dgm:spPr/>
      <dgm:t>
        <a:bodyPr/>
        <a:lstStyle/>
        <a:p>
          <a:endParaRPr lang="en-DE"/>
        </a:p>
      </dgm:t>
    </dgm:pt>
    <dgm:pt modelId="{CBA222AB-269F-4B95-A810-C8FB8AB7A0A7}">
      <dgm:prSet custT="1"/>
      <dgm:spPr/>
      <dgm:t>
        <a:bodyPr tIns="0" bIns="0"/>
        <a:lstStyle/>
        <a:p>
          <a:r>
            <a:rPr lang="en-GB" sz="900" b="1" i="0"/>
            <a:t>Split Phase</a:t>
          </a:r>
          <a:endParaRPr lang="en-DE" sz="900" dirty="0"/>
        </a:p>
      </dgm:t>
    </dgm:pt>
    <dgm:pt modelId="{5B9D10DA-7240-45C7-990E-85933E3D2EEB}" type="parTrans" cxnId="{6BFA3EDB-22C9-4838-94FD-393612466AD4}">
      <dgm:prSet/>
      <dgm:spPr/>
      <dgm:t>
        <a:bodyPr/>
        <a:lstStyle/>
        <a:p>
          <a:endParaRPr lang="en-DE"/>
        </a:p>
      </dgm:t>
    </dgm:pt>
    <dgm:pt modelId="{0E934024-DA4D-48AB-B784-7A4F0AFBEF8C}" type="sibTrans" cxnId="{6BFA3EDB-22C9-4838-94FD-393612466AD4}">
      <dgm:prSet/>
      <dgm:spPr/>
      <dgm:t>
        <a:bodyPr/>
        <a:lstStyle/>
        <a:p>
          <a:endParaRPr lang="en-DE"/>
        </a:p>
      </dgm:t>
    </dgm:pt>
    <dgm:pt modelId="{A7B84550-5F5E-4C9D-A6A9-42E22C3E2843}">
      <dgm:prSet custT="1"/>
      <dgm:spPr/>
      <dgm:t>
        <a:bodyPr tIns="0" bIns="0"/>
        <a:lstStyle/>
        <a:p>
          <a:r>
            <a:rPr lang="en-GB" sz="900" b="1" i="0"/>
            <a:t>Split Variable</a:t>
          </a:r>
          <a:endParaRPr lang="en-DE" sz="900" dirty="0"/>
        </a:p>
      </dgm:t>
    </dgm:pt>
    <dgm:pt modelId="{E9B9ECBD-7DC7-4D78-826B-C1ADE012347D}" type="parTrans" cxnId="{126A2250-66CB-4B76-9BB5-9729D8CFC92D}">
      <dgm:prSet/>
      <dgm:spPr/>
      <dgm:t>
        <a:bodyPr/>
        <a:lstStyle/>
        <a:p>
          <a:endParaRPr lang="en-DE"/>
        </a:p>
      </dgm:t>
    </dgm:pt>
    <dgm:pt modelId="{9D41D1A9-7078-4A25-860D-198536029808}" type="sibTrans" cxnId="{126A2250-66CB-4B76-9BB5-9729D8CFC92D}">
      <dgm:prSet/>
      <dgm:spPr/>
      <dgm:t>
        <a:bodyPr/>
        <a:lstStyle/>
        <a:p>
          <a:endParaRPr lang="en-DE"/>
        </a:p>
      </dgm:t>
    </dgm:pt>
    <dgm:pt modelId="{D3331A01-382A-4683-8068-AAE8913D5F23}">
      <dgm:prSet custT="1"/>
      <dgm:spPr/>
      <dgm:t>
        <a:bodyPr tIns="0" bIns="0"/>
        <a:lstStyle/>
        <a:p>
          <a:r>
            <a:rPr lang="en-GB" sz="900" b="1" i="0" dirty="0"/>
            <a:t>Substitute Algorithm</a:t>
          </a:r>
          <a:endParaRPr lang="en-DE" sz="900" dirty="0"/>
        </a:p>
      </dgm:t>
    </dgm:pt>
    <dgm:pt modelId="{5EA75BE8-12E7-4AB8-87B1-5625B1F97398}" type="parTrans" cxnId="{0649F7DF-8B67-4FE6-A825-EA8992FA45FC}">
      <dgm:prSet/>
      <dgm:spPr/>
      <dgm:t>
        <a:bodyPr/>
        <a:lstStyle/>
        <a:p>
          <a:endParaRPr lang="en-DE"/>
        </a:p>
      </dgm:t>
    </dgm:pt>
    <dgm:pt modelId="{4C321EF4-D918-4790-A023-69351A6BBB23}" type="sibTrans" cxnId="{0649F7DF-8B67-4FE6-A825-EA8992FA45FC}">
      <dgm:prSet/>
      <dgm:spPr/>
      <dgm:t>
        <a:bodyPr/>
        <a:lstStyle/>
        <a:p>
          <a:endParaRPr lang="en-DE"/>
        </a:p>
      </dgm:t>
    </dgm:pt>
    <dgm:pt modelId="{4BA50590-E22F-4CCA-A8FC-3F7DA478962C}">
      <dgm:prSet custT="1"/>
      <dgm:spPr/>
      <dgm:t>
        <a:bodyPr tIns="0" bIns="0"/>
        <a:lstStyle/>
        <a:p>
          <a:r>
            <a:rPr lang="en-GB" sz="900" b="1" i="0" dirty="0"/>
            <a:t>Replace Loop with Pipeline</a:t>
          </a:r>
          <a:endParaRPr lang="en-DE" sz="900" dirty="0"/>
        </a:p>
      </dgm:t>
    </dgm:pt>
    <dgm:pt modelId="{FD09BFED-0F29-4F65-B016-DFD9A0040A48}" type="parTrans" cxnId="{DD1B3B6B-A618-4553-ACB0-5E6392D1A57D}">
      <dgm:prSet/>
      <dgm:spPr/>
      <dgm:t>
        <a:bodyPr/>
        <a:lstStyle/>
        <a:p>
          <a:endParaRPr lang="en-DE"/>
        </a:p>
      </dgm:t>
    </dgm:pt>
    <dgm:pt modelId="{E5DD93AD-293C-4249-AB8B-68C51F1CAA01}" type="sibTrans" cxnId="{DD1B3B6B-A618-4553-ACB0-5E6392D1A57D}">
      <dgm:prSet/>
      <dgm:spPr/>
      <dgm:t>
        <a:bodyPr/>
        <a:lstStyle/>
        <a:p>
          <a:endParaRPr lang="en-DE"/>
        </a:p>
      </dgm:t>
    </dgm:pt>
    <dgm:pt modelId="{D5EB9266-B2FC-47EC-943F-396CC361AA83}">
      <dgm:prSet custT="1"/>
      <dgm:spPr/>
      <dgm:t>
        <a:bodyPr tIns="0" bIns="0"/>
        <a:lstStyle/>
        <a:p>
          <a:r>
            <a:rPr lang="en-GB" sz="900" b="1" i="0" dirty="0"/>
            <a:t>Move Statements into Function</a:t>
          </a:r>
          <a:endParaRPr lang="en-DE" sz="900" dirty="0"/>
        </a:p>
      </dgm:t>
    </dgm:pt>
    <dgm:pt modelId="{CBA6E4D2-33AB-4603-9F28-7B85F0B84122}" type="parTrans" cxnId="{8F8644BD-DB2E-4F72-B390-AA3BD608288D}">
      <dgm:prSet/>
      <dgm:spPr/>
      <dgm:t>
        <a:bodyPr/>
        <a:lstStyle/>
        <a:p>
          <a:endParaRPr lang="en-DE"/>
        </a:p>
      </dgm:t>
    </dgm:pt>
    <dgm:pt modelId="{184C34C4-39DC-43CA-B325-13077F7D15BA}" type="sibTrans" cxnId="{8F8644BD-DB2E-4F72-B390-AA3BD608288D}">
      <dgm:prSet/>
      <dgm:spPr/>
      <dgm:t>
        <a:bodyPr/>
        <a:lstStyle/>
        <a:p>
          <a:endParaRPr lang="en-DE"/>
        </a:p>
      </dgm:t>
    </dgm:pt>
    <dgm:pt modelId="{B1CC9383-0A56-4D6B-9C75-05608F8979FD}">
      <dgm:prSet custT="1"/>
      <dgm:spPr/>
      <dgm:t>
        <a:bodyPr tIns="0" bIns="0"/>
        <a:lstStyle/>
        <a:p>
          <a:r>
            <a:rPr lang="en-GB" sz="900" b="1" i="0" dirty="0"/>
            <a:t>Replace Inline Code with Function Call</a:t>
          </a:r>
          <a:endParaRPr lang="en-DE" sz="900" dirty="0"/>
        </a:p>
      </dgm:t>
    </dgm:pt>
    <dgm:pt modelId="{D6F8E072-AA33-4B85-B266-4019E581192F}" type="parTrans" cxnId="{B6F04EF1-1304-4067-ACF6-9D8175D687D2}">
      <dgm:prSet/>
      <dgm:spPr/>
      <dgm:t>
        <a:bodyPr/>
        <a:lstStyle/>
        <a:p>
          <a:endParaRPr lang="en-DE"/>
        </a:p>
      </dgm:t>
    </dgm:pt>
    <dgm:pt modelId="{C26D059D-DF0C-4CAB-BAD0-66CB81CAFACC}" type="sibTrans" cxnId="{B6F04EF1-1304-4067-ACF6-9D8175D687D2}">
      <dgm:prSet/>
      <dgm:spPr/>
      <dgm:t>
        <a:bodyPr/>
        <a:lstStyle/>
        <a:p>
          <a:endParaRPr lang="en-DE"/>
        </a:p>
      </dgm:t>
    </dgm:pt>
    <dgm:pt modelId="{3FD29D93-870F-4127-A55F-FCCDA4C73336}">
      <dgm:prSet custT="1"/>
      <dgm:spPr/>
      <dgm:t>
        <a:bodyPr tIns="0" bIns="0"/>
        <a:lstStyle/>
        <a:p>
          <a:r>
            <a:rPr lang="en-GB" sz="900" b="1" i="0" dirty="0"/>
            <a:t>Move Function</a:t>
          </a:r>
          <a:endParaRPr lang="en-DE" sz="900" dirty="0"/>
        </a:p>
      </dgm:t>
    </dgm:pt>
    <dgm:pt modelId="{6963BCEA-6D2E-49BF-92ED-73A939569698}" type="parTrans" cxnId="{EA415008-0B99-42E3-BBE2-4CCA45ACEF27}">
      <dgm:prSet/>
      <dgm:spPr/>
      <dgm:t>
        <a:bodyPr/>
        <a:lstStyle/>
        <a:p>
          <a:endParaRPr lang="en-DE"/>
        </a:p>
      </dgm:t>
    </dgm:pt>
    <dgm:pt modelId="{64C78E98-10B7-4883-B861-C491E1B5699E}" type="sibTrans" cxnId="{EA415008-0B99-42E3-BBE2-4CCA45ACEF27}">
      <dgm:prSet/>
      <dgm:spPr/>
      <dgm:t>
        <a:bodyPr/>
        <a:lstStyle/>
        <a:p>
          <a:endParaRPr lang="en-DE"/>
        </a:p>
      </dgm:t>
    </dgm:pt>
    <dgm:pt modelId="{8BF32864-D26E-4405-8F0C-306B47BFC76C}">
      <dgm:prSet custT="1"/>
      <dgm:spPr/>
      <dgm:t>
        <a:bodyPr tIns="0" bIns="0"/>
        <a:lstStyle/>
        <a:p>
          <a:r>
            <a:rPr lang="en-GB" sz="900" b="1" i="0" dirty="0"/>
            <a:t>Replace Function with Command</a:t>
          </a:r>
          <a:endParaRPr lang="en-DE" sz="900" dirty="0"/>
        </a:p>
      </dgm:t>
    </dgm:pt>
    <dgm:pt modelId="{54B64718-6B78-4F75-BD13-B3E34E2B79CC}" type="parTrans" cxnId="{03DAD249-AC31-4D1C-BDA2-223F3FA34EF9}">
      <dgm:prSet/>
      <dgm:spPr/>
      <dgm:t>
        <a:bodyPr/>
        <a:lstStyle/>
        <a:p>
          <a:endParaRPr lang="en-DE"/>
        </a:p>
      </dgm:t>
    </dgm:pt>
    <dgm:pt modelId="{BEFBE5ED-B095-4332-98F5-A5570AC22C5E}" type="sibTrans" cxnId="{03DAD249-AC31-4D1C-BDA2-223F3FA34EF9}">
      <dgm:prSet/>
      <dgm:spPr/>
      <dgm:t>
        <a:bodyPr/>
        <a:lstStyle/>
        <a:p>
          <a:endParaRPr lang="en-DE"/>
        </a:p>
      </dgm:t>
    </dgm:pt>
    <dgm:pt modelId="{0DEEF73F-AF71-42C2-95A0-0C5FA7B87021}">
      <dgm:prSet custT="1"/>
      <dgm:spPr/>
      <dgm:t>
        <a:bodyPr tIns="0" bIns="0"/>
        <a:lstStyle/>
        <a:p>
          <a:r>
            <a:rPr lang="en-GB" sz="900" b="1" i="0"/>
            <a:t>Move Field</a:t>
          </a:r>
          <a:endParaRPr lang="en-DE" sz="900" dirty="0"/>
        </a:p>
      </dgm:t>
    </dgm:pt>
    <dgm:pt modelId="{057106C9-F3A1-4A62-8E1E-7D5A256339D2}" type="parTrans" cxnId="{0B122AF9-BE8B-42A3-8CCC-64EC2E0F7115}">
      <dgm:prSet/>
      <dgm:spPr/>
      <dgm:t>
        <a:bodyPr/>
        <a:lstStyle/>
        <a:p>
          <a:endParaRPr lang="en-DE"/>
        </a:p>
      </dgm:t>
    </dgm:pt>
    <dgm:pt modelId="{E2AAA78E-5446-4F36-AA1A-19571803707C}" type="sibTrans" cxnId="{0B122AF9-BE8B-42A3-8CCC-64EC2E0F7115}">
      <dgm:prSet/>
      <dgm:spPr/>
      <dgm:t>
        <a:bodyPr/>
        <a:lstStyle/>
        <a:p>
          <a:endParaRPr lang="en-DE"/>
        </a:p>
      </dgm:t>
    </dgm:pt>
    <dgm:pt modelId="{F7A2013A-C996-41B2-8C08-EAAF132F2C86}" type="pres">
      <dgm:prSet presAssocID="{A1068211-48CE-4A68-968F-1EB506B15BE1}" presName="linear" presStyleCnt="0">
        <dgm:presLayoutVars>
          <dgm:animLvl val="lvl"/>
          <dgm:resizeHandles val="exact"/>
        </dgm:presLayoutVars>
      </dgm:prSet>
      <dgm:spPr/>
    </dgm:pt>
    <dgm:pt modelId="{EBFE1D2E-EABC-4362-A632-4481DE2831BA}" type="pres">
      <dgm:prSet presAssocID="{C6E0151A-6D34-4A28-B6E2-FE7CD125EE24}" presName="parentText" presStyleLbl="node1" presStyleIdx="0" presStyleCnt="22">
        <dgm:presLayoutVars>
          <dgm:chMax val="0"/>
          <dgm:bulletEnabled val="1"/>
        </dgm:presLayoutVars>
      </dgm:prSet>
      <dgm:spPr/>
    </dgm:pt>
    <dgm:pt modelId="{D9EB8979-BC08-4316-A1DB-A74136916813}" type="pres">
      <dgm:prSet presAssocID="{6DD8F712-0B80-4A2A-A550-C25CFCA44EB0}" presName="spacer" presStyleCnt="0"/>
      <dgm:spPr/>
    </dgm:pt>
    <dgm:pt modelId="{C5458F36-431C-4982-A1C8-A4514DFA11D2}" type="pres">
      <dgm:prSet presAssocID="{234240CE-260F-44FE-B831-5B27322A0313}" presName="parentText" presStyleLbl="node1" presStyleIdx="1" presStyleCnt="22">
        <dgm:presLayoutVars>
          <dgm:chMax val="0"/>
          <dgm:bulletEnabled val="1"/>
        </dgm:presLayoutVars>
      </dgm:prSet>
      <dgm:spPr/>
    </dgm:pt>
    <dgm:pt modelId="{7E5DEB62-CEA1-4ED8-985A-5D8117113F22}" type="pres">
      <dgm:prSet presAssocID="{320E8BB0-94B3-468F-8970-76D7B556C7FC}" presName="spacer" presStyleCnt="0"/>
      <dgm:spPr/>
    </dgm:pt>
    <dgm:pt modelId="{D72F6746-743F-4B4F-9D1A-0B8C51CEF321}" type="pres">
      <dgm:prSet presAssocID="{A372DA48-EBD8-4445-BEC2-F0A5F7D48557}" presName="parentText" presStyleLbl="node1" presStyleIdx="2" presStyleCnt="22">
        <dgm:presLayoutVars>
          <dgm:chMax val="0"/>
          <dgm:bulletEnabled val="1"/>
        </dgm:presLayoutVars>
      </dgm:prSet>
      <dgm:spPr/>
    </dgm:pt>
    <dgm:pt modelId="{383500AE-7D24-4275-8C1C-3157EABA074C}" type="pres">
      <dgm:prSet presAssocID="{6CA92357-3E07-409C-91CB-2680A02E7B5B}" presName="spacer" presStyleCnt="0"/>
      <dgm:spPr/>
    </dgm:pt>
    <dgm:pt modelId="{1AC2103E-F866-40A6-8E49-8EC7A79F6B60}" type="pres">
      <dgm:prSet presAssocID="{72CBEA5B-4B98-41DF-9134-42176E2B93F0}" presName="parentText" presStyleLbl="node1" presStyleIdx="3" presStyleCnt="22">
        <dgm:presLayoutVars>
          <dgm:chMax val="0"/>
          <dgm:bulletEnabled val="1"/>
        </dgm:presLayoutVars>
      </dgm:prSet>
      <dgm:spPr/>
    </dgm:pt>
    <dgm:pt modelId="{F6CC84DA-644F-4ADC-9126-5E69BB71608A}" type="pres">
      <dgm:prSet presAssocID="{C7521B4B-FE91-4C3A-95EC-6804A0082206}" presName="spacer" presStyleCnt="0"/>
      <dgm:spPr/>
    </dgm:pt>
    <dgm:pt modelId="{03BDFC6B-5281-4025-A0DE-ED6590FCD540}" type="pres">
      <dgm:prSet presAssocID="{E7030006-D0CC-4BB3-8D74-42BDF4EBF6ED}" presName="parentText" presStyleLbl="node1" presStyleIdx="4" presStyleCnt="22">
        <dgm:presLayoutVars>
          <dgm:chMax val="0"/>
          <dgm:bulletEnabled val="1"/>
        </dgm:presLayoutVars>
      </dgm:prSet>
      <dgm:spPr/>
    </dgm:pt>
    <dgm:pt modelId="{59E19FCB-4297-48F1-B603-D22273C09F90}" type="pres">
      <dgm:prSet presAssocID="{B6D0B266-30BD-4B4C-93E0-563854CFE10F}" presName="spacer" presStyleCnt="0"/>
      <dgm:spPr/>
    </dgm:pt>
    <dgm:pt modelId="{B3EAD176-3A0E-4B7A-8AF6-A1D64E57CB05}" type="pres">
      <dgm:prSet presAssocID="{59B33856-2883-425C-83E6-466E1E7770FE}" presName="parentText" presStyleLbl="node1" presStyleIdx="5" presStyleCnt="22">
        <dgm:presLayoutVars>
          <dgm:chMax val="0"/>
          <dgm:bulletEnabled val="1"/>
        </dgm:presLayoutVars>
      </dgm:prSet>
      <dgm:spPr/>
    </dgm:pt>
    <dgm:pt modelId="{7D67F25A-2E21-4B6F-9CF0-119147D1154D}" type="pres">
      <dgm:prSet presAssocID="{D7348BBA-3848-405D-8016-99B0E57CB0F4}" presName="spacer" presStyleCnt="0"/>
      <dgm:spPr/>
    </dgm:pt>
    <dgm:pt modelId="{11057E32-7260-416C-86C0-9601125B3846}" type="pres">
      <dgm:prSet presAssocID="{D1388705-14D8-4909-BC15-4765AF603E9B}" presName="parentText" presStyleLbl="node1" presStyleIdx="6" presStyleCnt="22">
        <dgm:presLayoutVars>
          <dgm:chMax val="0"/>
          <dgm:bulletEnabled val="1"/>
        </dgm:presLayoutVars>
      </dgm:prSet>
      <dgm:spPr/>
    </dgm:pt>
    <dgm:pt modelId="{D6E0D600-F72D-4B76-9289-8F22F4836C68}" type="pres">
      <dgm:prSet presAssocID="{B39E1586-C997-4D86-9208-1C59A71F4883}" presName="spacer" presStyleCnt="0"/>
      <dgm:spPr/>
    </dgm:pt>
    <dgm:pt modelId="{E3AAE2AE-3C74-4DA3-AEF4-DDBE1D77A829}" type="pres">
      <dgm:prSet presAssocID="{2D699468-A1EC-4176-9B56-A71346A2CE6B}" presName="parentText" presStyleLbl="node1" presStyleIdx="7" presStyleCnt="22">
        <dgm:presLayoutVars>
          <dgm:chMax val="0"/>
          <dgm:bulletEnabled val="1"/>
        </dgm:presLayoutVars>
      </dgm:prSet>
      <dgm:spPr/>
    </dgm:pt>
    <dgm:pt modelId="{AED5ACBD-EF83-4967-B473-484C4BEBDD54}" type="pres">
      <dgm:prSet presAssocID="{FAD86B8E-F948-462D-88C1-EBFF32310A78}" presName="spacer" presStyleCnt="0"/>
      <dgm:spPr/>
    </dgm:pt>
    <dgm:pt modelId="{299BC60B-5E77-470E-A733-D60B0B74E037}" type="pres">
      <dgm:prSet presAssocID="{0A6B9F32-1FCA-485A-AE58-248446170817}" presName="parentText" presStyleLbl="node1" presStyleIdx="8" presStyleCnt="22">
        <dgm:presLayoutVars>
          <dgm:chMax val="0"/>
          <dgm:bulletEnabled val="1"/>
        </dgm:presLayoutVars>
      </dgm:prSet>
      <dgm:spPr/>
    </dgm:pt>
    <dgm:pt modelId="{AD7C3753-6EA1-4B4E-894B-9F1F0E8D5CC5}" type="pres">
      <dgm:prSet presAssocID="{17703055-CDDB-414A-B1D3-C45DF6D270A4}" presName="spacer" presStyleCnt="0"/>
      <dgm:spPr/>
    </dgm:pt>
    <dgm:pt modelId="{35063A83-7262-471A-9CCC-2BABA4508CF4}" type="pres">
      <dgm:prSet presAssocID="{303FE656-9958-4091-B95A-6F1DC7FEDE0B}" presName="parentText" presStyleLbl="node1" presStyleIdx="9" presStyleCnt="22">
        <dgm:presLayoutVars>
          <dgm:chMax val="0"/>
          <dgm:bulletEnabled val="1"/>
        </dgm:presLayoutVars>
      </dgm:prSet>
      <dgm:spPr/>
    </dgm:pt>
    <dgm:pt modelId="{8494B844-F556-4187-9D6D-403C4E7C9635}" type="pres">
      <dgm:prSet presAssocID="{08B23AC0-DA5D-4C97-A86A-E5963E877120}" presName="spacer" presStyleCnt="0"/>
      <dgm:spPr/>
    </dgm:pt>
    <dgm:pt modelId="{EB03D740-4A13-4F17-BD7F-ECF9306F13AE}" type="pres">
      <dgm:prSet presAssocID="{2B60F705-054E-467A-9EB0-A92822A31094}" presName="parentText" presStyleLbl="node1" presStyleIdx="10" presStyleCnt="22">
        <dgm:presLayoutVars>
          <dgm:chMax val="0"/>
          <dgm:bulletEnabled val="1"/>
        </dgm:presLayoutVars>
      </dgm:prSet>
      <dgm:spPr/>
    </dgm:pt>
    <dgm:pt modelId="{A090DF58-8A82-4B2A-A750-EB2C8BEA7A38}" type="pres">
      <dgm:prSet presAssocID="{0D0288EE-244F-4DF5-AAF8-6A522F6B0C18}" presName="spacer" presStyleCnt="0"/>
      <dgm:spPr/>
    </dgm:pt>
    <dgm:pt modelId="{01268D1D-FE23-4C74-B404-FA8E43BA5E6B}" type="pres">
      <dgm:prSet presAssocID="{AE7984BF-D96E-4063-8506-4DD96BDB7603}" presName="parentText" presStyleLbl="node1" presStyleIdx="11" presStyleCnt="22">
        <dgm:presLayoutVars>
          <dgm:chMax val="0"/>
          <dgm:bulletEnabled val="1"/>
        </dgm:presLayoutVars>
      </dgm:prSet>
      <dgm:spPr/>
    </dgm:pt>
    <dgm:pt modelId="{FAACFBC5-20D8-4505-B955-2AD63E31BEA5}" type="pres">
      <dgm:prSet presAssocID="{2A2DF42A-391E-4639-A3C7-45019FFDA704}" presName="spacer" presStyleCnt="0"/>
      <dgm:spPr/>
    </dgm:pt>
    <dgm:pt modelId="{C912DCBC-70F4-4F58-9025-9D5481F8C6D4}" type="pres">
      <dgm:prSet presAssocID="{3F6E6D8D-00EC-4969-B254-4B9E2A157097}" presName="parentText" presStyleLbl="node1" presStyleIdx="12" presStyleCnt="22">
        <dgm:presLayoutVars>
          <dgm:chMax val="0"/>
          <dgm:bulletEnabled val="1"/>
        </dgm:presLayoutVars>
      </dgm:prSet>
      <dgm:spPr/>
    </dgm:pt>
    <dgm:pt modelId="{AF84A99E-88DC-4D47-9CD2-F88D53420B90}" type="pres">
      <dgm:prSet presAssocID="{630D7095-43AA-4D43-8C9D-F54C700D73AA}" presName="spacer" presStyleCnt="0"/>
      <dgm:spPr/>
    </dgm:pt>
    <dgm:pt modelId="{AF33F06E-74CA-4F22-AE93-A9887DD22631}" type="pres">
      <dgm:prSet presAssocID="{CBA222AB-269F-4B95-A810-C8FB8AB7A0A7}" presName="parentText" presStyleLbl="node1" presStyleIdx="13" presStyleCnt="22">
        <dgm:presLayoutVars>
          <dgm:chMax val="0"/>
          <dgm:bulletEnabled val="1"/>
        </dgm:presLayoutVars>
      </dgm:prSet>
      <dgm:spPr/>
    </dgm:pt>
    <dgm:pt modelId="{90120007-99DF-41BB-8762-83722688CD2F}" type="pres">
      <dgm:prSet presAssocID="{0E934024-DA4D-48AB-B784-7A4F0AFBEF8C}" presName="spacer" presStyleCnt="0"/>
      <dgm:spPr/>
    </dgm:pt>
    <dgm:pt modelId="{9521E69B-E748-4D4F-9989-57408A760E76}" type="pres">
      <dgm:prSet presAssocID="{A7B84550-5F5E-4C9D-A6A9-42E22C3E2843}" presName="parentText" presStyleLbl="node1" presStyleIdx="14" presStyleCnt="22">
        <dgm:presLayoutVars>
          <dgm:chMax val="0"/>
          <dgm:bulletEnabled val="1"/>
        </dgm:presLayoutVars>
      </dgm:prSet>
      <dgm:spPr/>
    </dgm:pt>
    <dgm:pt modelId="{FDAF6EE7-1CB8-46B6-9609-C1A20D3690A6}" type="pres">
      <dgm:prSet presAssocID="{9D41D1A9-7078-4A25-860D-198536029808}" presName="spacer" presStyleCnt="0"/>
      <dgm:spPr/>
    </dgm:pt>
    <dgm:pt modelId="{1B880F2C-E637-4EC5-B752-1288A0D1309B}" type="pres">
      <dgm:prSet presAssocID="{D3331A01-382A-4683-8068-AAE8913D5F23}" presName="parentText" presStyleLbl="node1" presStyleIdx="15" presStyleCnt="22">
        <dgm:presLayoutVars>
          <dgm:chMax val="0"/>
          <dgm:bulletEnabled val="1"/>
        </dgm:presLayoutVars>
      </dgm:prSet>
      <dgm:spPr/>
    </dgm:pt>
    <dgm:pt modelId="{97C0CCBC-4A3A-4A91-9B06-50D34C644ABF}" type="pres">
      <dgm:prSet presAssocID="{4C321EF4-D918-4790-A023-69351A6BBB23}" presName="spacer" presStyleCnt="0"/>
      <dgm:spPr/>
    </dgm:pt>
    <dgm:pt modelId="{FFBA0CB5-250B-4035-A6E2-ACBE712E3556}" type="pres">
      <dgm:prSet presAssocID="{4BA50590-E22F-4CCA-A8FC-3F7DA478962C}" presName="parentText" presStyleLbl="node1" presStyleIdx="16" presStyleCnt="22">
        <dgm:presLayoutVars>
          <dgm:chMax val="0"/>
          <dgm:bulletEnabled val="1"/>
        </dgm:presLayoutVars>
      </dgm:prSet>
      <dgm:spPr/>
    </dgm:pt>
    <dgm:pt modelId="{58C94B03-8BBB-420D-B687-C49224C1E846}" type="pres">
      <dgm:prSet presAssocID="{E5DD93AD-293C-4249-AB8B-68C51F1CAA01}" presName="spacer" presStyleCnt="0"/>
      <dgm:spPr/>
    </dgm:pt>
    <dgm:pt modelId="{3CED36CA-FE93-4AF5-B5CA-280E2E16C021}" type="pres">
      <dgm:prSet presAssocID="{D5EB9266-B2FC-47EC-943F-396CC361AA83}" presName="parentText" presStyleLbl="node1" presStyleIdx="17" presStyleCnt="22">
        <dgm:presLayoutVars>
          <dgm:chMax val="0"/>
          <dgm:bulletEnabled val="1"/>
        </dgm:presLayoutVars>
      </dgm:prSet>
      <dgm:spPr/>
    </dgm:pt>
    <dgm:pt modelId="{8BABC6F6-8889-42B3-B5D0-635D8CA83A57}" type="pres">
      <dgm:prSet presAssocID="{184C34C4-39DC-43CA-B325-13077F7D15BA}" presName="spacer" presStyleCnt="0"/>
      <dgm:spPr/>
    </dgm:pt>
    <dgm:pt modelId="{4DC0A339-29BB-4B3E-BE4A-D26E6EC6A2A7}" type="pres">
      <dgm:prSet presAssocID="{B1CC9383-0A56-4D6B-9C75-05608F8979FD}" presName="parentText" presStyleLbl="node1" presStyleIdx="18" presStyleCnt="22">
        <dgm:presLayoutVars>
          <dgm:chMax val="0"/>
          <dgm:bulletEnabled val="1"/>
        </dgm:presLayoutVars>
      </dgm:prSet>
      <dgm:spPr/>
    </dgm:pt>
    <dgm:pt modelId="{095ADF86-341D-4055-8EAE-7D4E91B97A90}" type="pres">
      <dgm:prSet presAssocID="{C26D059D-DF0C-4CAB-BAD0-66CB81CAFACC}" presName="spacer" presStyleCnt="0"/>
      <dgm:spPr/>
    </dgm:pt>
    <dgm:pt modelId="{A8D8752F-E49A-42AB-8B0B-982A58257833}" type="pres">
      <dgm:prSet presAssocID="{3FD29D93-870F-4127-A55F-FCCDA4C73336}" presName="parentText" presStyleLbl="node1" presStyleIdx="19" presStyleCnt="22">
        <dgm:presLayoutVars>
          <dgm:chMax val="0"/>
          <dgm:bulletEnabled val="1"/>
        </dgm:presLayoutVars>
      </dgm:prSet>
      <dgm:spPr/>
    </dgm:pt>
    <dgm:pt modelId="{97ECB160-1254-41C8-BDE3-CB76B857339E}" type="pres">
      <dgm:prSet presAssocID="{64C78E98-10B7-4883-B861-C491E1B5699E}" presName="spacer" presStyleCnt="0"/>
      <dgm:spPr/>
    </dgm:pt>
    <dgm:pt modelId="{7FCC60D5-4141-4511-ABC6-6611805C6285}" type="pres">
      <dgm:prSet presAssocID="{8BF32864-D26E-4405-8F0C-306B47BFC76C}" presName="parentText" presStyleLbl="node1" presStyleIdx="20" presStyleCnt="22">
        <dgm:presLayoutVars>
          <dgm:chMax val="0"/>
          <dgm:bulletEnabled val="1"/>
        </dgm:presLayoutVars>
      </dgm:prSet>
      <dgm:spPr/>
    </dgm:pt>
    <dgm:pt modelId="{0CE6BCB4-4507-45B6-B9B7-DADC5621B4B3}" type="pres">
      <dgm:prSet presAssocID="{BEFBE5ED-B095-4332-98F5-A5570AC22C5E}" presName="spacer" presStyleCnt="0"/>
      <dgm:spPr/>
    </dgm:pt>
    <dgm:pt modelId="{CD4C5104-2DB2-47E1-9C48-4853717FD1F6}" type="pres">
      <dgm:prSet presAssocID="{0DEEF73F-AF71-42C2-95A0-0C5FA7B87021}" presName="parentText" presStyleLbl="node1" presStyleIdx="21" presStyleCnt="22">
        <dgm:presLayoutVars>
          <dgm:chMax val="0"/>
          <dgm:bulletEnabled val="1"/>
        </dgm:presLayoutVars>
      </dgm:prSet>
      <dgm:spPr/>
    </dgm:pt>
  </dgm:ptLst>
  <dgm:cxnLst>
    <dgm:cxn modelId="{783F5A06-8868-4438-8A6C-EB1BE63292FF}" type="presOf" srcId="{4BA50590-E22F-4CCA-A8FC-3F7DA478962C}" destId="{FFBA0CB5-250B-4035-A6E2-ACBE712E3556}" srcOrd="0" destOrd="0" presId="urn:microsoft.com/office/officeart/2005/8/layout/vList2"/>
    <dgm:cxn modelId="{2275AD06-C133-443D-BA37-C3B32C4187E9}" srcId="{A1068211-48CE-4A68-968F-1EB506B15BE1}" destId="{234240CE-260F-44FE-B831-5B27322A0313}" srcOrd="1" destOrd="0" parTransId="{E8061594-5CE5-4EFE-B86A-447E883BA358}" sibTransId="{320E8BB0-94B3-468F-8970-76D7B556C7FC}"/>
    <dgm:cxn modelId="{EA415008-0B99-42E3-BBE2-4CCA45ACEF27}" srcId="{A1068211-48CE-4A68-968F-1EB506B15BE1}" destId="{3FD29D93-870F-4127-A55F-FCCDA4C73336}" srcOrd="19" destOrd="0" parTransId="{6963BCEA-6D2E-49BF-92ED-73A939569698}" sibTransId="{64C78E98-10B7-4883-B861-C491E1B5699E}"/>
    <dgm:cxn modelId="{D3789F09-8DB8-4B26-B0B6-79F4E764CD96}" type="presOf" srcId="{D5EB9266-B2FC-47EC-943F-396CC361AA83}" destId="{3CED36CA-FE93-4AF5-B5CA-280E2E16C021}" srcOrd="0" destOrd="0" presId="urn:microsoft.com/office/officeart/2005/8/layout/vList2"/>
    <dgm:cxn modelId="{82E7EA0D-FF5E-44D1-A619-8AB9780C2D77}" type="presOf" srcId="{C6E0151A-6D34-4A28-B6E2-FE7CD125EE24}" destId="{EBFE1D2E-EABC-4362-A632-4481DE2831BA}" srcOrd="0" destOrd="0" presId="urn:microsoft.com/office/officeart/2005/8/layout/vList2"/>
    <dgm:cxn modelId="{BC6E0811-3EDB-4C30-BFED-E1A1862B3F22}" srcId="{A1068211-48CE-4A68-968F-1EB506B15BE1}" destId="{AE7984BF-D96E-4063-8506-4DD96BDB7603}" srcOrd="11" destOrd="0" parTransId="{242C0089-B1EF-4956-9587-037C7CF8D4C9}" sibTransId="{2A2DF42A-391E-4639-A3C7-45019FFDA704}"/>
    <dgm:cxn modelId="{38B63A15-F0F1-4D5E-BB4D-75E0253B68E4}" type="presOf" srcId="{A372DA48-EBD8-4445-BEC2-F0A5F7D48557}" destId="{D72F6746-743F-4B4F-9D1A-0B8C51CEF321}" srcOrd="0" destOrd="0" presId="urn:microsoft.com/office/officeart/2005/8/layout/vList2"/>
    <dgm:cxn modelId="{FC1B1820-5537-408D-AE05-572D30311875}" srcId="{A1068211-48CE-4A68-968F-1EB506B15BE1}" destId="{72CBEA5B-4B98-41DF-9134-42176E2B93F0}" srcOrd="3" destOrd="0" parTransId="{1213A04D-3415-4806-84A3-E73161DA0B9C}" sibTransId="{C7521B4B-FE91-4C3A-95EC-6804A0082206}"/>
    <dgm:cxn modelId="{7A08F321-1F25-4039-A688-03DE493D1FFC}" type="presOf" srcId="{303FE656-9958-4091-B95A-6F1DC7FEDE0B}" destId="{35063A83-7262-471A-9CCC-2BABA4508CF4}" srcOrd="0" destOrd="0" presId="urn:microsoft.com/office/officeart/2005/8/layout/vList2"/>
    <dgm:cxn modelId="{6F35F532-A462-4F42-AB22-778343305868}" type="presOf" srcId="{3FD29D93-870F-4127-A55F-FCCDA4C73336}" destId="{A8D8752F-E49A-42AB-8B0B-982A58257833}" srcOrd="0" destOrd="0" presId="urn:microsoft.com/office/officeart/2005/8/layout/vList2"/>
    <dgm:cxn modelId="{148F6F3B-704A-4D79-B9D8-181C7132552F}" srcId="{A1068211-48CE-4A68-968F-1EB506B15BE1}" destId="{59B33856-2883-425C-83E6-466E1E7770FE}" srcOrd="5" destOrd="0" parTransId="{65A9BCDC-3CFE-4ECE-B4F0-27C624F99B55}" sibTransId="{D7348BBA-3848-405D-8016-99B0E57CB0F4}"/>
    <dgm:cxn modelId="{27E8125B-4729-4AEB-8634-DB62FD906213}" type="presOf" srcId="{CBA222AB-269F-4B95-A810-C8FB8AB7A0A7}" destId="{AF33F06E-74CA-4F22-AE93-A9887DD22631}" srcOrd="0" destOrd="0" presId="urn:microsoft.com/office/officeart/2005/8/layout/vList2"/>
    <dgm:cxn modelId="{36ACA85C-3BFC-489B-B2F5-7819CF6A92B8}" srcId="{A1068211-48CE-4A68-968F-1EB506B15BE1}" destId="{E7030006-D0CC-4BB3-8D74-42BDF4EBF6ED}" srcOrd="4" destOrd="0" parTransId="{5623E0EB-11B1-4108-8A7C-C1F558963725}" sibTransId="{B6D0B266-30BD-4B4C-93E0-563854CFE10F}"/>
    <dgm:cxn modelId="{E6E3E545-7C6E-42F2-B0E9-2C4F0E9A5E8A}" srcId="{A1068211-48CE-4A68-968F-1EB506B15BE1}" destId="{303FE656-9958-4091-B95A-6F1DC7FEDE0B}" srcOrd="9" destOrd="0" parTransId="{68185D8C-6E2A-41AA-BD1F-8E345A72DA18}" sibTransId="{08B23AC0-DA5D-4C97-A86A-E5963E877120}"/>
    <dgm:cxn modelId="{0F85EF46-3E6D-45C7-9FB8-E4FCA2BC2D43}" type="presOf" srcId="{E7030006-D0CC-4BB3-8D74-42BDF4EBF6ED}" destId="{03BDFC6B-5281-4025-A0DE-ED6590FCD540}" srcOrd="0" destOrd="0" presId="urn:microsoft.com/office/officeart/2005/8/layout/vList2"/>
    <dgm:cxn modelId="{03DAD249-AC31-4D1C-BDA2-223F3FA34EF9}" srcId="{A1068211-48CE-4A68-968F-1EB506B15BE1}" destId="{8BF32864-D26E-4405-8F0C-306B47BFC76C}" srcOrd="20" destOrd="0" parTransId="{54B64718-6B78-4F75-BD13-B3E34E2B79CC}" sibTransId="{BEFBE5ED-B095-4332-98F5-A5570AC22C5E}"/>
    <dgm:cxn modelId="{DD1B3B6B-A618-4553-ACB0-5E6392D1A57D}" srcId="{A1068211-48CE-4A68-968F-1EB506B15BE1}" destId="{4BA50590-E22F-4CCA-A8FC-3F7DA478962C}" srcOrd="16" destOrd="0" parTransId="{FD09BFED-0F29-4F65-B016-DFD9A0040A48}" sibTransId="{E5DD93AD-293C-4249-AB8B-68C51F1CAA01}"/>
    <dgm:cxn modelId="{7DF93A6E-5EB1-4189-95DD-D6646ADCCE68}" type="presOf" srcId="{0A6B9F32-1FCA-485A-AE58-248446170817}" destId="{299BC60B-5E77-470E-A733-D60B0B74E037}" srcOrd="0" destOrd="0" presId="urn:microsoft.com/office/officeart/2005/8/layout/vList2"/>
    <dgm:cxn modelId="{126A2250-66CB-4B76-9BB5-9729D8CFC92D}" srcId="{A1068211-48CE-4A68-968F-1EB506B15BE1}" destId="{A7B84550-5F5E-4C9D-A6A9-42E22C3E2843}" srcOrd="14" destOrd="0" parTransId="{E9B9ECBD-7DC7-4D78-826B-C1ADE012347D}" sibTransId="{9D41D1A9-7078-4A25-860D-198536029808}"/>
    <dgm:cxn modelId="{EF1C5272-382D-4CE1-9DEF-99D4FEBC474A}" type="presOf" srcId="{8BF32864-D26E-4405-8F0C-306B47BFC76C}" destId="{7FCC60D5-4141-4511-ABC6-6611805C6285}" srcOrd="0" destOrd="0" presId="urn:microsoft.com/office/officeart/2005/8/layout/vList2"/>
    <dgm:cxn modelId="{79E72D73-1F16-4C3B-98E6-D5DE9EBC3E55}" type="presOf" srcId="{234240CE-260F-44FE-B831-5B27322A0313}" destId="{C5458F36-431C-4982-A1C8-A4514DFA11D2}" srcOrd="0" destOrd="0" presId="urn:microsoft.com/office/officeart/2005/8/layout/vList2"/>
    <dgm:cxn modelId="{4A025458-1711-4D23-8CD5-1700E1F3442C}" type="presOf" srcId="{72CBEA5B-4B98-41DF-9134-42176E2B93F0}" destId="{1AC2103E-F866-40A6-8E49-8EC7A79F6B60}" srcOrd="0" destOrd="0" presId="urn:microsoft.com/office/officeart/2005/8/layout/vList2"/>
    <dgm:cxn modelId="{25A24D80-DBA5-4319-B0DE-3539402F21D3}" srcId="{A1068211-48CE-4A68-968F-1EB506B15BE1}" destId="{A372DA48-EBD8-4445-BEC2-F0A5F7D48557}" srcOrd="2" destOrd="0" parTransId="{DE112E14-32F6-4CFD-A03E-E65BB6DAF719}" sibTransId="{6CA92357-3E07-409C-91CB-2680A02E7B5B}"/>
    <dgm:cxn modelId="{43BB1B8B-0B77-4A9D-BEDD-C09778E809FA}" type="presOf" srcId="{B1CC9383-0A56-4D6B-9C75-05608F8979FD}" destId="{4DC0A339-29BB-4B3E-BE4A-D26E6EC6A2A7}" srcOrd="0" destOrd="0" presId="urn:microsoft.com/office/officeart/2005/8/layout/vList2"/>
    <dgm:cxn modelId="{67E73F8F-9FBB-4542-ADA6-A3E894B82A8F}" type="presOf" srcId="{AE7984BF-D96E-4063-8506-4DD96BDB7603}" destId="{01268D1D-FE23-4C74-B404-FA8E43BA5E6B}" srcOrd="0" destOrd="0" presId="urn:microsoft.com/office/officeart/2005/8/layout/vList2"/>
    <dgm:cxn modelId="{DE059792-5351-4BFE-8FEE-5217E6DF0481}" type="presOf" srcId="{0DEEF73F-AF71-42C2-95A0-0C5FA7B87021}" destId="{CD4C5104-2DB2-47E1-9C48-4853717FD1F6}" srcOrd="0" destOrd="0" presId="urn:microsoft.com/office/officeart/2005/8/layout/vList2"/>
    <dgm:cxn modelId="{5F50AA94-3D1C-4BFE-89E4-C836CACF75B4}" srcId="{A1068211-48CE-4A68-968F-1EB506B15BE1}" destId="{0A6B9F32-1FCA-485A-AE58-248446170817}" srcOrd="8" destOrd="0" parTransId="{8E61C5D2-0956-47C1-963F-2F5BF9DEAE60}" sibTransId="{17703055-CDDB-414A-B1D3-C45DF6D270A4}"/>
    <dgm:cxn modelId="{342DBA9E-8A9A-4E3A-94E7-E8431E1503B6}" srcId="{A1068211-48CE-4A68-968F-1EB506B15BE1}" destId="{3F6E6D8D-00EC-4969-B254-4B9E2A157097}" srcOrd="12" destOrd="0" parTransId="{5FA33E0C-3C6C-414D-A2A5-4DADCA9BECB2}" sibTransId="{630D7095-43AA-4D43-8C9D-F54C700D73AA}"/>
    <dgm:cxn modelId="{1DD254A3-40B4-42FF-B281-488AF359A213}" type="presOf" srcId="{A1068211-48CE-4A68-968F-1EB506B15BE1}" destId="{F7A2013A-C996-41B2-8C08-EAAF132F2C86}" srcOrd="0" destOrd="0" presId="urn:microsoft.com/office/officeart/2005/8/layout/vList2"/>
    <dgm:cxn modelId="{C7F275AF-3536-4D36-B504-1DF0B002FD5C}" type="presOf" srcId="{2D699468-A1EC-4176-9B56-A71346A2CE6B}" destId="{E3AAE2AE-3C74-4DA3-AEF4-DDBE1D77A829}" srcOrd="0" destOrd="0" presId="urn:microsoft.com/office/officeart/2005/8/layout/vList2"/>
    <dgm:cxn modelId="{21D819B3-7F61-45D4-8583-557DC0FB1180}" type="presOf" srcId="{3F6E6D8D-00EC-4969-B254-4B9E2A157097}" destId="{C912DCBC-70F4-4F58-9025-9D5481F8C6D4}" srcOrd="0" destOrd="0" presId="urn:microsoft.com/office/officeart/2005/8/layout/vList2"/>
    <dgm:cxn modelId="{CBF6E2B3-103F-4BCB-945F-65C8A87C6AC6}" type="presOf" srcId="{2B60F705-054E-467A-9EB0-A92822A31094}" destId="{EB03D740-4A13-4F17-BD7F-ECF9306F13AE}" srcOrd="0" destOrd="0" presId="urn:microsoft.com/office/officeart/2005/8/layout/vList2"/>
    <dgm:cxn modelId="{8F8644BD-DB2E-4F72-B390-AA3BD608288D}" srcId="{A1068211-48CE-4A68-968F-1EB506B15BE1}" destId="{D5EB9266-B2FC-47EC-943F-396CC361AA83}" srcOrd="17" destOrd="0" parTransId="{CBA6E4D2-33AB-4603-9F28-7B85F0B84122}" sibTransId="{184C34C4-39DC-43CA-B325-13077F7D15BA}"/>
    <dgm:cxn modelId="{5D7335C1-3109-460B-B02B-24644BEFC508}" srcId="{A1068211-48CE-4A68-968F-1EB506B15BE1}" destId="{D1388705-14D8-4909-BC15-4765AF603E9B}" srcOrd="6" destOrd="0" parTransId="{493EFFBF-7AE6-45AB-ADAD-020B79BBF6E1}" sibTransId="{B39E1586-C997-4D86-9208-1C59A71F4883}"/>
    <dgm:cxn modelId="{A1478BC3-40EA-4980-BD90-D5768D129667}" type="presOf" srcId="{A7B84550-5F5E-4C9D-A6A9-42E22C3E2843}" destId="{9521E69B-E748-4D4F-9989-57408A760E76}" srcOrd="0" destOrd="0" presId="urn:microsoft.com/office/officeart/2005/8/layout/vList2"/>
    <dgm:cxn modelId="{0D0C37CF-6738-4846-9F28-CA78BF25167B}" type="presOf" srcId="{59B33856-2883-425C-83E6-466E1E7770FE}" destId="{B3EAD176-3A0E-4B7A-8AF6-A1D64E57CB05}" srcOrd="0" destOrd="0" presId="urn:microsoft.com/office/officeart/2005/8/layout/vList2"/>
    <dgm:cxn modelId="{21D610D0-97C6-4CAB-91A4-A327BBD49779}" srcId="{A1068211-48CE-4A68-968F-1EB506B15BE1}" destId="{2B60F705-054E-467A-9EB0-A92822A31094}" srcOrd="10" destOrd="0" parTransId="{8382B565-2966-41C3-BA4B-F665B4160203}" sibTransId="{0D0288EE-244F-4DF5-AAF8-6A522F6B0C18}"/>
    <dgm:cxn modelId="{2D2834D6-AFCA-4CE3-BE02-9461AF6C163F}" type="presOf" srcId="{D1388705-14D8-4909-BC15-4765AF603E9B}" destId="{11057E32-7260-416C-86C0-9601125B3846}" srcOrd="0" destOrd="0" presId="urn:microsoft.com/office/officeart/2005/8/layout/vList2"/>
    <dgm:cxn modelId="{6BFA3EDB-22C9-4838-94FD-393612466AD4}" srcId="{A1068211-48CE-4A68-968F-1EB506B15BE1}" destId="{CBA222AB-269F-4B95-A810-C8FB8AB7A0A7}" srcOrd="13" destOrd="0" parTransId="{5B9D10DA-7240-45C7-990E-85933E3D2EEB}" sibTransId="{0E934024-DA4D-48AB-B784-7A4F0AFBEF8C}"/>
    <dgm:cxn modelId="{0649F7DF-8B67-4FE6-A825-EA8992FA45FC}" srcId="{A1068211-48CE-4A68-968F-1EB506B15BE1}" destId="{D3331A01-382A-4683-8068-AAE8913D5F23}" srcOrd="15" destOrd="0" parTransId="{5EA75BE8-12E7-4AB8-87B1-5625B1F97398}" sibTransId="{4C321EF4-D918-4790-A023-69351A6BBB23}"/>
    <dgm:cxn modelId="{3BFDF1E4-F3CF-4F04-93B6-0EF37795F492}" srcId="{A1068211-48CE-4A68-968F-1EB506B15BE1}" destId="{2D699468-A1EC-4176-9B56-A71346A2CE6B}" srcOrd="7" destOrd="0" parTransId="{B01CCC73-3A88-4FF9-8E93-62E829AB52EC}" sibTransId="{FAD86B8E-F948-462D-88C1-EBFF32310A78}"/>
    <dgm:cxn modelId="{5D87A5ED-1BF7-4294-80BF-F0FABF75C0D1}" srcId="{A1068211-48CE-4A68-968F-1EB506B15BE1}" destId="{C6E0151A-6D34-4A28-B6E2-FE7CD125EE24}" srcOrd="0" destOrd="0" parTransId="{BB1B64FD-1582-48E7-A7F7-C8C1594E0D17}" sibTransId="{6DD8F712-0B80-4A2A-A550-C25CFCA44EB0}"/>
    <dgm:cxn modelId="{B6F04EF1-1304-4067-ACF6-9D8175D687D2}" srcId="{A1068211-48CE-4A68-968F-1EB506B15BE1}" destId="{B1CC9383-0A56-4D6B-9C75-05608F8979FD}" srcOrd="18" destOrd="0" parTransId="{D6F8E072-AA33-4B85-B266-4019E581192F}" sibTransId="{C26D059D-DF0C-4CAB-BAD0-66CB81CAFACC}"/>
    <dgm:cxn modelId="{0B122AF9-BE8B-42A3-8CCC-64EC2E0F7115}" srcId="{A1068211-48CE-4A68-968F-1EB506B15BE1}" destId="{0DEEF73F-AF71-42C2-95A0-0C5FA7B87021}" srcOrd="21" destOrd="0" parTransId="{057106C9-F3A1-4A62-8E1E-7D5A256339D2}" sibTransId="{E2AAA78E-5446-4F36-AA1A-19571803707C}"/>
    <dgm:cxn modelId="{FA55F0FB-C482-4324-9B09-571E9E129387}" type="presOf" srcId="{D3331A01-382A-4683-8068-AAE8913D5F23}" destId="{1B880F2C-E637-4EC5-B752-1288A0D1309B}" srcOrd="0" destOrd="0" presId="urn:microsoft.com/office/officeart/2005/8/layout/vList2"/>
    <dgm:cxn modelId="{293E5683-F9FE-461B-900F-7360645656FC}" type="presParOf" srcId="{F7A2013A-C996-41B2-8C08-EAAF132F2C86}" destId="{EBFE1D2E-EABC-4362-A632-4481DE2831BA}" srcOrd="0" destOrd="0" presId="urn:microsoft.com/office/officeart/2005/8/layout/vList2"/>
    <dgm:cxn modelId="{820D0684-0445-4B71-B90B-9FC70D4690FE}" type="presParOf" srcId="{F7A2013A-C996-41B2-8C08-EAAF132F2C86}" destId="{D9EB8979-BC08-4316-A1DB-A74136916813}" srcOrd="1" destOrd="0" presId="urn:microsoft.com/office/officeart/2005/8/layout/vList2"/>
    <dgm:cxn modelId="{3F065221-0A19-4B51-8812-6DAEC5B0545D}" type="presParOf" srcId="{F7A2013A-C996-41B2-8C08-EAAF132F2C86}" destId="{C5458F36-431C-4982-A1C8-A4514DFA11D2}" srcOrd="2" destOrd="0" presId="urn:microsoft.com/office/officeart/2005/8/layout/vList2"/>
    <dgm:cxn modelId="{5CCC7C61-5041-463A-99F9-603104475AD4}" type="presParOf" srcId="{F7A2013A-C996-41B2-8C08-EAAF132F2C86}" destId="{7E5DEB62-CEA1-4ED8-985A-5D8117113F22}" srcOrd="3" destOrd="0" presId="urn:microsoft.com/office/officeart/2005/8/layout/vList2"/>
    <dgm:cxn modelId="{7B8A8127-053F-4483-A392-2FEBEA728539}" type="presParOf" srcId="{F7A2013A-C996-41B2-8C08-EAAF132F2C86}" destId="{D72F6746-743F-4B4F-9D1A-0B8C51CEF321}" srcOrd="4" destOrd="0" presId="urn:microsoft.com/office/officeart/2005/8/layout/vList2"/>
    <dgm:cxn modelId="{4C664953-8136-47CA-90B2-C8F4DFF44E6C}" type="presParOf" srcId="{F7A2013A-C996-41B2-8C08-EAAF132F2C86}" destId="{383500AE-7D24-4275-8C1C-3157EABA074C}" srcOrd="5" destOrd="0" presId="urn:microsoft.com/office/officeart/2005/8/layout/vList2"/>
    <dgm:cxn modelId="{97D85F70-F363-4B2D-8208-222156AB5547}" type="presParOf" srcId="{F7A2013A-C996-41B2-8C08-EAAF132F2C86}" destId="{1AC2103E-F866-40A6-8E49-8EC7A79F6B60}" srcOrd="6" destOrd="0" presId="urn:microsoft.com/office/officeart/2005/8/layout/vList2"/>
    <dgm:cxn modelId="{0096AFD9-0436-4A4D-B8DF-3D8D9CB7F09E}" type="presParOf" srcId="{F7A2013A-C996-41B2-8C08-EAAF132F2C86}" destId="{F6CC84DA-644F-4ADC-9126-5E69BB71608A}" srcOrd="7" destOrd="0" presId="urn:microsoft.com/office/officeart/2005/8/layout/vList2"/>
    <dgm:cxn modelId="{D8528E1A-CB83-4ADB-84E9-4B6A9EB02D99}" type="presParOf" srcId="{F7A2013A-C996-41B2-8C08-EAAF132F2C86}" destId="{03BDFC6B-5281-4025-A0DE-ED6590FCD540}" srcOrd="8" destOrd="0" presId="urn:microsoft.com/office/officeart/2005/8/layout/vList2"/>
    <dgm:cxn modelId="{0796E051-5952-4F99-95C3-D06F37180F1C}" type="presParOf" srcId="{F7A2013A-C996-41B2-8C08-EAAF132F2C86}" destId="{59E19FCB-4297-48F1-B603-D22273C09F90}" srcOrd="9" destOrd="0" presId="urn:microsoft.com/office/officeart/2005/8/layout/vList2"/>
    <dgm:cxn modelId="{078DBC61-B5A7-4062-BA1A-274372A48CA3}" type="presParOf" srcId="{F7A2013A-C996-41B2-8C08-EAAF132F2C86}" destId="{B3EAD176-3A0E-4B7A-8AF6-A1D64E57CB05}" srcOrd="10" destOrd="0" presId="urn:microsoft.com/office/officeart/2005/8/layout/vList2"/>
    <dgm:cxn modelId="{BFE0EDC8-99B9-4A7E-AE55-E1182AB652C7}" type="presParOf" srcId="{F7A2013A-C996-41B2-8C08-EAAF132F2C86}" destId="{7D67F25A-2E21-4B6F-9CF0-119147D1154D}" srcOrd="11" destOrd="0" presId="urn:microsoft.com/office/officeart/2005/8/layout/vList2"/>
    <dgm:cxn modelId="{E37E660C-BE34-47B0-8661-14125C8E19D6}" type="presParOf" srcId="{F7A2013A-C996-41B2-8C08-EAAF132F2C86}" destId="{11057E32-7260-416C-86C0-9601125B3846}" srcOrd="12" destOrd="0" presId="urn:microsoft.com/office/officeart/2005/8/layout/vList2"/>
    <dgm:cxn modelId="{BD91BE58-0F00-4911-BE7E-D74946C981B8}" type="presParOf" srcId="{F7A2013A-C996-41B2-8C08-EAAF132F2C86}" destId="{D6E0D600-F72D-4B76-9289-8F22F4836C68}" srcOrd="13" destOrd="0" presId="urn:microsoft.com/office/officeart/2005/8/layout/vList2"/>
    <dgm:cxn modelId="{1FC43848-B79C-4F8D-8FF0-0BADD5528DF3}" type="presParOf" srcId="{F7A2013A-C996-41B2-8C08-EAAF132F2C86}" destId="{E3AAE2AE-3C74-4DA3-AEF4-DDBE1D77A829}" srcOrd="14" destOrd="0" presId="urn:microsoft.com/office/officeart/2005/8/layout/vList2"/>
    <dgm:cxn modelId="{A5B9CA5D-4230-440F-8810-859EBEB65F54}" type="presParOf" srcId="{F7A2013A-C996-41B2-8C08-EAAF132F2C86}" destId="{AED5ACBD-EF83-4967-B473-484C4BEBDD54}" srcOrd="15" destOrd="0" presId="urn:microsoft.com/office/officeart/2005/8/layout/vList2"/>
    <dgm:cxn modelId="{B78EC435-89C2-4235-B33D-0FC8B177F818}" type="presParOf" srcId="{F7A2013A-C996-41B2-8C08-EAAF132F2C86}" destId="{299BC60B-5E77-470E-A733-D60B0B74E037}" srcOrd="16" destOrd="0" presId="urn:microsoft.com/office/officeart/2005/8/layout/vList2"/>
    <dgm:cxn modelId="{A0B50620-A79D-41CB-9D46-3C1E83D67D36}" type="presParOf" srcId="{F7A2013A-C996-41B2-8C08-EAAF132F2C86}" destId="{AD7C3753-6EA1-4B4E-894B-9F1F0E8D5CC5}" srcOrd="17" destOrd="0" presId="urn:microsoft.com/office/officeart/2005/8/layout/vList2"/>
    <dgm:cxn modelId="{475C1A8B-6C91-4BF4-A395-BE4718393208}" type="presParOf" srcId="{F7A2013A-C996-41B2-8C08-EAAF132F2C86}" destId="{35063A83-7262-471A-9CCC-2BABA4508CF4}" srcOrd="18" destOrd="0" presId="urn:microsoft.com/office/officeart/2005/8/layout/vList2"/>
    <dgm:cxn modelId="{D37A8170-AF55-4C76-8A54-47832BFC9DD0}" type="presParOf" srcId="{F7A2013A-C996-41B2-8C08-EAAF132F2C86}" destId="{8494B844-F556-4187-9D6D-403C4E7C9635}" srcOrd="19" destOrd="0" presId="urn:microsoft.com/office/officeart/2005/8/layout/vList2"/>
    <dgm:cxn modelId="{BCE15C55-181B-401A-8F4A-E59B32D2089D}" type="presParOf" srcId="{F7A2013A-C996-41B2-8C08-EAAF132F2C86}" destId="{EB03D740-4A13-4F17-BD7F-ECF9306F13AE}" srcOrd="20" destOrd="0" presId="urn:microsoft.com/office/officeart/2005/8/layout/vList2"/>
    <dgm:cxn modelId="{1EC9697E-1425-430D-A215-1ED64B624E50}" type="presParOf" srcId="{F7A2013A-C996-41B2-8C08-EAAF132F2C86}" destId="{A090DF58-8A82-4B2A-A750-EB2C8BEA7A38}" srcOrd="21" destOrd="0" presId="urn:microsoft.com/office/officeart/2005/8/layout/vList2"/>
    <dgm:cxn modelId="{E78CC3FC-C46C-44CB-8CFB-AF2063BDCC78}" type="presParOf" srcId="{F7A2013A-C996-41B2-8C08-EAAF132F2C86}" destId="{01268D1D-FE23-4C74-B404-FA8E43BA5E6B}" srcOrd="22" destOrd="0" presId="urn:microsoft.com/office/officeart/2005/8/layout/vList2"/>
    <dgm:cxn modelId="{061C2EDA-89D0-4D82-9AF0-9C13B5135860}" type="presParOf" srcId="{F7A2013A-C996-41B2-8C08-EAAF132F2C86}" destId="{FAACFBC5-20D8-4505-B955-2AD63E31BEA5}" srcOrd="23" destOrd="0" presId="urn:microsoft.com/office/officeart/2005/8/layout/vList2"/>
    <dgm:cxn modelId="{2A6D9861-EE4C-46FB-A9F4-7E223EA7939E}" type="presParOf" srcId="{F7A2013A-C996-41B2-8C08-EAAF132F2C86}" destId="{C912DCBC-70F4-4F58-9025-9D5481F8C6D4}" srcOrd="24" destOrd="0" presId="urn:microsoft.com/office/officeart/2005/8/layout/vList2"/>
    <dgm:cxn modelId="{AE7453BB-014B-4EFD-B9F2-F4638621AFE5}" type="presParOf" srcId="{F7A2013A-C996-41B2-8C08-EAAF132F2C86}" destId="{AF84A99E-88DC-4D47-9CD2-F88D53420B90}" srcOrd="25" destOrd="0" presId="urn:microsoft.com/office/officeart/2005/8/layout/vList2"/>
    <dgm:cxn modelId="{5E9E46FF-46E4-440E-84B0-69DF8B566B84}" type="presParOf" srcId="{F7A2013A-C996-41B2-8C08-EAAF132F2C86}" destId="{AF33F06E-74CA-4F22-AE93-A9887DD22631}" srcOrd="26" destOrd="0" presId="urn:microsoft.com/office/officeart/2005/8/layout/vList2"/>
    <dgm:cxn modelId="{4470D80A-6A8C-4E29-AD55-640D6F8CE234}" type="presParOf" srcId="{F7A2013A-C996-41B2-8C08-EAAF132F2C86}" destId="{90120007-99DF-41BB-8762-83722688CD2F}" srcOrd="27" destOrd="0" presId="urn:microsoft.com/office/officeart/2005/8/layout/vList2"/>
    <dgm:cxn modelId="{7E22C1FF-446D-4228-AF2D-911C06742C6A}" type="presParOf" srcId="{F7A2013A-C996-41B2-8C08-EAAF132F2C86}" destId="{9521E69B-E748-4D4F-9989-57408A760E76}" srcOrd="28" destOrd="0" presId="urn:microsoft.com/office/officeart/2005/8/layout/vList2"/>
    <dgm:cxn modelId="{AF97A22D-249E-43FB-8D4C-8A1AF39DD19C}" type="presParOf" srcId="{F7A2013A-C996-41B2-8C08-EAAF132F2C86}" destId="{FDAF6EE7-1CB8-46B6-9609-C1A20D3690A6}" srcOrd="29" destOrd="0" presId="urn:microsoft.com/office/officeart/2005/8/layout/vList2"/>
    <dgm:cxn modelId="{69F79B1B-EE5D-4C7F-B787-01E4699C086D}" type="presParOf" srcId="{F7A2013A-C996-41B2-8C08-EAAF132F2C86}" destId="{1B880F2C-E637-4EC5-B752-1288A0D1309B}" srcOrd="30" destOrd="0" presId="urn:microsoft.com/office/officeart/2005/8/layout/vList2"/>
    <dgm:cxn modelId="{943CA0F7-B7B3-42D4-9B6F-5CD0DE3FF211}" type="presParOf" srcId="{F7A2013A-C996-41B2-8C08-EAAF132F2C86}" destId="{97C0CCBC-4A3A-4A91-9B06-50D34C644ABF}" srcOrd="31" destOrd="0" presId="urn:microsoft.com/office/officeart/2005/8/layout/vList2"/>
    <dgm:cxn modelId="{0A41BDCB-D490-41A8-869C-B3D445099E31}" type="presParOf" srcId="{F7A2013A-C996-41B2-8C08-EAAF132F2C86}" destId="{FFBA0CB5-250B-4035-A6E2-ACBE712E3556}" srcOrd="32" destOrd="0" presId="urn:microsoft.com/office/officeart/2005/8/layout/vList2"/>
    <dgm:cxn modelId="{05A5D0AB-CF7D-46D6-9278-27D61481A9D7}" type="presParOf" srcId="{F7A2013A-C996-41B2-8C08-EAAF132F2C86}" destId="{58C94B03-8BBB-420D-B687-C49224C1E846}" srcOrd="33" destOrd="0" presId="urn:microsoft.com/office/officeart/2005/8/layout/vList2"/>
    <dgm:cxn modelId="{9F39EB9C-6B25-41A3-B315-1F761974F76D}" type="presParOf" srcId="{F7A2013A-C996-41B2-8C08-EAAF132F2C86}" destId="{3CED36CA-FE93-4AF5-B5CA-280E2E16C021}" srcOrd="34" destOrd="0" presId="urn:microsoft.com/office/officeart/2005/8/layout/vList2"/>
    <dgm:cxn modelId="{9FFB3D29-8BBF-428D-8CEF-49F70AB64C8F}" type="presParOf" srcId="{F7A2013A-C996-41B2-8C08-EAAF132F2C86}" destId="{8BABC6F6-8889-42B3-B5D0-635D8CA83A57}" srcOrd="35" destOrd="0" presId="urn:microsoft.com/office/officeart/2005/8/layout/vList2"/>
    <dgm:cxn modelId="{F3EB3CE0-7BA3-42C8-98F2-D2BCEB401376}" type="presParOf" srcId="{F7A2013A-C996-41B2-8C08-EAAF132F2C86}" destId="{4DC0A339-29BB-4B3E-BE4A-D26E6EC6A2A7}" srcOrd="36" destOrd="0" presId="urn:microsoft.com/office/officeart/2005/8/layout/vList2"/>
    <dgm:cxn modelId="{18D5345A-D0AE-4BFD-A002-7BBB4ABABBB9}" type="presParOf" srcId="{F7A2013A-C996-41B2-8C08-EAAF132F2C86}" destId="{095ADF86-341D-4055-8EAE-7D4E91B97A90}" srcOrd="37" destOrd="0" presId="urn:microsoft.com/office/officeart/2005/8/layout/vList2"/>
    <dgm:cxn modelId="{2451DDB4-5634-42D7-8698-5AD4691CAF51}" type="presParOf" srcId="{F7A2013A-C996-41B2-8C08-EAAF132F2C86}" destId="{A8D8752F-E49A-42AB-8B0B-982A58257833}" srcOrd="38" destOrd="0" presId="urn:microsoft.com/office/officeart/2005/8/layout/vList2"/>
    <dgm:cxn modelId="{7751062D-F692-4C73-B6FB-DA6BB4BE5377}" type="presParOf" srcId="{F7A2013A-C996-41B2-8C08-EAAF132F2C86}" destId="{97ECB160-1254-41C8-BDE3-CB76B857339E}" srcOrd="39" destOrd="0" presId="urn:microsoft.com/office/officeart/2005/8/layout/vList2"/>
    <dgm:cxn modelId="{4A0D5D3E-49FA-49AC-AEA6-A7E26F2B4FCB}" type="presParOf" srcId="{F7A2013A-C996-41B2-8C08-EAAF132F2C86}" destId="{7FCC60D5-4141-4511-ABC6-6611805C6285}" srcOrd="40" destOrd="0" presId="urn:microsoft.com/office/officeart/2005/8/layout/vList2"/>
    <dgm:cxn modelId="{A09D4CAB-77EE-4A53-A709-C84BE252FB10}" type="presParOf" srcId="{F7A2013A-C996-41B2-8C08-EAAF132F2C86}" destId="{0CE6BCB4-4507-45B6-B9B7-DADC5621B4B3}" srcOrd="41" destOrd="0" presId="urn:microsoft.com/office/officeart/2005/8/layout/vList2"/>
    <dgm:cxn modelId="{0F4AB4F2-154B-46BF-8C21-E63054BD8BBC}" type="presParOf" srcId="{F7A2013A-C996-41B2-8C08-EAAF132F2C86}" destId="{CD4C5104-2DB2-47E1-9C48-4853717FD1F6}" srcOrd="4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E1D2E-EABC-4362-A632-4481DE2831BA}">
      <dsp:nvSpPr>
        <dsp:cNvPr id="0" name=""/>
        <dsp:cNvSpPr/>
      </dsp:nvSpPr>
      <dsp:spPr>
        <a:xfrm>
          <a:off x="0" y="1478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Change Function Declaration</a:t>
          </a:r>
          <a:endParaRPr lang="en-DE" sz="900" kern="1200" dirty="0"/>
        </a:p>
      </dsp:txBody>
      <dsp:txXfrm>
        <a:off x="7311" y="155209"/>
        <a:ext cx="2484427" cy="135138"/>
      </dsp:txXfrm>
    </dsp:sp>
    <dsp:sp modelId="{C5458F36-431C-4982-A1C8-A4514DFA11D2}">
      <dsp:nvSpPr>
        <dsp:cNvPr id="0" name=""/>
        <dsp:cNvSpPr/>
      </dsp:nvSpPr>
      <dsp:spPr>
        <a:xfrm>
          <a:off x="0" y="3206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Change Reference to Value</a:t>
          </a:r>
          <a:endParaRPr lang="en-DE" sz="900" kern="1200" dirty="0"/>
        </a:p>
      </dsp:txBody>
      <dsp:txXfrm>
        <a:off x="7311" y="328009"/>
        <a:ext cx="2484427" cy="135138"/>
      </dsp:txXfrm>
    </dsp:sp>
    <dsp:sp modelId="{D72F6746-743F-4B4F-9D1A-0B8C51CEF321}">
      <dsp:nvSpPr>
        <dsp:cNvPr id="0" name=""/>
        <dsp:cNvSpPr/>
      </dsp:nvSpPr>
      <dsp:spPr>
        <a:xfrm>
          <a:off x="0" y="4934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Change Value to Reference</a:t>
          </a:r>
          <a:endParaRPr lang="en-DE" sz="900" kern="1200" dirty="0"/>
        </a:p>
      </dsp:txBody>
      <dsp:txXfrm>
        <a:off x="7311" y="500809"/>
        <a:ext cx="2484427" cy="135138"/>
      </dsp:txXfrm>
    </dsp:sp>
    <dsp:sp modelId="{1AC2103E-F866-40A6-8E49-8EC7A79F6B60}">
      <dsp:nvSpPr>
        <dsp:cNvPr id="0" name=""/>
        <dsp:cNvSpPr/>
      </dsp:nvSpPr>
      <dsp:spPr>
        <a:xfrm>
          <a:off x="0" y="6662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Collapse Hierarchy</a:t>
          </a:r>
          <a:endParaRPr lang="en-DE" sz="900" kern="1200" dirty="0"/>
        </a:p>
      </dsp:txBody>
      <dsp:txXfrm>
        <a:off x="7311" y="673609"/>
        <a:ext cx="2484427" cy="135138"/>
      </dsp:txXfrm>
    </dsp:sp>
    <dsp:sp modelId="{03BDFC6B-5281-4025-A0DE-ED6590FCD540}">
      <dsp:nvSpPr>
        <dsp:cNvPr id="0" name=""/>
        <dsp:cNvSpPr/>
      </dsp:nvSpPr>
      <dsp:spPr>
        <a:xfrm>
          <a:off x="0" y="8390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Combine Functions into Class</a:t>
          </a:r>
          <a:endParaRPr lang="en-DE" sz="900" kern="1200"/>
        </a:p>
      </dsp:txBody>
      <dsp:txXfrm>
        <a:off x="7311" y="846409"/>
        <a:ext cx="2484427" cy="135138"/>
      </dsp:txXfrm>
    </dsp:sp>
    <dsp:sp modelId="{B3EAD176-3A0E-4B7A-8AF6-A1D64E57CB05}">
      <dsp:nvSpPr>
        <dsp:cNvPr id="0" name=""/>
        <dsp:cNvSpPr/>
      </dsp:nvSpPr>
      <dsp:spPr>
        <a:xfrm>
          <a:off x="0" y="10118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Combine Functions into Transform</a:t>
          </a:r>
          <a:endParaRPr lang="en-DE" sz="900" kern="1200"/>
        </a:p>
      </dsp:txBody>
      <dsp:txXfrm>
        <a:off x="7311" y="1019209"/>
        <a:ext cx="2484427" cy="135138"/>
      </dsp:txXfrm>
    </dsp:sp>
    <dsp:sp modelId="{11057E32-7260-416C-86C0-9601125B3846}">
      <dsp:nvSpPr>
        <dsp:cNvPr id="0" name=""/>
        <dsp:cNvSpPr/>
      </dsp:nvSpPr>
      <dsp:spPr>
        <a:xfrm>
          <a:off x="0" y="11846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Consolidate Conditional Expression</a:t>
          </a:r>
          <a:endParaRPr lang="en-DE" sz="900" kern="1200" dirty="0"/>
        </a:p>
      </dsp:txBody>
      <dsp:txXfrm>
        <a:off x="7311" y="1192009"/>
        <a:ext cx="2484427" cy="135138"/>
      </dsp:txXfrm>
    </dsp:sp>
    <dsp:sp modelId="{E3AAE2AE-3C74-4DA3-AEF4-DDBE1D77A829}">
      <dsp:nvSpPr>
        <dsp:cNvPr id="0" name=""/>
        <dsp:cNvSpPr/>
      </dsp:nvSpPr>
      <dsp:spPr>
        <a:xfrm>
          <a:off x="0" y="13574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Decompose Conditional</a:t>
          </a:r>
          <a:endParaRPr lang="en-DE" sz="900" kern="1200" dirty="0"/>
        </a:p>
      </dsp:txBody>
      <dsp:txXfrm>
        <a:off x="7311" y="1364809"/>
        <a:ext cx="2484427" cy="135138"/>
      </dsp:txXfrm>
    </dsp:sp>
    <dsp:sp modelId="{299BC60B-5E77-470E-A733-D60B0B74E037}">
      <dsp:nvSpPr>
        <dsp:cNvPr id="0" name=""/>
        <dsp:cNvSpPr/>
      </dsp:nvSpPr>
      <dsp:spPr>
        <a:xfrm>
          <a:off x="0" y="15302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Encapsulate Collection</a:t>
          </a:r>
          <a:endParaRPr lang="en-DE" sz="900" kern="1200"/>
        </a:p>
      </dsp:txBody>
      <dsp:txXfrm>
        <a:off x="7311" y="1537609"/>
        <a:ext cx="2484427" cy="135138"/>
      </dsp:txXfrm>
    </dsp:sp>
    <dsp:sp modelId="{35063A83-7262-471A-9CCC-2BABA4508CF4}">
      <dsp:nvSpPr>
        <dsp:cNvPr id="0" name=""/>
        <dsp:cNvSpPr/>
      </dsp:nvSpPr>
      <dsp:spPr>
        <a:xfrm>
          <a:off x="0" y="17030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Encapsulate Record</a:t>
          </a:r>
          <a:endParaRPr lang="en-DE" sz="900" kern="1200" dirty="0"/>
        </a:p>
      </dsp:txBody>
      <dsp:txXfrm>
        <a:off x="7311" y="1710409"/>
        <a:ext cx="2484427" cy="135138"/>
      </dsp:txXfrm>
    </dsp:sp>
    <dsp:sp modelId="{EB03D740-4A13-4F17-BD7F-ECF9306F13AE}">
      <dsp:nvSpPr>
        <dsp:cNvPr id="0" name=""/>
        <dsp:cNvSpPr/>
      </dsp:nvSpPr>
      <dsp:spPr>
        <a:xfrm>
          <a:off x="0" y="18758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Encapsulate Variable</a:t>
          </a:r>
          <a:endParaRPr lang="en-DE" sz="900" kern="1200"/>
        </a:p>
      </dsp:txBody>
      <dsp:txXfrm>
        <a:off x="7311" y="1883209"/>
        <a:ext cx="2484427" cy="135138"/>
      </dsp:txXfrm>
    </dsp:sp>
    <dsp:sp modelId="{01268D1D-FE23-4C74-B404-FA8E43BA5E6B}">
      <dsp:nvSpPr>
        <dsp:cNvPr id="0" name=""/>
        <dsp:cNvSpPr/>
      </dsp:nvSpPr>
      <dsp:spPr>
        <a:xfrm>
          <a:off x="0" y="20486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Extract Class</a:t>
          </a:r>
          <a:endParaRPr lang="en-DE" sz="900" kern="1200"/>
        </a:p>
      </dsp:txBody>
      <dsp:txXfrm>
        <a:off x="7311" y="2056009"/>
        <a:ext cx="2484427" cy="135138"/>
      </dsp:txXfrm>
    </dsp:sp>
    <dsp:sp modelId="{C912DCBC-70F4-4F58-9025-9D5481F8C6D4}">
      <dsp:nvSpPr>
        <dsp:cNvPr id="0" name=""/>
        <dsp:cNvSpPr/>
      </dsp:nvSpPr>
      <dsp:spPr>
        <a:xfrm>
          <a:off x="0" y="22214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Extract Function</a:t>
          </a:r>
          <a:endParaRPr lang="en-DE" sz="900" kern="1200" dirty="0"/>
        </a:p>
      </dsp:txBody>
      <dsp:txXfrm>
        <a:off x="7311" y="2228809"/>
        <a:ext cx="2484427" cy="135138"/>
      </dsp:txXfrm>
    </dsp:sp>
    <dsp:sp modelId="{AF33F06E-74CA-4F22-AE93-A9887DD22631}">
      <dsp:nvSpPr>
        <dsp:cNvPr id="0" name=""/>
        <dsp:cNvSpPr/>
      </dsp:nvSpPr>
      <dsp:spPr>
        <a:xfrm>
          <a:off x="0" y="23942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Extract Superclass</a:t>
          </a:r>
          <a:endParaRPr lang="en-DE" sz="900" kern="1200"/>
        </a:p>
      </dsp:txBody>
      <dsp:txXfrm>
        <a:off x="7311" y="2401609"/>
        <a:ext cx="2484427" cy="135138"/>
      </dsp:txXfrm>
    </dsp:sp>
    <dsp:sp modelId="{9521E69B-E748-4D4F-9989-57408A760E76}">
      <dsp:nvSpPr>
        <dsp:cNvPr id="0" name=""/>
        <dsp:cNvSpPr/>
      </dsp:nvSpPr>
      <dsp:spPr>
        <a:xfrm>
          <a:off x="0" y="25670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Extract Variable</a:t>
          </a:r>
          <a:endParaRPr lang="en-DE" sz="900" kern="1200"/>
        </a:p>
      </dsp:txBody>
      <dsp:txXfrm>
        <a:off x="7311" y="2574409"/>
        <a:ext cx="2484427" cy="135138"/>
      </dsp:txXfrm>
    </dsp:sp>
    <dsp:sp modelId="{1B880F2C-E637-4EC5-B752-1288A0D1309B}">
      <dsp:nvSpPr>
        <dsp:cNvPr id="0" name=""/>
        <dsp:cNvSpPr/>
      </dsp:nvSpPr>
      <dsp:spPr>
        <a:xfrm>
          <a:off x="0" y="27398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Hide Delegate</a:t>
          </a:r>
          <a:endParaRPr lang="en-DE" sz="900" kern="1200" dirty="0"/>
        </a:p>
      </dsp:txBody>
      <dsp:txXfrm>
        <a:off x="7311" y="2747209"/>
        <a:ext cx="2484427" cy="135138"/>
      </dsp:txXfrm>
    </dsp:sp>
    <dsp:sp modelId="{0FD56BE7-E94A-4E69-A294-B9DCFCB061AA}">
      <dsp:nvSpPr>
        <dsp:cNvPr id="0" name=""/>
        <dsp:cNvSpPr/>
      </dsp:nvSpPr>
      <dsp:spPr>
        <a:xfrm>
          <a:off x="0" y="29126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Inline Class</a:t>
          </a:r>
          <a:endParaRPr lang="en-DE" sz="900" kern="1200"/>
        </a:p>
      </dsp:txBody>
      <dsp:txXfrm>
        <a:off x="7311" y="2920009"/>
        <a:ext cx="2484427" cy="135138"/>
      </dsp:txXfrm>
    </dsp:sp>
    <dsp:sp modelId="{4B9081A6-45FD-44D8-A4BA-378AAE99DA71}">
      <dsp:nvSpPr>
        <dsp:cNvPr id="0" name=""/>
        <dsp:cNvSpPr/>
      </dsp:nvSpPr>
      <dsp:spPr>
        <a:xfrm>
          <a:off x="0" y="30854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Inline Function</a:t>
          </a:r>
          <a:endParaRPr lang="en-DE" sz="900" kern="1200"/>
        </a:p>
      </dsp:txBody>
      <dsp:txXfrm>
        <a:off x="7311" y="3092809"/>
        <a:ext cx="2484427" cy="135138"/>
      </dsp:txXfrm>
    </dsp:sp>
    <dsp:sp modelId="{58598ACF-9A9D-43FF-9A39-A2DC974644B4}">
      <dsp:nvSpPr>
        <dsp:cNvPr id="0" name=""/>
        <dsp:cNvSpPr/>
      </dsp:nvSpPr>
      <dsp:spPr>
        <a:xfrm>
          <a:off x="0" y="32582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Inline Variable</a:t>
          </a:r>
          <a:endParaRPr lang="en-DE" sz="900" kern="1200"/>
        </a:p>
      </dsp:txBody>
      <dsp:txXfrm>
        <a:off x="7311" y="3265609"/>
        <a:ext cx="2484427" cy="135138"/>
      </dsp:txXfrm>
    </dsp:sp>
    <dsp:sp modelId="{3962481D-E1D5-44A2-81B8-2D93602D44AA}">
      <dsp:nvSpPr>
        <dsp:cNvPr id="0" name=""/>
        <dsp:cNvSpPr/>
      </dsp:nvSpPr>
      <dsp:spPr>
        <a:xfrm>
          <a:off x="0" y="34310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Introduce Assertion</a:t>
          </a:r>
          <a:endParaRPr lang="en-DE" sz="900" kern="1200" dirty="0"/>
        </a:p>
      </dsp:txBody>
      <dsp:txXfrm>
        <a:off x="7311" y="3438409"/>
        <a:ext cx="2484427" cy="135138"/>
      </dsp:txXfrm>
    </dsp:sp>
    <dsp:sp modelId="{5B9E8B75-DE80-4A7B-BE66-03665FC00662}">
      <dsp:nvSpPr>
        <dsp:cNvPr id="0" name=""/>
        <dsp:cNvSpPr/>
      </dsp:nvSpPr>
      <dsp:spPr>
        <a:xfrm>
          <a:off x="0" y="36038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Introduce Parameter Object</a:t>
          </a:r>
          <a:endParaRPr lang="en-DE" sz="900" kern="1200"/>
        </a:p>
      </dsp:txBody>
      <dsp:txXfrm>
        <a:off x="7311" y="3611209"/>
        <a:ext cx="2484427" cy="135138"/>
      </dsp:txXfrm>
    </dsp:sp>
    <dsp:sp modelId="{8D50D526-A135-4521-8126-C43120BE33AD}">
      <dsp:nvSpPr>
        <dsp:cNvPr id="0" name=""/>
        <dsp:cNvSpPr/>
      </dsp:nvSpPr>
      <dsp:spPr>
        <a:xfrm>
          <a:off x="0" y="37766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Introduce Special Case</a:t>
          </a:r>
          <a:endParaRPr lang="en-DE" sz="900" kern="1200" dirty="0"/>
        </a:p>
      </dsp:txBody>
      <dsp:txXfrm>
        <a:off x="7311" y="3784009"/>
        <a:ext cx="2484427" cy="135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E1D2E-EABC-4362-A632-4481DE2831BA}">
      <dsp:nvSpPr>
        <dsp:cNvPr id="0" name=""/>
        <dsp:cNvSpPr/>
      </dsp:nvSpPr>
      <dsp:spPr>
        <a:xfrm>
          <a:off x="0" y="203417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Move Statements to Callers</a:t>
          </a:r>
          <a:endParaRPr lang="en-DE" sz="900" kern="1200" dirty="0"/>
        </a:p>
      </dsp:txBody>
      <dsp:txXfrm>
        <a:off x="7311" y="210728"/>
        <a:ext cx="2557553" cy="135138"/>
      </dsp:txXfrm>
    </dsp:sp>
    <dsp:sp modelId="{C5458F36-431C-4982-A1C8-A4514DFA11D2}">
      <dsp:nvSpPr>
        <dsp:cNvPr id="0" name=""/>
        <dsp:cNvSpPr/>
      </dsp:nvSpPr>
      <dsp:spPr>
        <a:xfrm>
          <a:off x="0" y="376217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Parameterize Function</a:t>
          </a:r>
          <a:endParaRPr lang="en-DE" sz="900" kern="1200" dirty="0"/>
        </a:p>
      </dsp:txBody>
      <dsp:txXfrm>
        <a:off x="7311" y="383528"/>
        <a:ext cx="2557553" cy="135138"/>
      </dsp:txXfrm>
    </dsp:sp>
    <dsp:sp modelId="{D72F6746-743F-4B4F-9D1A-0B8C51CEF321}">
      <dsp:nvSpPr>
        <dsp:cNvPr id="0" name=""/>
        <dsp:cNvSpPr/>
      </dsp:nvSpPr>
      <dsp:spPr>
        <a:xfrm>
          <a:off x="0" y="549017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Preserve Whole Object</a:t>
          </a:r>
          <a:endParaRPr lang="en-DE" sz="900" kern="1200" dirty="0"/>
        </a:p>
      </dsp:txBody>
      <dsp:txXfrm>
        <a:off x="7311" y="556328"/>
        <a:ext cx="2557553" cy="135138"/>
      </dsp:txXfrm>
    </dsp:sp>
    <dsp:sp modelId="{1AC2103E-F866-40A6-8E49-8EC7A79F6B60}">
      <dsp:nvSpPr>
        <dsp:cNvPr id="0" name=""/>
        <dsp:cNvSpPr/>
      </dsp:nvSpPr>
      <dsp:spPr>
        <a:xfrm>
          <a:off x="0" y="721817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Pull Up Constructor Body</a:t>
          </a:r>
          <a:endParaRPr lang="en-DE" sz="900" kern="1200" dirty="0"/>
        </a:p>
      </dsp:txBody>
      <dsp:txXfrm>
        <a:off x="7311" y="729128"/>
        <a:ext cx="2557553" cy="135138"/>
      </dsp:txXfrm>
    </dsp:sp>
    <dsp:sp modelId="{03BDFC6B-5281-4025-A0DE-ED6590FCD540}">
      <dsp:nvSpPr>
        <dsp:cNvPr id="0" name=""/>
        <dsp:cNvSpPr/>
      </dsp:nvSpPr>
      <dsp:spPr>
        <a:xfrm>
          <a:off x="0" y="894617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Pull Up Field</a:t>
          </a:r>
          <a:endParaRPr lang="en-DE" sz="900" kern="1200" dirty="0"/>
        </a:p>
      </dsp:txBody>
      <dsp:txXfrm>
        <a:off x="7311" y="901928"/>
        <a:ext cx="2557553" cy="135138"/>
      </dsp:txXfrm>
    </dsp:sp>
    <dsp:sp modelId="{B3EAD176-3A0E-4B7A-8AF6-A1D64E57CB05}">
      <dsp:nvSpPr>
        <dsp:cNvPr id="0" name=""/>
        <dsp:cNvSpPr/>
      </dsp:nvSpPr>
      <dsp:spPr>
        <a:xfrm>
          <a:off x="0" y="1067417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Pull Up Method</a:t>
          </a:r>
          <a:endParaRPr lang="en-DE" sz="900" kern="1200" dirty="0"/>
        </a:p>
      </dsp:txBody>
      <dsp:txXfrm>
        <a:off x="7311" y="1074728"/>
        <a:ext cx="2557553" cy="135138"/>
      </dsp:txXfrm>
    </dsp:sp>
    <dsp:sp modelId="{11057E32-7260-416C-86C0-9601125B3846}">
      <dsp:nvSpPr>
        <dsp:cNvPr id="0" name=""/>
        <dsp:cNvSpPr/>
      </dsp:nvSpPr>
      <dsp:spPr>
        <a:xfrm>
          <a:off x="0" y="1240217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Push Down Field</a:t>
          </a:r>
          <a:endParaRPr lang="en-DE" sz="900" kern="1200" dirty="0"/>
        </a:p>
      </dsp:txBody>
      <dsp:txXfrm>
        <a:off x="7311" y="1247528"/>
        <a:ext cx="2557553" cy="135138"/>
      </dsp:txXfrm>
    </dsp:sp>
    <dsp:sp modelId="{E3AAE2AE-3C74-4DA3-AEF4-DDBE1D77A829}">
      <dsp:nvSpPr>
        <dsp:cNvPr id="0" name=""/>
        <dsp:cNvSpPr/>
      </dsp:nvSpPr>
      <dsp:spPr>
        <a:xfrm>
          <a:off x="0" y="1413017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Push Down Method</a:t>
          </a:r>
          <a:endParaRPr lang="en-DE" sz="900" kern="1200" dirty="0"/>
        </a:p>
      </dsp:txBody>
      <dsp:txXfrm>
        <a:off x="7311" y="1420328"/>
        <a:ext cx="2557553" cy="135138"/>
      </dsp:txXfrm>
    </dsp:sp>
    <dsp:sp modelId="{299BC60B-5E77-470E-A733-D60B0B74E037}">
      <dsp:nvSpPr>
        <dsp:cNvPr id="0" name=""/>
        <dsp:cNvSpPr/>
      </dsp:nvSpPr>
      <dsp:spPr>
        <a:xfrm>
          <a:off x="0" y="1585817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Remove Dead Code</a:t>
          </a:r>
          <a:endParaRPr lang="en-DE" sz="900" kern="1200" dirty="0"/>
        </a:p>
      </dsp:txBody>
      <dsp:txXfrm>
        <a:off x="7311" y="1593128"/>
        <a:ext cx="2557553" cy="135138"/>
      </dsp:txXfrm>
    </dsp:sp>
    <dsp:sp modelId="{35063A83-7262-471A-9CCC-2BABA4508CF4}">
      <dsp:nvSpPr>
        <dsp:cNvPr id="0" name=""/>
        <dsp:cNvSpPr/>
      </dsp:nvSpPr>
      <dsp:spPr>
        <a:xfrm>
          <a:off x="0" y="1758617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Remove Flag Argument</a:t>
          </a:r>
          <a:endParaRPr lang="en-DE" sz="900" kern="1200" dirty="0"/>
        </a:p>
      </dsp:txBody>
      <dsp:txXfrm>
        <a:off x="7311" y="1765928"/>
        <a:ext cx="2557553" cy="135138"/>
      </dsp:txXfrm>
    </dsp:sp>
    <dsp:sp modelId="{EB03D740-4A13-4F17-BD7F-ECF9306F13AE}">
      <dsp:nvSpPr>
        <dsp:cNvPr id="0" name=""/>
        <dsp:cNvSpPr/>
      </dsp:nvSpPr>
      <dsp:spPr>
        <a:xfrm>
          <a:off x="0" y="1931417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Remove Middle Man</a:t>
          </a:r>
          <a:endParaRPr lang="en-DE" sz="900" kern="1200" dirty="0"/>
        </a:p>
      </dsp:txBody>
      <dsp:txXfrm>
        <a:off x="7311" y="1938728"/>
        <a:ext cx="2557553" cy="135138"/>
      </dsp:txXfrm>
    </dsp:sp>
    <dsp:sp modelId="{01268D1D-FE23-4C74-B404-FA8E43BA5E6B}">
      <dsp:nvSpPr>
        <dsp:cNvPr id="0" name=""/>
        <dsp:cNvSpPr/>
      </dsp:nvSpPr>
      <dsp:spPr>
        <a:xfrm>
          <a:off x="0" y="2104217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Remove Setting Method</a:t>
          </a:r>
          <a:endParaRPr lang="en-DE" sz="900" kern="1200" dirty="0"/>
        </a:p>
      </dsp:txBody>
      <dsp:txXfrm>
        <a:off x="7311" y="2111528"/>
        <a:ext cx="2557553" cy="135138"/>
      </dsp:txXfrm>
    </dsp:sp>
    <dsp:sp modelId="{C912DCBC-70F4-4F58-9025-9D5481F8C6D4}">
      <dsp:nvSpPr>
        <dsp:cNvPr id="0" name=""/>
        <dsp:cNvSpPr/>
      </dsp:nvSpPr>
      <dsp:spPr>
        <a:xfrm>
          <a:off x="0" y="2277017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Remove Subclass</a:t>
          </a:r>
          <a:endParaRPr lang="en-DE" sz="900" kern="1200" dirty="0"/>
        </a:p>
      </dsp:txBody>
      <dsp:txXfrm>
        <a:off x="7311" y="2284328"/>
        <a:ext cx="2557553" cy="135138"/>
      </dsp:txXfrm>
    </dsp:sp>
    <dsp:sp modelId="{AF33F06E-74CA-4F22-AE93-A9887DD22631}">
      <dsp:nvSpPr>
        <dsp:cNvPr id="0" name=""/>
        <dsp:cNvSpPr/>
      </dsp:nvSpPr>
      <dsp:spPr>
        <a:xfrm>
          <a:off x="0" y="2449817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Rename Field</a:t>
          </a:r>
          <a:endParaRPr lang="en-DE" sz="900" kern="1200" dirty="0"/>
        </a:p>
      </dsp:txBody>
      <dsp:txXfrm>
        <a:off x="7311" y="2457128"/>
        <a:ext cx="2557553" cy="135138"/>
      </dsp:txXfrm>
    </dsp:sp>
    <dsp:sp modelId="{9521E69B-E748-4D4F-9989-57408A760E76}">
      <dsp:nvSpPr>
        <dsp:cNvPr id="0" name=""/>
        <dsp:cNvSpPr/>
      </dsp:nvSpPr>
      <dsp:spPr>
        <a:xfrm>
          <a:off x="0" y="2622617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Rename Variable</a:t>
          </a:r>
          <a:endParaRPr lang="en-DE" sz="900" kern="1200" dirty="0"/>
        </a:p>
      </dsp:txBody>
      <dsp:txXfrm>
        <a:off x="7311" y="2629928"/>
        <a:ext cx="2557553" cy="135138"/>
      </dsp:txXfrm>
    </dsp:sp>
    <dsp:sp modelId="{1B880F2C-E637-4EC5-B752-1288A0D1309B}">
      <dsp:nvSpPr>
        <dsp:cNvPr id="0" name=""/>
        <dsp:cNvSpPr/>
      </dsp:nvSpPr>
      <dsp:spPr>
        <a:xfrm>
          <a:off x="0" y="2795417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Replace Command with Function</a:t>
          </a:r>
          <a:endParaRPr lang="en-DE" sz="900" kern="1200" dirty="0"/>
        </a:p>
      </dsp:txBody>
      <dsp:txXfrm>
        <a:off x="7311" y="2802728"/>
        <a:ext cx="2557553" cy="135138"/>
      </dsp:txXfrm>
    </dsp:sp>
    <dsp:sp modelId="{0FD56BE7-E94A-4E69-A294-B9DCFCB061AA}">
      <dsp:nvSpPr>
        <dsp:cNvPr id="0" name=""/>
        <dsp:cNvSpPr/>
      </dsp:nvSpPr>
      <dsp:spPr>
        <a:xfrm>
          <a:off x="0" y="2968217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Replace Conditional with Polymorphism</a:t>
          </a:r>
          <a:endParaRPr lang="en-DE" sz="900" kern="1200" dirty="0"/>
        </a:p>
      </dsp:txBody>
      <dsp:txXfrm>
        <a:off x="7311" y="2975528"/>
        <a:ext cx="2557553" cy="135138"/>
      </dsp:txXfrm>
    </dsp:sp>
    <dsp:sp modelId="{4B9081A6-45FD-44D8-A4BA-378AAE99DA71}">
      <dsp:nvSpPr>
        <dsp:cNvPr id="0" name=""/>
        <dsp:cNvSpPr/>
      </dsp:nvSpPr>
      <dsp:spPr>
        <a:xfrm>
          <a:off x="0" y="3141016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Replace Constructor with Factory Function</a:t>
          </a:r>
          <a:endParaRPr lang="en-DE" sz="900" kern="1200" dirty="0"/>
        </a:p>
      </dsp:txBody>
      <dsp:txXfrm>
        <a:off x="7311" y="3148327"/>
        <a:ext cx="2557553" cy="135138"/>
      </dsp:txXfrm>
    </dsp:sp>
    <dsp:sp modelId="{58598ACF-9A9D-43FF-9A39-A2DC974644B4}">
      <dsp:nvSpPr>
        <dsp:cNvPr id="0" name=""/>
        <dsp:cNvSpPr/>
      </dsp:nvSpPr>
      <dsp:spPr>
        <a:xfrm>
          <a:off x="0" y="3313817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Replace Control Flag with Break</a:t>
          </a:r>
          <a:endParaRPr lang="en-DE" sz="900" kern="1200" dirty="0"/>
        </a:p>
      </dsp:txBody>
      <dsp:txXfrm>
        <a:off x="7311" y="3321128"/>
        <a:ext cx="2557553" cy="135138"/>
      </dsp:txXfrm>
    </dsp:sp>
    <dsp:sp modelId="{3962481D-E1D5-44A2-81B8-2D93602D44AA}">
      <dsp:nvSpPr>
        <dsp:cNvPr id="0" name=""/>
        <dsp:cNvSpPr/>
      </dsp:nvSpPr>
      <dsp:spPr>
        <a:xfrm>
          <a:off x="0" y="3486616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Replace Derived Variable with Query</a:t>
          </a:r>
          <a:endParaRPr lang="en-DE" sz="900" kern="1200" dirty="0"/>
        </a:p>
      </dsp:txBody>
      <dsp:txXfrm>
        <a:off x="7311" y="3493927"/>
        <a:ext cx="2557553" cy="135138"/>
      </dsp:txXfrm>
    </dsp:sp>
    <dsp:sp modelId="{5B9E8B75-DE80-4A7B-BE66-03665FC00662}">
      <dsp:nvSpPr>
        <dsp:cNvPr id="0" name=""/>
        <dsp:cNvSpPr/>
      </dsp:nvSpPr>
      <dsp:spPr>
        <a:xfrm>
          <a:off x="0" y="3659417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Replace Error Code with Exception</a:t>
          </a:r>
          <a:endParaRPr lang="en-DE" sz="900" kern="1200" dirty="0"/>
        </a:p>
      </dsp:txBody>
      <dsp:txXfrm>
        <a:off x="7311" y="3666728"/>
        <a:ext cx="2557553" cy="135138"/>
      </dsp:txXfrm>
    </dsp:sp>
    <dsp:sp modelId="{8D50D526-A135-4521-8126-C43120BE33AD}">
      <dsp:nvSpPr>
        <dsp:cNvPr id="0" name=""/>
        <dsp:cNvSpPr/>
      </dsp:nvSpPr>
      <dsp:spPr>
        <a:xfrm>
          <a:off x="0" y="3832216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Replace Exception with Precheck</a:t>
          </a:r>
          <a:endParaRPr lang="en-DE" sz="900" kern="1200" dirty="0"/>
        </a:p>
      </dsp:txBody>
      <dsp:txXfrm>
        <a:off x="7311" y="3839527"/>
        <a:ext cx="2557553" cy="135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E1D2E-EABC-4362-A632-4481DE2831BA}">
      <dsp:nvSpPr>
        <dsp:cNvPr id="0" name=""/>
        <dsp:cNvSpPr/>
      </dsp:nvSpPr>
      <dsp:spPr>
        <a:xfrm>
          <a:off x="0" y="1478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Replace Magic Literal</a:t>
          </a:r>
          <a:endParaRPr lang="en-DE" sz="900" kern="1200" dirty="0"/>
        </a:p>
      </dsp:txBody>
      <dsp:txXfrm>
        <a:off x="7311" y="155209"/>
        <a:ext cx="2484427" cy="135138"/>
      </dsp:txXfrm>
    </dsp:sp>
    <dsp:sp modelId="{C5458F36-431C-4982-A1C8-A4514DFA11D2}">
      <dsp:nvSpPr>
        <dsp:cNvPr id="0" name=""/>
        <dsp:cNvSpPr/>
      </dsp:nvSpPr>
      <dsp:spPr>
        <a:xfrm>
          <a:off x="0" y="3206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Replace Nested Conditional with Guard Clauses</a:t>
          </a:r>
          <a:endParaRPr lang="en-DE" sz="900" kern="1200" dirty="0"/>
        </a:p>
      </dsp:txBody>
      <dsp:txXfrm>
        <a:off x="7311" y="328009"/>
        <a:ext cx="2484427" cy="135138"/>
      </dsp:txXfrm>
    </dsp:sp>
    <dsp:sp modelId="{D72F6746-743F-4B4F-9D1A-0B8C51CEF321}">
      <dsp:nvSpPr>
        <dsp:cNvPr id="0" name=""/>
        <dsp:cNvSpPr/>
      </dsp:nvSpPr>
      <dsp:spPr>
        <a:xfrm>
          <a:off x="0" y="4934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Replace Parameter with Query</a:t>
          </a:r>
          <a:endParaRPr lang="en-DE" sz="900" kern="1200" dirty="0"/>
        </a:p>
      </dsp:txBody>
      <dsp:txXfrm>
        <a:off x="7311" y="500809"/>
        <a:ext cx="2484427" cy="135138"/>
      </dsp:txXfrm>
    </dsp:sp>
    <dsp:sp modelId="{1AC2103E-F866-40A6-8E49-8EC7A79F6B60}">
      <dsp:nvSpPr>
        <dsp:cNvPr id="0" name=""/>
        <dsp:cNvSpPr/>
      </dsp:nvSpPr>
      <dsp:spPr>
        <a:xfrm>
          <a:off x="0" y="6662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Replace Primitive with Object</a:t>
          </a:r>
          <a:endParaRPr lang="en-DE" sz="900" kern="1200" dirty="0"/>
        </a:p>
      </dsp:txBody>
      <dsp:txXfrm>
        <a:off x="7311" y="673609"/>
        <a:ext cx="2484427" cy="135138"/>
      </dsp:txXfrm>
    </dsp:sp>
    <dsp:sp modelId="{03BDFC6B-5281-4025-A0DE-ED6590FCD540}">
      <dsp:nvSpPr>
        <dsp:cNvPr id="0" name=""/>
        <dsp:cNvSpPr/>
      </dsp:nvSpPr>
      <dsp:spPr>
        <a:xfrm>
          <a:off x="0" y="8390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Replace Query with Parameter</a:t>
          </a:r>
          <a:endParaRPr lang="en-DE" sz="900" kern="1200" dirty="0"/>
        </a:p>
      </dsp:txBody>
      <dsp:txXfrm>
        <a:off x="7311" y="846409"/>
        <a:ext cx="2484427" cy="135138"/>
      </dsp:txXfrm>
    </dsp:sp>
    <dsp:sp modelId="{B3EAD176-3A0E-4B7A-8AF6-A1D64E57CB05}">
      <dsp:nvSpPr>
        <dsp:cNvPr id="0" name=""/>
        <dsp:cNvSpPr/>
      </dsp:nvSpPr>
      <dsp:spPr>
        <a:xfrm>
          <a:off x="0" y="10118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Replace Subclass with Delegate</a:t>
          </a:r>
          <a:endParaRPr lang="en-DE" sz="900" kern="1200" dirty="0"/>
        </a:p>
      </dsp:txBody>
      <dsp:txXfrm>
        <a:off x="7311" y="1019209"/>
        <a:ext cx="2484427" cy="135138"/>
      </dsp:txXfrm>
    </dsp:sp>
    <dsp:sp modelId="{11057E32-7260-416C-86C0-9601125B3846}">
      <dsp:nvSpPr>
        <dsp:cNvPr id="0" name=""/>
        <dsp:cNvSpPr/>
      </dsp:nvSpPr>
      <dsp:spPr>
        <a:xfrm>
          <a:off x="0" y="11846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Replace Superclass with Delegate</a:t>
          </a:r>
          <a:endParaRPr lang="en-DE" sz="900" kern="1200" dirty="0"/>
        </a:p>
      </dsp:txBody>
      <dsp:txXfrm>
        <a:off x="7311" y="1192009"/>
        <a:ext cx="2484427" cy="135138"/>
      </dsp:txXfrm>
    </dsp:sp>
    <dsp:sp modelId="{E3AAE2AE-3C74-4DA3-AEF4-DDBE1D77A829}">
      <dsp:nvSpPr>
        <dsp:cNvPr id="0" name=""/>
        <dsp:cNvSpPr/>
      </dsp:nvSpPr>
      <dsp:spPr>
        <a:xfrm>
          <a:off x="0" y="13574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Replace Temp with Query</a:t>
          </a:r>
          <a:endParaRPr lang="en-DE" sz="900" kern="1200" dirty="0"/>
        </a:p>
      </dsp:txBody>
      <dsp:txXfrm>
        <a:off x="7311" y="1364809"/>
        <a:ext cx="2484427" cy="135138"/>
      </dsp:txXfrm>
    </dsp:sp>
    <dsp:sp modelId="{299BC60B-5E77-470E-A733-D60B0B74E037}">
      <dsp:nvSpPr>
        <dsp:cNvPr id="0" name=""/>
        <dsp:cNvSpPr/>
      </dsp:nvSpPr>
      <dsp:spPr>
        <a:xfrm>
          <a:off x="0" y="15302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Replace Type Code with Subclasses</a:t>
          </a:r>
          <a:endParaRPr lang="en-DE" sz="900" kern="1200" dirty="0"/>
        </a:p>
      </dsp:txBody>
      <dsp:txXfrm>
        <a:off x="7311" y="1537609"/>
        <a:ext cx="2484427" cy="135138"/>
      </dsp:txXfrm>
    </dsp:sp>
    <dsp:sp modelId="{35063A83-7262-471A-9CCC-2BABA4508CF4}">
      <dsp:nvSpPr>
        <dsp:cNvPr id="0" name=""/>
        <dsp:cNvSpPr/>
      </dsp:nvSpPr>
      <dsp:spPr>
        <a:xfrm>
          <a:off x="0" y="17030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Return Modified Value</a:t>
          </a:r>
          <a:endParaRPr lang="en-DE" sz="900" kern="1200" dirty="0"/>
        </a:p>
      </dsp:txBody>
      <dsp:txXfrm>
        <a:off x="7311" y="1710409"/>
        <a:ext cx="2484427" cy="135138"/>
      </dsp:txXfrm>
    </dsp:sp>
    <dsp:sp modelId="{EB03D740-4A13-4F17-BD7F-ECF9306F13AE}">
      <dsp:nvSpPr>
        <dsp:cNvPr id="0" name=""/>
        <dsp:cNvSpPr/>
      </dsp:nvSpPr>
      <dsp:spPr>
        <a:xfrm>
          <a:off x="0" y="18758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Separate Query from Modifier</a:t>
          </a:r>
          <a:endParaRPr lang="en-DE" sz="900" kern="1200" dirty="0"/>
        </a:p>
      </dsp:txBody>
      <dsp:txXfrm>
        <a:off x="7311" y="1883209"/>
        <a:ext cx="2484427" cy="135138"/>
      </dsp:txXfrm>
    </dsp:sp>
    <dsp:sp modelId="{01268D1D-FE23-4C74-B404-FA8E43BA5E6B}">
      <dsp:nvSpPr>
        <dsp:cNvPr id="0" name=""/>
        <dsp:cNvSpPr/>
      </dsp:nvSpPr>
      <dsp:spPr>
        <a:xfrm>
          <a:off x="0" y="20486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Slide Statements</a:t>
          </a:r>
          <a:endParaRPr lang="en-DE" sz="900" kern="1200" dirty="0"/>
        </a:p>
      </dsp:txBody>
      <dsp:txXfrm>
        <a:off x="7311" y="2056009"/>
        <a:ext cx="2484427" cy="135138"/>
      </dsp:txXfrm>
    </dsp:sp>
    <dsp:sp modelId="{C912DCBC-70F4-4F58-9025-9D5481F8C6D4}">
      <dsp:nvSpPr>
        <dsp:cNvPr id="0" name=""/>
        <dsp:cNvSpPr/>
      </dsp:nvSpPr>
      <dsp:spPr>
        <a:xfrm>
          <a:off x="0" y="22214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Split Loop</a:t>
          </a:r>
          <a:endParaRPr lang="en-DE" sz="900" kern="1200" dirty="0"/>
        </a:p>
      </dsp:txBody>
      <dsp:txXfrm>
        <a:off x="7311" y="2228809"/>
        <a:ext cx="2484427" cy="135138"/>
      </dsp:txXfrm>
    </dsp:sp>
    <dsp:sp modelId="{AF33F06E-74CA-4F22-AE93-A9887DD22631}">
      <dsp:nvSpPr>
        <dsp:cNvPr id="0" name=""/>
        <dsp:cNvSpPr/>
      </dsp:nvSpPr>
      <dsp:spPr>
        <a:xfrm>
          <a:off x="0" y="23942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Split Phase</a:t>
          </a:r>
          <a:endParaRPr lang="en-DE" sz="900" kern="1200" dirty="0"/>
        </a:p>
      </dsp:txBody>
      <dsp:txXfrm>
        <a:off x="7311" y="2401609"/>
        <a:ext cx="2484427" cy="135138"/>
      </dsp:txXfrm>
    </dsp:sp>
    <dsp:sp modelId="{9521E69B-E748-4D4F-9989-57408A760E76}">
      <dsp:nvSpPr>
        <dsp:cNvPr id="0" name=""/>
        <dsp:cNvSpPr/>
      </dsp:nvSpPr>
      <dsp:spPr>
        <a:xfrm>
          <a:off x="0" y="25670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Split Variable</a:t>
          </a:r>
          <a:endParaRPr lang="en-DE" sz="900" kern="1200" dirty="0"/>
        </a:p>
      </dsp:txBody>
      <dsp:txXfrm>
        <a:off x="7311" y="2574409"/>
        <a:ext cx="2484427" cy="135138"/>
      </dsp:txXfrm>
    </dsp:sp>
    <dsp:sp modelId="{1B880F2C-E637-4EC5-B752-1288A0D1309B}">
      <dsp:nvSpPr>
        <dsp:cNvPr id="0" name=""/>
        <dsp:cNvSpPr/>
      </dsp:nvSpPr>
      <dsp:spPr>
        <a:xfrm>
          <a:off x="0" y="27398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Substitute Algorithm</a:t>
          </a:r>
          <a:endParaRPr lang="en-DE" sz="900" kern="1200" dirty="0"/>
        </a:p>
      </dsp:txBody>
      <dsp:txXfrm>
        <a:off x="7311" y="2747209"/>
        <a:ext cx="2484427" cy="135138"/>
      </dsp:txXfrm>
    </dsp:sp>
    <dsp:sp modelId="{FFBA0CB5-250B-4035-A6E2-ACBE712E3556}">
      <dsp:nvSpPr>
        <dsp:cNvPr id="0" name=""/>
        <dsp:cNvSpPr/>
      </dsp:nvSpPr>
      <dsp:spPr>
        <a:xfrm>
          <a:off x="0" y="29126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Replace Loop with Pipeline</a:t>
          </a:r>
          <a:endParaRPr lang="en-DE" sz="900" kern="1200" dirty="0"/>
        </a:p>
      </dsp:txBody>
      <dsp:txXfrm>
        <a:off x="7311" y="2920009"/>
        <a:ext cx="2484427" cy="135138"/>
      </dsp:txXfrm>
    </dsp:sp>
    <dsp:sp modelId="{3CED36CA-FE93-4AF5-B5CA-280E2E16C021}">
      <dsp:nvSpPr>
        <dsp:cNvPr id="0" name=""/>
        <dsp:cNvSpPr/>
      </dsp:nvSpPr>
      <dsp:spPr>
        <a:xfrm>
          <a:off x="0" y="30854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Move Statements into Function</a:t>
          </a:r>
          <a:endParaRPr lang="en-DE" sz="900" kern="1200" dirty="0"/>
        </a:p>
      </dsp:txBody>
      <dsp:txXfrm>
        <a:off x="7311" y="3092809"/>
        <a:ext cx="2484427" cy="135138"/>
      </dsp:txXfrm>
    </dsp:sp>
    <dsp:sp modelId="{4DC0A339-29BB-4B3E-BE4A-D26E6EC6A2A7}">
      <dsp:nvSpPr>
        <dsp:cNvPr id="0" name=""/>
        <dsp:cNvSpPr/>
      </dsp:nvSpPr>
      <dsp:spPr>
        <a:xfrm>
          <a:off x="0" y="32582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Replace Inline Code with Function Call</a:t>
          </a:r>
          <a:endParaRPr lang="en-DE" sz="900" kern="1200" dirty="0"/>
        </a:p>
      </dsp:txBody>
      <dsp:txXfrm>
        <a:off x="7311" y="3265609"/>
        <a:ext cx="2484427" cy="135138"/>
      </dsp:txXfrm>
    </dsp:sp>
    <dsp:sp modelId="{A8D8752F-E49A-42AB-8B0B-982A58257833}">
      <dsp:nvSpPr>
        <dsp:cNvPr id="0" name=""/>
        <dsp:cNvSpPr/>
      </dsp:nvSpPr>
      <dsp:spPr>
        <a:xfrm>
          <a:off x="0" y="34310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Move Function</a:t>
          </a:r>
          <a:endParaRPr lang="en-DE" sz="900" kern="1200" dirty="0"/>
        </a:p>
      </dsp:txBody>
      <dsp:txXfrm>
        <a:off x="7311" y="3438409"/>
        <a:ext cx="2484427" cy="135138"/>
      </dsp:txXfrm>
    </dsp:sp>
    <dsp:sp modelId="{7FCC60D5-4141-4511-ABC6-6611805C6285}">
      <dsp:nvSpPr>
        <dsp:cNvPr id="0" name=""/>
        <dsp:cNvSpPr/>
      </dsp:nvSpPr>
      <dsp:spPr>
        <a:xfrm>
          <a:off x="0" y="36038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Replace Function with Command</a:t>
          </a:r>
          <a:endParaRPr lang="en-DE" sz="900" kern="1200" dirty="0"/>
        </a:p>
      </dsp:txBody>
      <dsp:txXfrm>
        <a:off x="7311" y="3611209"/>
        <a:ext cx="2484427" cy="135138"/>
      </dsp:txXfrm>
    </dsp:sp>
    <dsp:sp modelId="{CD4C5104-2DB2-47E1-9C48-4853717FD1F6}">
      <dsp:nvSpPr>
        <dsp:cNvPr id="0" name=""/>
        <dsp:cNvSpPr/>
      </dsp:nvSpPr>
      <dsp:spPr>
        <a:xfrm>
          <a:off x="0" y="37766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Move Field</a:t>
          </a:r>
          <a:endParaRPr lang="en-DE" sz="900" kern="1200" dirty="0"/>
        </a:p>
      </dsp:txBody>
      <dsp:txXfrm>
        <a:off x="7311" y="3784009"/>
        <a:ext cx="2484427" cy="135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E56E307-6B2F-44D3-BAE8-85C161B1104B}" type="datetimeFigureOut">
              <a:rPr lang="en-DE" smtClean="0"/>
              <a:t>11/12/2022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54D046F-8D4C-4CE5-AA81-64786CDFC8E8}" type="slidenum">
              <a:rPr lang="en-DE" smtClean="0"/>
              <a:t>‹#›</a:t>
            </a:fld>
            <a:endParaRPr lang="en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06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E307-6B2F-44D3-BAE8-85C161B1104B}" type="datetimeFigureOut">
              <a:rPr lang="en-DE" smtClean="0"/>
              <a:t>11/12/2022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046F-8D4C-4CE5-AA81-64786CDFC8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104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E307-6B2F-44D3-BAE8-85C161B1104B}" type="datetimeFigureOut">
              <a:rPr lang="en-DE" smtClean="0"/>
              <a:t>11/12/2022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046F-8D4C-4CE5-AA81-64786CDFC8E8}" type="slidenum">
              <a:rPr lang="en-DE" smtClean="0"/>
              <a:t>‹#›</a:t>
            </a:fld>
            <a:endParaRPr lang="en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304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E307-6B2F-44D3-BAE8-85C161B1104B}" type="datetimeFigureOut">
              <a:rPr lang="en-DE" smtClean="0"/>
              <a:t>11/12/2022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046F-8D4C-4CE5-AA81-64786CDFC8E8}" type="slidenum">
              <a:rPr lang="en-DE" smtClean="0"/>
              <a:t>‹#›</a:t>
            </a:fld>
            <a:endParaRPr lang="en-D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894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E307-6B2F-44D3-BAE8-85C161B1104B}" type="datetimeFigureOut">
              <a:rPr lang="en-DE" smtClean="0"/>
              <a:t>11/12/2022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046F-8D4C-4CE5-AA81-64786CDFC8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6053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E307-6B2F-44D3-BAE8-85C161B1104B}" type="datetimeFigureOut">
              <a:rPr lang="en-DE" smtClean="0"/>
              <a:t>11/12/2022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046F-8D4C-4CE5-AA81-64786CDFC8E8}" type="slidenum">
              <a:rPr lang="en-DE" smtClean="0"/>
              <a:t>‹#›</a:t>
            </a:fld>
            <a:endParaRPr lang="en-D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378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E307-6B2F-44D3-BAE8-85C161B1104B}" type="datetimeFigureOut">
              <a:rPr lang="en-DE" smtClean="0"/>
              <a:t>11/12/2022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046F-8D4C-4CE5-AA81-64786CDFC8E8}" type="slidenum">
              <a:rPr lang="en-DE" smtClean="0"/>
              <a:t>‹#›</a:t>
            </a:fld>
            <a:endParaRPr lang="en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109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E307-6B2F-44D3-BAE8-85C161B1104B}" type="datetimeFigureOut">
              <a:rPr lang="en-DE" smtClean="0"/>
              <a:t>11/12/2022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046F-8D4C-4CE5-AA81-64786CDFC8E8}" type="slidenum">
              <a:rPr lang="en-DE" smtClean="0"/>
              <a:t>‹#›</a:t>
            </a:fld>
            <a:endParaRPr lang="en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647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E307-6B2F-44D3-BAE8-85C161B1104B}" type="datetimeFigureOut">
              <a:rPr lang="en-DE" smtClean="0"/>
              <a:t>11/12/2022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046F-8D4C-4CE5-AA81-64786CDFC8E8}" type="slidenum">
              <a:rPr lang="en-DE" smtClean="0"/>
              <a:t>‹#›</a:t>
            </a:fld>
            <a:endParaRPr lang="en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9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E307-6B2F-44D3-BAE8-85C161B1104B}" type="datetimeFigureOut">
              <a:rPr lang="en-DE" smtClean="0"/>
              <a:t>11/12/2022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046F-8D4C-4CE5-AA81-64786CDFC8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396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E307-6B2F-44D3-BAE8-85C161B1104B}" type="datetimeFigureOut">
              <a:rPr lang="en-DE" smtClean="0"/>
              <a:t>11/12/2022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046F-8D4C-4CE5-AA81-64786CDFC8E8}" type="slidenum">
              <a:rPr lang="en-DE" smtClean="0"/>
              <a:t>‹#›</a:t>
            </a:fld>
            <a:endParaRPr lang="en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32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E307-6B2F-44D3-BAE8-85C161B1104B}" type="datetimeFigureOut">
              <a:rPr lang="en-DE" smtClean="0"/>
              <a:t>11/12/2022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046F-8D4C-4CE5-AA81-64786CDFC8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599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E307-6B2F-44D3-BAE8-85C161B1104B}" type="datetimeFigureOut">
              <a:rPr lang="en-DE" smtClean="0"/>
              <a:t>11/12/2022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046F-8D4C-4CE5-AA81-64786CDFC8E8}" type="slidenum">
              <a:rPr lang="en-DE" smtClean="0"/>
              <a:t>‹#›</a:t>
            </a:fld>
            <a:endParaRPr lang="en-D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88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E307-6B2F-44D3-BAE8-85C161B1104B}" type="datetimeFigureOut">
              <a:rPr lang="en-DE" smtClean="0"/>
              <a:t>11/12/2022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046F-8D4C-4CE5-AA81-64786CDFC8E8}" type="slidenum">
              <a:rPr lang="en-DE" smtClean="0"/>
              <a:t>‹#›</a:t>
            </a:fld>
            <a:endParaRPr lang="en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92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E307-6B2F-44D3-BAE8-85C161B1104B}" type="datetimeFigureOut">
              <a:rPr lang="en-DE" smtClean="0"/>
              <a:t>11/12/2022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046F-8D4C-4CE5-AA81-64786CDFC8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125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E307-6B2F-44D3-BAE8-85C161B1104B}" type="datetimeFigureOut">
              <a:rPr lang="en-DE" smtClean="0"/>
              <a:t>11/12/2022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046F-8D4C-4CE5-AA81-64786CDFC8E8}" type="slidenum">
              <a:rPr lang="en-DE" smtClean="0"/>
              <a:t>‹#›</a:t>
            </a:fld>
            <a:endParaRPr lang="en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25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E307-6B2F-44D3-BAE8-85C161B1104B}" type="datetimeFigureOut">
              <a:rPr lang="en-DE" smtClean="0"/>
              <a:t>11/12/2022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046F-8D4C-4CE5-AA81-64786CDFC8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464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56E307-6B2F-44D3-BAE8-85C161B1104B}" type="datetimeFigureOut">
              <a:rPr lang="en-DE" smtClean="0"/>
              <a:t>11/12/2022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4D046F-8D4C-4CE5-AA81-64786CDFC8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013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2.jpe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9227-FE0A-5E17-DCEA-047769B807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Refactoring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FC4D1-B810-307E-FCA2-3F7A550FC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Presentation by:</a:t>
            </a:r>
          </a:p>
          <a:p>
            <a:r>
              <a:rPr lang="en-GB" dirty="0"/>
              <a:t>Slaven Mlinaric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9083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29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outdoor, person, grass, sky&#10;&#10;Description automatically generated">
            <a:extLst>
              <a:ext uri="{FF2B5EF4-FFF2-40B4-BE49-F238E27FC236}">
                <a16:creationId xmlns:a16="http://schemas.microsoft.com/office/drawing/2014/main" id="{7D21F973-459C-373E-BA18-1B8762E8E3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" r="-1" b="526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32C99E-5F06-3D8E-B80C-03EFCF76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IU dual student…</a:t>
            </a:r>
            <a:endParaRPr lang="en-DE">
              <a:solidFill>
                <a:srgbClr val="FFFFFF"/>
              </a:solidFill>
            </a:endParaRPr>
          </a:p>
        </p:txBody>
      </p:sp>
      <p:cxnSp>
        <p:nvCxnSpPr>
          <p:cNvPr id="61" name="Straight Connector 31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421466"/>
            <a:ext cx="9144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B65B27-B8A2-6666-41B0-AC8EB8606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946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EC85F-6F04-2F3E-B905-78BD7280E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700">
                <a:solidFill>
                  <a:srgbClr val="FFFFFF"/>
                </a:solidFill>
              </a:rPr>
              <a:t>Here are some of the questions I will try to answer in my presentation:</a:t>
            </a:r>
            <a:endParaRPr lang="en-DE" sz="3700">
              <a:solidFill>
                <a:srgbClr val="FFFFFF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6F0E9-867C-836C-38FF-1DAA3603E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GB" dirty="0"/>
              <a:t>What is refactoring?</a:t>
            </a:r>
          </a:p>
          <a:p>
            <a:r>
              <a:rPr lang="en-GB" dirty="0"/>
              <a:t>Why is it important?</a:t>
            </a:r>
          </a:p>
          <a:p>
            <a:r>
              <a:rPr lang="en-GB" dirty="0"/>
              <a:t>Are there any advantages to refactoring or is it a waste of time?</a:t>
            </a:r>
          </a:p>
          <a:p>
            <a:r>
              <a:rPr lang="en-GB" dirty="0"/>
              <a:t>Are there any negative sides?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0509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12B819D-CC31-407E-85A4-38D86944A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33B347-AE1B-487E-9813-FC88C0DD7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contourW="12700">
            <a:bevelT w="6350" h="6350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E02B2F-D95A-47B1-8DA1-163D3426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F998D-A204-2467-A637-51740C19E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Before we start here’s </a:t>
            </a:r>
            <a:endParaRPr lang="en-DE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867580-55A6-4E67-A38E-4D1E3D4FB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17EA7-1CAF-725E-52A0-B2CFFCAEA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48577-302C-C29A-AD73-7F11ABF5B72D}"/>
              </a:ext>
            </a:extLst>
          </p:cNvPr>
          <p:cNvSpPr/>
          <p:nvPr/>
        </p:nvSpPr>
        <p:spPr>
          <a:xfrm>
            <a:off x="3586717" y="2570458"/>
            <a:ext cx="501538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WHY?</a:t>
            </a:r>
            <a:endParaRPr lang="en-US" sz="8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092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12B819D-CC31-407E-85A4-38D86944A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33B347-AE1B-487E-9813-FC88C0DD7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contourW="12700">
            <a:bevelT w="6350" h="6350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E02B2F-D95A-47B1-8DA1-163D3426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2231D-EE76-1943-C788-4D4A469AC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Refactoring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Improving the Design of Existing Code</a:t>
            </a:r>
            <a:endParaRPr lang="en-DE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867580-55A6-4E67-A38E-4D1E3D4FB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A71682B0-24C4-E57A-248E-019CFF1A9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837" y="509777"/>
            <a:ext cx="5738623" cy="5738623"/>
          </a:xfrm>
        </p:spPr>
      </p:pic>
    </p:spTree>
    <p:extLst>
      <p:ext uri="{BB962C8B-B14F-4D97-AF65-F5344CB8AC3E}">
        <p14:creationId xmlns:p14="http://schemas.microsoft.com/office/powerpoint/2010/main" val="42771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245E-BCCF-7CBA-FEB3-E27F8BFC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b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DE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BB9E95F-3CD8-E480-D774-4631A2961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89" y="1510752"/>
            <a:ext cx="5610612" cy="4420696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7F309C-6A22-4312-A373-695E0AA729C6}"/>
              </a:ext>
            </a:extLst>
          </p:cNvPr>
          <p:cNvSpPr/>
          <p:nvPr/>
        </p:nvSpPr>
        <p:spPr>
          <a:xfrm>
            <a:off x="8557781" y="1294045"/>
            <a:ext cx="437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02D37A-2F0B-8657-5176-0BB4EC64C5EC}"/>
              </a:ext>
            </a:extLst>
          </p:cNvPr>
          <p:cNvSpPr txBox="1"/>
          <p:nvPr/>
        </p:nvSpPr>
        <p:spPr>
          <a:xfrm>
            <a:off x="-748004" y="2699657"/>
            <a:ext cx="65081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F20DE8-754B-31BD-A69D-5708A1C6257B}"/>
              </a:ext>
            </a:extLst>
          </p:cNvPr>
          <p:cNvSpPr txBox="1"/>
          <p:nvPr/>
        </p:nvSpPr>
        <p:spPr>
          <a:xfrm>
            <a:off x="-1169825" y="1386378"/>
            <a:ext cx="64816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267C4D-290F-B66D-DA0A-EF59A176ACEC}"/>
              </a:ext>
            </a:extLst>
          </p:cNvPr>
          <p:cNvSpPr txBox="1"/>
          <p:nvPr/>
        </p:nvSpPr>
        <p:spPr>
          <a:xfrm>
            <a:off x="152400" y="952073"/>
            <a:ext cx="6692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5895BB-A0D7-1B8F-5563-2A955B27AA6A}"/>
              </a:ext>
            </a:extLst>
          </p:cNvPr>
          <p:cNvSpPr txBox="1"/>
          <p:nvPr/>
        </p:nvSpPr>
        <p:spPr>
          <a:xfrm>
            <a:off x="5649271" y="2755651"/>
            <a:ext cx="6692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9549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12B819D-CC31-407E-85A4-38D86944A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33B347-AE1B-487E-9813-FC88C0DD7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contourW="12700">
            <a:bevelT w="6350" h="6350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E02B2F-D95A-47B1-8DA1-163D3426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F4340-C780-BEE6-C430-E9222EF0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What is refactoring?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Definition by Martin Fowler:</a:t>
            </a:r>
            <a:endParaRPr lang="en-DE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867580-55A6-4E67-A38E-4D1E3D4FB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ED4BA-E78B-2EDB-23B3-C7FB4AE43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noun: a change made to the internal structure of software to make it easier to understand and cheaper to modify without changing its observable </a:t>
            </a:r>
            <a:r>
              <a:rPr lang="en-GB" dirty="0" err="1">
                <a:solidFill>
                  <a:schemeClr val="bg1"/>
                </a:solidFill>
              </a:rPr>
              <a:t>behavior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verb: to restructure software by applying a series of </a:t>
            </a:r>
            <a:r>
              <a:rPr lang="en-GB" dirty="0" err="1">
                <a:solidFill>
                  <a:schemeClr val="bg1"/>
                </a:solidFill>
              </a:rPr>
              <a:t>refactorings</a:t>
            </a:r>
            <a:r>
              <a:rPr lang="en-GB" dirty="0">
                <a:solidFill>
                  <a:schemeClr val="bg1"/>
                </a:solidFill>
              </a:rPr>
              <a:t> without changing its observable </a:t>
            </a:r>
            <a:r>
              <a:rPr lang="en-GB" dirty="0" err="1">
                <a:solidFill>
                  <a:schemeClr val="bg1"/>
                </a:solidFill>
              </a:rPr>
              <a:t>behavior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31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12B819D-CC31-407E-85A4-38D86944A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33B347-AE1B-487E-9813-FC88C0DD7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contourW="12700">
            <a:bevelT w="6350" h="6350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E02B2F-D95A-47B1-8DA1-163D3426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27950-78FA-D83A-4D77-DE56854A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4" y="1066106"/>
            <a:ext cx="9601196" cy="1303867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Catalog</a:t>
            </a:r>
            <a:r>
              <a:rPr lang="en-GB" dirty="0">
                <a:solidFill>
                  <a:schemeClr val="bg1"/>
                </a:solidFill>
              </a:rPr>
              <a:t> of </a:t>
            </a:r>
            <a:r>
              <a:rPr lang="en-GB" dirty="0" err="1">
                <a:solidFill>
                  <a:schemeClr val="bg1"/>
                </a:solidFill>
              </a:rPr>
              <a:t>refactorings</a:t>
            </a:r>
            <a:r>
              <a:rPr lang="en-GB" dirty="0">
                <a:solidFill>
                  <a:schemeClr val="bg1"/>
                </a:solidFill>
              </a:rPr>
              <a:t> by Martin Fowler:</a:t>
            </a:r>
            <a:endParaRPr lang="en-DE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867580-55A6-4E67-A38E-4D1E3D4FB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Content Placeholder 32">
            <a:extLst>
              <a:ext uri="{FF2B5EF4-FFF2-40B4-BE49-F238E27FC236}">
                <a16:creationId xmlns:a16="http://schemas.microsoft.com/office/drawing/2014/main" id="{4166C2EB-96BC-DFC2-6A69-2935E4C70F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212097"/>
              </p:ext>
            </p:extLst>
          </p:nvPr>
        </p:nvGraphicFramePr>
        <p:xfrm>
          <a:off x="1451670" y="2287122"/>
          <a:ext cx="2499049" cy="4074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0" name="Content Placeholder 32">
            <a:extLst>
              <a:ext uri="{FF2B5EF4-FFF2-40B4-BE49-F238E27FC236}">
                <a16:creationId xmlns:a16="http://schemas.microsoft.com/office/drawing/2014/main" id="{E637B7BD-BDA7-D9E4-9368-97C808A19E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084138"/>
              </p:ext>
            </p:extLst>
          </p:nvPr>
        </p:nvGraphicFramePr>
        <p:xfrm>
          <a:off x="4826483" y="2233372"/>
          <a:ext cx="2572175" cy="4185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91" name="Content Placeholder 32">
            <a:extLst>
              <a:ext uri="{FF2B5EF4-FFF2-40B4-BE49-F238E27FC236}">
                <a16:creationId xmlns:a16="http://schemas.microsoft.com/office/drawing/2014/main" id="{40186396-9CC9-CBB9-3112-D320105BFA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4225983"/>
              </p:ext>
            </p:extLst>
          </p:nvPr>
        </p:nvGraphicFramePr>
        <p:xfrm>
          <a:off x="8274422" y="2288891"/>
          <a:ext cx="2499049" cy="4074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92238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A2AAA7B-DD5A-486B-B28F-F19588315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DB99B21-A649-42D2-BB86-486C2E73A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4A631EEB-EF96-4032-8B47-62220C131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0B37569-6E3D-4B34-AD3E-0FC79D7C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3A0A741-DE46-43B7-A732-2C6D71E7B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FB4AD13-112F-436E-9596-F7557110C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8F08C7-F630-475C-4626-6D982C87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01" y="982132"/>
            <a:ext cx="6354633" cy="1303867"/>
          </a:xfrm>
        </p:spPr>
        <p:txBody>
          <a:bodyPr>
            <a:normAutofit/>
          </a:bodyPr>
          <a:lstStyle/>
          <a:p>
            <a:r>
              <a:rPr lang="en-GB" dirty="0"/>
              <a:t>Example:</a:t>
            </a:r>
            <a:endParaRPr lang="en-DE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96D98D9-A8AD-432E-BD4E-FF8001244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77057" y="2400639"/>
            <a:ext cx="5760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DE36C740-5DB2-E1F5-1D22-2FFD21009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85" y="2556932"/>
            <a:ext cx="6380065" cy="331893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3" name="Content Placeholder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BFDF047-2E76-C7E9-7F25-EDE848284C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4229"/>
          <a:stretch/>
        </p:blipFill>
        <p:spPr>
          <a:xfrm>
            <a:off x="7582358" y="985209"/>
            <a:ext cx="3396117" cy="24718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pic>
        <p:nvPicPr>
          <p:cNvPr id="31" name="Content Placeholder 3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813B668-4672-DC16-F183-569292F020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" b="7113"/>
          <a:stretch/>
        </p:blipFill>
        <p:spPr>
          <a:xfrm>
            <a:off x="7575551" y="3631646"/>
            <a:ext cx="3402924" cy="2473528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029984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861</TotalTime>
  <Words>347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Refactoring</vt:lpstr>
      <vt:lpstr>IU dual student…</vt:lpstr>
      <vt:lpstr>Here are some of the questions I will try to answer in my presentation:</vt:lpstr>
      <vt:lpstr>Before we start here’s </vt:lpstr>
      <vt:lpstr>Refactoring  Improving the Design of Existing Code</vt:lpstr>
      <vt:lpstr>? </vt:lpstr>
      <vt:lpstr>What is refactoring? Definition by Martin Fowler:</vt:lpstr>
      <vt:lpstr>Catalog of refactorings by Martin Fowler:</vt:lpstr>
      <vt:lpstr>Example: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</dc:title>
  <dc:creator>Slaven Mlinaric</dc:creator>
  <cp:lastModifiedBy>Slaven Mlinaric</cp:lastModifiedBy>
  <cp:revision>2</cp:revision>
  <dcterms:created xsi:type="dcterms:W3CDTF">2022-12-10T10:28:02Z</dcterms:created>
  <dcterms:modified xsi:type="dcterms:W3CDTF">2022-12-11T11:55:28Z</dcterms:modified>
</cp:coreProperties>
</file>