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C6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2" d="100"/>
          <a:sy n="142" d="100"/>
        </p:scale>
        <p:origin x="144"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Change Function Declaration</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dirty="0"/>
            <a:t>Change Reference to Value</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dirty="0"/>
            <a:t>Change Value to Reference</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dirty="0"/>
            <a:t>Collapse Hierarchy</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Combine Functions into Class</a:t>
          </a:r>
          <a:endParaRPr lang="en-DE" sz="90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Combine Functions into Transform</a:t>
          </a:r>
          <a:endParaRPr lang="en-DE" sz="90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dirty="0"/>
            <a:t>Consolidate Conditional Expression</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dirty="0"/>
            <a:t>Decompose Conditional</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a:t>Encapsulate Collection</a:t>
          </a:r>
          <a:endParaRPr lang="en-DE" sz="90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dirty="0"/>
            <a:t>Encapsulate Record</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a:t>Encapsulate Variable</a:t>
          </a:r>
          <a:endParaRPr lang="en-DE" sz="90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a:t>Extract Class</a:t>
          </a:r>
          <a:endParaRPr lang="en-DE" sz="90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dirty="0"/>
            <a:t>Extract Function</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Extract Superclass</a:t>
          </a:r>
          <a:endParaRPr lang="en-DE" sz="90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Extract Variable</a:t>
          </a:r>
          <a:endParaRPr lang="en-DE" sz="90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dirty="0"/>
            <a:t>Hide Delegate</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D9E8B73F-1B6C-4A4C-9660-4C91A79E6E9F}">
      <dgm:prSet custT="1"/>
      <dgm:spPr/>
      <dgm:t>
        <a:bodyPr tIns="0" bIns="0"/>
        <a:lstStyle/>
        <a:p>
          <a:r>
            <a:rPr lang="en-GB" sz="900" b="1" i="0"/>
            <a:t>Inline Class</a:t>
          </a:r>
          <a:endParaRPr lang="en-DE" sz="900"/>
        </a:p>
      </dgm:t>
    </dgm:pt>
    <dgm:pt modelId="{6D62EC06-46CB-4F9A-A48C-3F8642D36B33}" type="parTrans" cxnId="{DAB2B39C-21F0-4EBE-8BB0-0D3DC76F7A58}">
      <dgm:prSet/>
      <dgm:spPr/>
      <dgm:t>
        <a:bodyPr/>
        <a:lstStyle/>
        <a:p>
          <a:endParaRPr lang="en-DE"/>
        </a:p>
      </dgm:t>
    </dgm:pt>
    <dgm:pt modelId="{BFB5E57C-6390-4200-9F29-03C24E11B43F}" type="sibTrans" cxnId="{DAB2B39C-21F0-4EBE-8BB0-0D3DC76F7A58}">
      <dgm:prSet/>
      <dgm:spPr/>
      <dgm:t>
        <a:bodyPr/>
        <a:lstStyle/>
        <a:p>
          <a:endParaRPr lang="en-DE"/>
        </a:p>
      </dgm:t>
    </dgm:pt>
    <dgm:pt modelId="{74724BC5-30E2-4F22-B666-D0D65616FE42}">
      <dgm:prSet custT="1"/>
      <dgm:spPr/>
      <dgm:t>
        <a:bodyPr tIns="0" bIns="0"/>
        <a:lstStyle/>
        <a:p>
          <a:r>
            <a:rPr lang="en-GB" sz="900" b="1" i="0"/>
            <a:t>Inline Function</a:t>
          </a:r>
          <a:endParaRPr lang="en-DE" sz="900"/>
        </a:p>
      </dgm:t>
    </dgm:pt>
    <dgm:pt modelId="{E48A47E4-EBBC-42B3-BDB0-20A27DA0B176}" type="parTrans" cxnId="{855503E0-DE26-4055-A3C1-3D2475530AE4}">
      <dgm:prSet/>
      <dgm:spPr/>
      <dgm:t>
        <a:bodyPr/>
        <a:lstStyle/>
        <a:p>
          <a:endParaRPr lang="en-DE"/>
        </a:p>
      </dgm:t>
    </dgm:pt>
    <dgm:pt modelId="{92B6C049-F414-4F63-93F6-C7F95723AC9E}" type="sibTrans" cxnId="{855503E0-DE26-4055-A3C1-3D2475530AE4}">
      <dgm:prSet/>
      <dgm:spPr/>
      <dgm:t>
        <a:bodyPr/>
        <a:lstStyle/>
        <a:p>
          <a:endParaRPr lang="en-DE"/>
        </a:p>
      </dgm:t>
    </dgm:pt>
    <dgm:pt modelId="{EDB7D6FB-69B4-4141-9435-E593E02C754D}">
      <dgm:prSet custT="1"/>
      <dgm:spPr/>
      <dgm:t>
        <a:bodyPr tIns="0" bIns="0"/>
        <a:lstStyle/>
        <a:p>
          <a:r>
            <a:rPr lang="en-GB" sz="900" b="1" i="0"/>
            <a:t>Inline Variable</a:t>
          </a:r>
          <a:endParaRPr lang="en-DE" sz="900"/>
        </a:p>
      </dgm:t>
    </dgm:pt>
    <dgm:pt modelId="{8D50C089-D554-4FAB-A234-0ADB2770398B}" type="parTrans" cxnId="{1BF141FA-2ADD-4146-8513-F7138A43721D}">
      <dgm:prSet/>
      <dgm:spPr/>
      <dgm:t>
        <a:bodyPr/>
        <a:lstStyle/>
        <a:p>
          <a:endParaRPr lang="en-DE"/>
        </a:p>
      </dgm:t>
    </dgm:pt>
    <dgm:pt modelId="{D5E2A03A-0E32-41D2-8326-745547D1683F}" type="sibTrans" cxnId="{1BF141FA-2ADD-4146-8513-F7138A43721D}">
      <dgm:prSet/>
      <dgm:spPr/>
      <dgm:t>
        <a:bodyPr/>
        <a:lstStyle/>
        <a:p>
          <a:endParaRPr lang="en-DE"/>
        </a:p>
      </dgm:t>
    </dgm:pt>
    <dgm:pt modelId="{582C0F0F-2C62-470B-B587-9FA3ACF8A01A}">
      <dgm:prSet custT="1"/>
      <dgm:spPr/>
      <dgm:t>
        <a:bodyPr tIns="0" bIns="0"/>
        <a:lstStyle/>
        <a:p>
          <a:r>
            <a:rPr lang="en-GB" sz="900" b="1" i="0" dirty="0"/>
            <a:t>Introduce Assertion</a:t>
          </a:r>
          <a:endParaRPr lang="en-DE" sz="900" dirty="0"/>
        </a:p>
      </dgm:t>
    </dgm:pt>
    <dgm:pt modelId="{FBE204F2-5F23-430D-AD6B-101C19DFD6F5}" type="parTrans" cxnId="{52FA53CB-8AF4-43E9-8E5E-E2796E01E0E5}">
      <dgm:prSet/>
      <dgm:spPr/>
      <dgm:t>
        <a:bodyPr/>
        <a:lstStyle/>
        <a:p>
          <a:endParaRPr lang="en-DE"/>
        </a:p>
      </dgm:t>
    </dgm:pt>
    <dgm:pt modelId="{964D5D00-2884-4769-9A5B-A12CAB8473A7}" type="sibTrans" cxnId="{52FA53CB-8AF4-43E9-8E5E-E2796E01E0E5}">
      <dgm:prSet/>
      <dgm:spPr/>
      <dgm:t>
        <a:bodyPr/>
        <a:lstStyle/>
        <a:p>
          <a:endParaRPr lang="en-DE"/>
        </a:p>
      </dgm:t>
    </dgm:pt>
    <dgm:pt modelId="{CAFCC62E-65AC-4F69-8297-42071EB3806F}">
      <dgm:prSet custT="1"/>
      <dgm:spPr/>
      <dgm:t>
        <a:bodyPr tIns="0" bIns="0"/>
        <a:lstStyle/>
        <a:p>
          <a:r>
            <a:rPr lang="en-GB" sz="900" b="1" i="0"/>
            <a:t>Introduce Parameter Object</a:t>
          </a:r>
          <a:endParaRPr lang="en-DE" sz="900"/>
        </a:p>
      </dgm:t>
    </dgm:pt>
    <dgm:pt modelId="{65B3AAF4-A2D2-4C49-859B-E2A0A89BEAD2}" type="parTrans" cxnId="{1AD26481-CBF2-4882-8D13-B2248DE5890E}">
      <dgm:prSet/>
      <dgm:spPr/>
      <dgm:t>
        <a:bodyPr/>
        <a:lstStyle/>
        <a:p>
          <a:endParaRPr lang="en-DE"/>
        </a:p>
      </dgm:t>
    </dgm:pt>
    <dgm:pt modelId="{539B448D-9891-4644-AF23-AA860A7E8E98}" type="sibTrans" cxnId="{1AD26481-CBF2-4882-8D13-B2248DE5890E}">
      <dgm:prSet/>
      <dgm:spPr/>
      <dgm:t>
        <a:bodyPr/>
        <a:lstStyle/>
        <a:p>
          <a:endParaRPr lang="en-DE"/>
        </a:p>
      </dgm:t>
    </dgm:pt>
    <dgm:pt modelId="{57CA41EB-306A-4B07-8009-73AC39953F07}">
      <dgm:prSet custT="1"/>
      <dgm:spPr/>
      <dgm:t>
        <a:bodyPr tIns="0" bIns="0"/>
        <a:lstStyle/>
        <a:p>
          <a:r>
            <a:rPr lang="en-GB" sz="900" b="1" i="0" dirty="0"/>
            <a:t>Introduce Special Case</a:t>
          </a:r>
          <a:endParaRPr lang="en-DE" sz="900" dirty="0"/>
        </a:p>
      </dgm:t>
    </dgm:pt>
    <dgm:pt modelId="{D378463A-6146-49EB-AADB-456EB812B491}" type="parTrans" cxnId="{B93351BE-A625-435A-9678-4FF46B8BFB8A}">
      <dgm:prSet/>
      <dgm:spPr/>
      <dgm:t>
        <a:bodyPr/>
        <a:lstStyle/>
        <a:p>
          <a:endParaRPr lang="en-DE"/>
        </a:p>
      </dgm:t>
    </dgm:pt>
    <dgm:pt modelId="{F17951A9-9CC8-44B2-BCFA-1499E66CDC6C}" type="sibTrans" cxnId="{B93351BE-A625-435A-9678-4FF46B8BFB8A}">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EFD013B0-7F0C-4D22-B06E-24EC3C1D93FD}" type="pres">
      <dgm:prSet presAssocID="{4C321EF4-D918-4790-A023-69351A6BBB23}" presName="spacer" presStyleCnt="0"/>
      <dgm:spPr/>
    </dgm:pt>
    <dgm:pt modelId="{0FD56BE7-E94A-4E69-A294-B9DCFCB061AA}" type="pres">
      <dgm:prSet presAssocID="{D9E8B73F-1B6C-4A4C-9660-4C91A79E6E9F}" presName="parentText" presStyleLbl="node1" presStyleIdx="16" presStyleCnt="22">
        <dgm:presLayoutVars>
          <dgm:chMax val="0"/>
          <dgm:bulletEnabled val="1"/>
        </dgm:presLayoutVars>
      </dgm:prSet>
      <dgm:spPr/>
    </dgm:pt>
    <dgm:pt modelId="{CF05B27A-0EEC-4D63-8026-96E5DBA9BF52}" type="pres">
      <dgm:prSet presAssocID="{BFB5E57C-6390-4200-9F29-03C24E11B43F}" presName="spacer" presStyleCnt="0"/>
      <dgm:spPr/>
    </dgm:pt>
    <dgm:pt modelId="{4B9081A6-45FD-44D8-A4BA-378AAE99DA71}" type="pres">
      <dgm:prSet presAssocID="{74724BC5-30E2-4F22-B666-D0D65616FE42}" presName="parentText" presStyleLbl="node1" presStyleIdx="17" presStyleCnt="22">
        <dgm:presLayoutVars>
          <dgm:chMax val="0"/>
          <dgm:bulletEnabled val="1"/>
        </dgm:presLayoutVars>
      </dgm:prSet>
      <dgm:spPr/>
    </dgm:pt>
    <dgm:pt modelId="{FCEE7B5E-5927-4083-A62D-A9E2D43DBB83}" type="pres">
      <dgm:prSet presAssocID="{92B6C049-F414-4F63-93F6-C7F95723AC9E}" presName="spacer" presStyleCnt="0"/>
      <dgm:spPr/>
    </dgm:pt>
    <dgm:pt modelId="{58598ACF-9A9D-43FF-9A39-A2DC974644B4}" type="pres">
      <dgm:prSet presAssocID="{EDB7D6FB-69B4-4141-9435-E593E02C754D}" presName="parentText" presStyleLbl="node1" presStyleIdx="18" presStyleCnt="22">
        <dgm:presLayoutVars>
          <dgm:chMax val="0"/>
          <dgm:bulletEnabled val="1"/>
        </dgm:presLayoutVars>
      </dgm:prSet>
      <dgm:spPr/>
    </dgm:pt>
    <dgm:pt modelId="{43B4C51D-D648-4D8A-A11D-B28B2D31F3BC}" type="pres">
      <dgm:prSet presAssocID="{D5E2A03A-0E32-41D2-8326-745547D1683F}" presName="spacer" presStyleCnt="0"/>
      <dgm:spPr/>
    </dgm:pt>
    <dgm:pt modelId="{3962481D-E1D5-44A2-81B8-2D93602D44AA}" type="pres">
      <dgm:prSet presAssocID="{582C0F0F-2C62-470B-B587-9FA3ACF8A01A}" presName="parentText" presStyleLbl="node1" presStyleIdx="19" presStyleCnt="22">
        <dgm:presLayoutVars>
          <dgm:chMax val="0"/>
          <dgm:bulletEnabled val="1"/>
        </dgm:presLayoutVars>
      </dgm:prSet>
      <dgm:spPr/>
    </dgm:pt>
    <dgm:pt modelId="{E946D63A-AAE5-416F-8392-7890F92FF27E}" type="pres">
      <dgm:prSet presAssocID="{964D5D00-2884-4769-9A5B-A12CAB8473A7}" presName="spacer" presStyleCnt="0"/>
      <dgm:spPr/>
    </dgm:pt>
    <dgm:pt modelId="{5B9E8B75-DE80-4A7B-BE66-03665FC00662}" type="pres">
      <dgm:prSet presAssocID="{CAFCC62E-65AC-4F69-8297-42071EB3806F}" presName="parentText" presStyleLbl="node1" presStyleIdx="20" presStyleCnt="22">
        <dgm:presLayoutVars>
          <dgm:chMax val="0"/>
          <dgm:bulletEnabled val="1"/>
        </dgm:presLayoutVars>
      </dgm:prSet>
      <dgm:spPr/>
    </dgm:pt>
    <dgm:pt modelId="{6742F205-5AF2-4D0B-A3F2-FC1128977517}" type="pres">
      <dgm:prSet presAssocID="{539B448D-9891-4644-AF23-AA860A7E8E98}" presName="spacer" presStyleCnt="0"/>
      <dgm:spPr/>
    </dgm:pt>
    <dgm:pt modelId="{8D50D526-A135-4521-8126-C43120BE33AD}" type="pres">
      <dgm:prSet presAssocID="{57CA41EB-306A-4B07-8009-73AC39953F07}" presName="parentText" presStyleLbl="node1" presStyleIdx="21" presStyleCnt="22">
        <dgm:presLayoutVars>
          <dgm:chMax val="0"/>
          <dgm:bulletEnabled val="1"/>
        </dgm:presLayoutVars>
      </dgm:prSet>
      <dgm:spPr/>
    </dgm:pt>
  </dgm:ptLst>
  <dgm:cxnLst>
    <dgm:cxn modelId="{2275AD06-C133-443D-BA37-C3B32C4187E9}" srcId="{A1068211-48CE-4A68-968F-1EB506B15BE1}" destId="{234240CE-260F-44FE-B831-5B27322A0313}" srcOrd="1" destOrd="0" parTransId="{E8061594-5CE5-4EFE-B86A-447E883BA358}" sibTransId="{320E8BB0-94B3-468F-8970-76D7B556C7FC}"/>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DBF23B16-6FD6-4E07-B220-DDBE4703AE32}" type="presOf" srcId="{74724BC5-30E2-4F22-B666-D0D65616FE42}" destId="{4B9081A6-45FD-44D8-A4BA-378AAE99DA7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E4764935-906F-4785-827C-88E4E0E19A5B}" type="presOf" srcId="{CAFCC62E-65AC-4F69-8297-42071EB3806F}" destId="{5B9E8B75-DE80-4A7B-BE66-03665FC00662}" srcOrd="0" destOrd="0" presId="urn:microsoft.com/office/officeart/2005/8/layout/vList2"/>
    <dgm:cxn modelId="{ED83C839-5A5A-45CD-B735-11657434A36B}" type="presOf" srcId="{582C0F0F-2C62-470B-B587-9FA3ACF8A01A}" destId="{3962481D-E1D5-44A2-81B8-2D93602D44AA}"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55A7993E-4DB2-4841-8240-7877F287E983}" type="presOf" srcId="{EDB7D6FB-69B4-4141-9435-E593E02C754D}" destId="{58598ACF-9A9D-43FF-9A39-A2DC974644B4}" srcOrd="0" destOrd="0" presId="urn:microsoft.com/office/officeart/2005/8/layout/vList2"/>
    <dgm:cxn modelId="{49FD433F-F479-4A94-99E9-FCD3EF7A8009}" type="presOf" srcId="{57CA41EB-306A-4B07-8009-73AC39953F07}" destId="{8D50D526-A135-4521-8126-C43120BE33AD}" srcOrd="0" destOrd="0" presId="urn:microsoft.com/office/officeart/2005/8/layout/vList2"/>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1AD26481-CBF2-4882-8D13-B2248DE5890E}" srcId="{A1068211-48CE-4A68-968F-1EB506B15BE1}" destId="{CAFCC62E-65AC-4F69-8297-42071EB3806F}" srcOrd="20" destOrd="0" parTransId="{65B3AAF4-A2D2-4C49-859B-E2A0A89BEAD2}" sibTransId="{539B448D-9891-4644-AF23-AA860A7E8E98}"/>
    <dgm:cxn modelId="{67E73F8F-9FBB-4542-ADA6-A3E894B82A8F}" type="presOf" srcId="{AE7984BF-D96E-4063-8506-4DD96BDB7603}" destId="{01268D1D-FE23-4C74-B404-FA8E43BA5E6B}"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DAB2B39C-21F0-4EBE-8BB0-0D3DC76F7A58}" srcId="{A1068211-48CE-4A68-968F-1EB506B15BE1}" destId="{D9E8B73F-1B6C-4A4C-9660-4C91A79E6E9F}" srcOrd="16" destOrd="0" parTransId="{6D62EC06-46CB-4F9A-A48C-3F8642D36B33}" sibTransId="{BFB5E57C-6390-4200-9F29-03C24E11B43F}"/>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B93351BE-A625-435A-9678-4FF46B8BFB8A}" srcId="{A1068211-48CE-4A68-968F-1EB506B15BE1}" destId="{57CA41EB-306A-4B07-8009-73AC39953F07}" srcOrd="21" destOrd="0" parTransId="{D378463A-6146-49EB-AADB-456EB812B491}" sibTransId="{F17951A9-9CC8-44B2-BCFA-1499E66CDC6C}"/>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52FA53CB-8AF4-43E9-8E5E-E2796E01E0E5}" srcId="{A1068211-48CE-4A68-968F-1EB506B15BE1}" destId="{582C0F0F-2C62-470B-B587-9FA3ACF8A01A}" srcOrd="19" destOrd="0" parTransId="{FBE204F2-5F23-430D-AD6B-101C19DFD6F5}" sibTransId="{964D5D00-2884-4769-9A5B-A12CAB8473A7}"/>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855503E0-DE26-4055-A3C1-3D2475530AE4}" srcId="{A1068211-48CE-4A68-968F-1EB506B15BE1}" destId="{74724BC5-30E2-4F22-B666-D0D65616FE42}" srcOrd="17" destOrd="0" parTransId="{E48A47E4-EBBC-42B3-BDB0-20A27DA0B176}" sibTransId="{92B6C049-F414-4F63-93F6-C7F95723AC9E}"/>
    <dgm:cxn modelId="{3BFDF1E4-F3CF-4F04-93B6-0EF37795F492}" srcId="{A1068211-48CE-4A68-968F-1EB506B15BE1}" destId="{2D699468-A1EC-4176-9B56-A71346A2CE6B}" srcOrd="7" destOrd="0" parTransId="{B01CCC73-3A88-4FF9-8E93-62E829AB52EC}" sibTransId="{FAD86B8E-F948-462D-88C1-EBFF32310A78}"/>
    <dgm:cxn modelId="{0F57E0E8-47AF-4543-AF02-DB94317FE18B}" type="presOf" srcId="{D9E8B73F-1B6C-4A4C-9660-4C91A79E6E9F}" destId="{0FD56BE7-E94A-4E69-A294-B9DCFCB061AA}" srcOrd="0" destOrd="0" presId="urn:microsoft.com/office/officeart/2005/8/layout/vList2"/>
    <dgm:cxn modelId="{5D87A5ED-1BF7-4294-80BF-F0FABF75C0D1}" srcId="{A1068211-48CE-4A68-968F-1EB506B15BE1}" destId="{C6E0151A-6D34-4A28-B6E2-FE7CD125EE24}" srcOrd="0" destOrd="0" parTransId="{BB1B64FD-1582-48E7-A7F7-C8C1594E0D17}" sibTransId="{6DD8F712-0B80-4A2A-A550-C25CFCA44EB0}"/>
    <dgm:cxn modelId="{1BF141FA-2ADD-4146-8513-F7138A43721D}" srcId="{A1068211-48CE-4A68-968F-1EB506B15BE1}" destId="{EDB7D6FB-69B4-4141-9435-E593E02C754D}" srcOrd="18" destOrd="0" parTransId="{8D50C089-D554-4FAB-A234-0ADB2770398B}" sibTransId="{D5E2A03A-0E32-41D2-8326-745547D1683F}"/>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CFF6294A-0B79-4FC3-B281-15D8FEECCF3D}" type="presParOf" srcId="{F7A2013A-C996-41B2-8C08-EAAF132F2C86}" destId="{EFD013B0-7F0C-4D22-B06E-24EC3C1D93FD}" srcOrd="31" destOrd="0" presId="urn:microsoft.com/office/officeart/2005/8/layout/vList2"/>
    <dgm:cxn modelId="{731316FA-1436-484C-A3FA-2357ED387EB8}" type="presParOf" srcId="{F7A2013A-C996-41B2-8C08-EAAF132F2C86}" destId="{0FD56BE7-E94A-4E69-A294-B9DCFCB061AA}" srcOrd="32" destOrd="0" presId="urn:microsoft.com/office/officeart/2005/8/layout/vList2"/>
    <dgm:cxn modelId="{5DBEA9CB-05EF-49E2-96FD-8DA58BE436A8}" type="presParOf" srcId="{F7A2013A-C996-41B2-8C08-EAAF132F2C86}" destId="{CF05B27A-0EEC-4D63-8026-96E5DBA9BF52}" srcOrd="33" destOrd="0" presId="urn:microsoft.com/office/officeart/2005/8/layout/vList2"/>
    <dgm:cxn modelId="{21424317-D377-46AD-B4A4-8D3373BDC3B8}" type="presParOf" srcId="{F7A2013A-C996-41B2-8C08-EAAF132F2C86}" destId="{4B9081A6-45FD-44D8-A4BA-378AAE99DA71}" srcOrd="34" destOrd="0" presId="urn:microsoft.com/office/officeart/2005/8/layout/vList2"/>
    <dgm:cxn modelId="{77109F9B-D778-4C8B-A245-B56AF80B9695}" type="presParOf" srcId="{F7A2013A-C996-41B2-8C08-EAAF132F2C86}" destId="{FCEE7B5E-5927-4083-A62D-A9E2D43DBB83}" srcOrd="35" destOrd="0" presId="urn:microsoft.com/office/officeart/2005/8/layout/vList2"/>
    <dgm:cxn modelId="{CD52107E-1FA3-4056-916A-7E5B32212F32}" type="presParOf" srcId="{F7A2013A-C996-41B2-8C08-EAAF132F2C86}" destId="{58598ACF-9A9D-43FF-9A39-A2DC974644B4}" srcOrd="36" destOrd="0" presId="urn:microsoft.com/office/officeart/2005/8/layout/vList2"/>
    <dgm:cxn modelId="{1305117D-D892-48CD-B6E8-88F47113697A}" type="presParOf" srcId="{F7A2013A-C996-41B2-8C08-EAAF132F2C86}" destId="{43B4C51D-D648-4D8A-A11D-B28B2D31F3BC}" srcOrd="37" destOrd="0" presId="urn:microsoft.com/office/officeart/2005/8/layout/vList2"/>
    <dgm:cxn modelId="{2F223F68-88E5-4F4B-87B1-40AD250A4D54}" type="presParOf" srcId="{F7A2013A-C996-41B2-8C08-EAAF132F2C86}" destId="{3962481D-E1D5-44A2-81B8-2D93602D44AA}" srcOrd="38" destOrd="0" presId="urn:microsoft.com/office/officeart/2005/8/layout/vList2"/>
    <dgm:cxn modelId="{4ACAE9CD-AA39-4D15-82AA-29630F234A94}" type="presParOf" srcId="{F7A2013A-C996-41B2-8C08-EAAF132F2C86}" destId="{E946D63A-AAE5-416F-8392-7890F92FF27E}" srcOrd="39" destOrd="0" presId="urn:microsoft.com/office/officeart/2005/8/layout/vList2"/>
    <dgm:cxn modelId="{693CF04E-0A65-4AC5-A415-3B307B5D1EAB}" type="presParOf" srcId="{F7A2013A-C996-41B2-8C08-EAAF132F2C86}" destId="{5B9E8B75-DE80-4A7B-BE66-03665FC00662}" srcOrd="40" destOrd="0" presId="urn:microsoft.com/office/officeart/2005/8/layout/vList2"/>
    <dgm:cxn modelId="{F04DAFFB-938C-4864-938B-E68211920A01}" type="presParOf" srcId="{F7A2013A-C996-41B2-8C08-EAAF132F2C86}" destId="{6742F205-5AF2-4D0B-A3F2-FC1128977517}" srcOrd="41" destOrd="0" presId="urn:microsoft.com/office/officeart/2005/8/layout/vList2"/>
    <dgm:cxn modelId="{B7B751C8-C417-4B54-8A5E-DE4B903B75EF}" type="presParOf" srcId="{F7A2013A-C996-41B2-8C08-EAAF132F2C86}" destId="{8D50D526-A135-4521-8126-C43120BE33AD}" srcOrd="4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Move Statements to Callers</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a:t>Parameterize Function</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a:t>Preserve Whole Object</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a:t>Pull Up Constructor Body</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Pull Up Field</a:t>
          </a:r>
          <a:endParaRPr lang="en-DE" sz="900" dirty="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Pull Up Method</a:t>
          </a:r>
          <a:endParaRPr lang="en-DE" sz="900" dirty="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a:t>Push Down Field</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a:t>Push Down Method</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dirty="0"/>
            <a:t>Remove Dead Code</a:t>
          </a:r>
          <a:endParaRPr lang="en-DE" sz="900" dirty="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a:t>Remove Flag Argument</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a:t>Remove Middle Man</a:t>
          </a:r>
          <a:endParaRPr lang="en-DE" sz="900" dirty="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a:t>Remove Setting Method</a:t>
          </a:r>
          <a:endParaRPr lang="en-DE" sz="900" dirty="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a:t>Remove Subclass</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Rename Field</a:t>
          </a:r>
          <a:endParaRPr lang="en-DE" sz="900" dirty="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Rename Variable</a:t>
          </a:r>
          <a:endParaRPr lang="en-DE" sz="900" dirty="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a:t>Replace Command with Function</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D9E8B73F-1B6C-4A4C-9660-4C91A79E6E9F}">
      <dgm:prSet custT="1"/>
      <dgm:spPr/>
      <dgm:t>
        <a:bodyPr tIns="0" bIns="0"/>
        <a:lstStyle/>
        <a:p>
          <a:r>
            <a:rPr lang="en-GB" sz="900" b="1" i="0"/>
            <a:t>Replace Conditional with Polymorphism</a:t>
          </a:r>
          <a:endParaRPr lang="en-DE" sz="900" dirty="0"/>
        </a:p>
      </dgm:t>
    </dgm:pt>
    <dgm:pt modelId="{6D62EC06-46CB-4F9A-A48C-3F8642D36B33}" type="parTrans" cxnId="{DAB2B39C-21F0-4EBE-8BB0-0D3DC76F7A58}">
      <dgm:prSet/>
      <dgm:spPr/>
      <dgm:t>
        <a:bodyPr/>
        <a:lstStyle/>
        <a:p>
          <a:endParaRPr lang="en-DE"/>
        </a:p>
      </dgm:t>
    </dgm:pt>
    <dgm:pt modelId="{BFB5E57C-6390-4200-9F29-03C24E11B43F}" type="sibTrans" cxnId="{DAB2B39C-21F0-4EBE-8BB0-0D3DC76F7A58}">
      <dgm:prSet/>
      <dgm:spPr/>
      <dgm:t>
        <a:bodyPr/>
        <a:lstStyle/>
        <a:p>
          <a:endParaRPr lang="en-DE"/>
        </a:p>
      </dgm:t>
    </dgm:pt>
    <dgm:pt modelId="{74724BC5-30E2-4F22-B666-D0D65616FE42}">
      <dgm:prSet custT="1"/>
      <dgm:spPr/>
      <dgm:t>
        <a:bodyPr tIns="0" bIns="0"/>
        <a:lstStyle/>
        <a:p>
          <a:r>
            <a:rPr lang="en-GB" sz="900" b="1" i="0"/>
            <a:t>Replace Constructor with Factory Function</a:t>
          </a:r>
          <a:endParaRPr lang="en-DE" sz="900" dirty="0"/>
        </a:p>
      </dgm:t>
    </dgm:pt>
    <dgm:pt modelId="{E48A47E4-EBBC-42B3-BDB0-20A27DA0B176}" type="parTrans" cxnId="{855503E0-DE26-4055-A3C1-3D2475530AE4}">
      <dgm:prSet/>
      <dgm:spPr/>
      <dgm:t>
        <a:bodyPr/>
        <a:lstStyle/>
        <a:p>
          <a:endParaRPr lang="en-DE"/>
        </a:p>
      </dgm:t>
    </dgm:pt>
    <dgm:pt modelId="{92B6C049-F414-4F63-93F6-C7F95723AC9E}" type="sibTrans" cxnId="{855503E0-DE26-4055-A3C1-3D2475530AE4}">
      <dgm:prSet/>
      <dgm:spPr/>
      <dgm:t>
        <a:bodyPr/>
        <a:lstStyle/>
        <a:p>
          <a:endParaRPr lang="en-DE"/>
        </a:p>
      </dgm:t>
    </dgm:pt>
    <dgm:pt modelId="{EDB7D6FB-69B4-4141-9435-E593E02C754D}">
      <dgm:prSet custT="1"/>
      <dgm:spPr/>
      <dgm:t>
        <a:bodyPr tIns="0" bIns="0"/>
        <a:lstStyle/>
        <a:p>
          <a:r>
            <a:rPr lang="en-GB" sz="900" b="1" i="0"/>
            <a:t>Replace Control Flag with Break</a:t>
          </a:r>
          <a:endParaRPr lang="en-DE" sz="900" dirty="0"/>
        </a:p>
      </dgm:t>
    </dgm:pt>
    <dgm:pt modelId="{8D50C089-D554-4FAB-A234-0ADB2770398B}" type="parTrans" cxnId="{1BF141FA-2ADD-4146-8513-F7138A43721D}">
      <dgm:prSet/>
      <dgm:spPr/>
      <dgm:t>
        <a:bodyPr/>
        <a:lstStyle/>
        <a:p>
          <a:endParaRPr lang="en-DE"/>
        </a:p>
      </dgm:t>
    </dgm:pt>
    <dgm:pt modelId="{D5E2A03A-0E32-41D2-8326-745547D1683F}" type="sibTrans" cxnId="{1BF141FA-2ADD-4146-8513-F7138A43721D}">
      <dgm:prSet/>
      <dgm:spPr/>
      <dgm:t>
        <a:bodyPr/>
        <a:lstStyle/>
        <a:p>
          <a:endParaRPr lang="en-DE"/>
        </a:p>
      </dgm:t>
    </dgm:pt>
    <dgm:pt modelId="{582C0F0F-2C62-470B-B587-9FA3ACF8A01A}">
      <dgm:prSet custT="1"/>
      <dgm:spPr/>
      <dgm:t>
        <a:bodyPr tIns="0" bIns="0"/>
        <a:lstStyle/>
        <a:p>
          <a:r>
            <a:rPr lang="en-GB" sz="900" b="1" i="0"/>
            <a:t>Replace Derived Variable with Query</a:t>
          </a:r>
          <a:endParaRPr lang="en-DE" sz="900" dirty="0"/>
        </a:p>
      </dgm:t>
    </dgm:pt>
    <dgm:pt modelId="{FBE204F2-5F23-430D-AD6B-101C19DFD6F5}" type="parTrans" cxnId="{52FA53CB-8AF4-43E9-8E5E-E2796E01E0E5}">
      <dgm:prSet/>
      <dgm:spPr/>
      <dgm:t>
        <a:bodyPr/>
        <a:lstStyle/>
        <a:p>
          <a:endParaRPr lang="en-DE"/>
        </a:p>
      </dgm:t>
    </dgm:pt>
    <dgm:pt modelId="{964D5D00-2884-4769-9A5B-A12CAB8473A7}" type="sibTrans" cxnId="{52FA53CB-8AF4-43E9-8E5E-E2796E01E0E5}">
      <dgm:prSet/>
      <dgm:spPr/>
      <dgm:t>
        <a:bodyPr/>
        <a:lstStyle/>
        <a:p>
          <a:endParaRPr lang="en-DE"/>
        </a:p>
      </dgm:t>
    </dgm:pt>
    <dgm:pt modelId="{CAFCC62E-65AC-4F69-8297-42071EB3806F}">
      <dgm:prSet custT="1"/>
      <dgm:spPr/>
      <dgm:t>
        <a:bodyPr tIns="0" bIns="0"/>
        <a:lstStyle/>
        <a:p>
          <a:r>
            <a:rPr lang="en-GB" sz="900" b="1" i="0"/>
            <a:t>Replace Error Code with Exception</a:t>
          </a:r>
          <a:endParaRPr lang="en-DE" sz="900" dirty="0"/>
        </a:p>
      </dgm:t>
    </dgm:pt>
    <dgm:pt modelId="{65B3AAF4-A2D2-4C49-859B-E2A0A89BEAD2}" type="parTrans" cxnId="{1AD26481-CBF2-4882-8D13-B2248DE5890E}">
      <dgm:prSet/>
      <dgm:spPr/>
      <dgm:t>
        <a:bodyPr/>
        <a:lstStyle/>
        <a:p>
          <a:endParaRPr lang="en-DE"/>
        </a:p>
      </dgm:t>
    </dgm:pt>
    <dgm:pt modelId="{539B448D-9891-4644-AF23-AA860A7E8E98}" type="sibTrans" cxnId="{1AD26481-CBF2-4882-8D13-B2248DE5890E}">
      <dgm:prSet/>
      <dgm:spPr/>
      <dgm:t>
        <a:bodyPr/>
        <a:lstStyle/>
        <a:p>
          <a:endParaRPr lang="en-DE"/>
        </a:p>
      </dgm:t>
    </dgm:pt>
    <dgm:pt modelId="{57CA41EB-306A-4B07-8009-73AC39953F07}">
      <dgm:prSet custT="1"/>
      <dgm:spPr/>
      <dgm:t>
        <a:bodyPr tIns="0" bIns="0"/>
        <a:lstStyle/>
        <a:p>
          <a:r>
            <a:rPr lang="en-GB" sz="900" b="1" i="0" dirty="0"/>
            <a:t>Replace Exception with Precheck</a:t>
          </a:r>
          <a:endParaRPr lang="en-DE" sz="900" dirty="0"/>
        </a:p>
      </dgm:t>
    </dgm:pt>
    <dgm:pt modelId="{D378463A-6146-49EB-AADB-456EB812B491}" type="parTrans" cxnId="{B93351BE-A625-435A-9678-4FF46B8BFB8A}">
      <dgm:prSet/>
      <dgm:spPr/>
      <dgm:t>
        <a:bodyPr/>
        <a:lstStyle/>
        <a:p>
          <a:endParaRPr lang="en-DE"/>
        </a:p>
      </dgm:t>
    </dgm:pt>
    <dgm:pt modelId="{F17951A9-9CC8-44B2-BCFA-1499E66CDC6C}" type="sibTrans" cxnId="{B93351BE-A625-435A-9678-4FF46B8BFB8A}">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EFD013B0-7F0C-4D22-B06E-24EC3C1D93FD}" type="pres">
      <dgm:prSet presAssocID="{4C321EF4-D918-4790-A023-69351A6BBB23}" presName="spacer" presStyleCnt="0"/>
      <dgm:spPr/>
    </dgm:pt>
    <dgm:pt modelId="{0FD56BE7-E94A-4E69-A294-B9DCFCB061AA}" type="pres">
      <dgm:prSet presAssocID="{D9E8B73F-1B6C-4A4C-9660-4C91A79E6E9F}" presName="parentText" presStyleLbl="node1" presStyleIdx="16" presStyleCnt="22">
        <dgm:presLayoutVars>
          <dgm:chMax val="0"/>
          <dgm:bulletEnabled val="1"/>
        </dgm:presLayoutVars>
      </dgm:prSet>
      <dgm:spPr/>
    </dgm:pt>
    <dgm:pt modelId="{CF05B27A-0EEC-4D63-8026-96E5DBA9BF52}" type="pres">
      <dgm:prSet presAssocID="{BFB5E57C-6390-4200-9F29-03C24E11B43F}" presName="spacer" presStyleCnt="0"/>
      <dgm:spPr/>
    </dgm:pt>
    <dgm:pt modelId="{4B9081A6-45FD-44D8-A4BA-378AAE99DA71}" type="pres">
      <dgm:prSet presAssocID="{74724BC5-30E2-4F22-B666-D0D65616FE42}" presName="parentText" presStyleLbl="node1" presStyleIdx="17" presStyleCnt="22">
        <dgm:presLayoutVars>
          <dgm:chMax val="0"/>
          <dgm:bulletEnabled val="1"/>
        </dgm:presLayoutVars>
      </dgm:prSet>
      <dgm:spPr/>
    </dgm:pt>
    <dgm:pt modelId="{FCEE7B5E-5927-4083-A62D-A9E2D43DBB83}" type="pres">
      <dgm:prSet presAssocID="{92B6C049-F414-4F63-93F6-C7F95723AC9E}" presName="spacer" presStyleCnt="0"/>
      <dgm:spPr/>
    </dgm:pt>
    <dgm:pt modelId="{58598ACF-9A9D-43FF-9A39-A2DC974644B4}" type="pres">
      <dgm:prSet presAssocID="{EDB7D6FB-69B4-4141-9435-E593E02C754D}" presName="parentText" presStyleLbl="node1" presStyleIdx="18" presStyleCnt="22">
        <dgm:presLayoutVars>
          <dgm:chMax val="0"/>
          <dgm:bulletEnabled val="1"/>
        </dgm:presLayoutVars>
      </dgm:prSet>
      <dgm:spPr/>
    </dgm:pt>
    <dgm:pt modelId="{43B4C51D-D648-4D8A-A11D-B28B2D31F3BC}" type="pres">
      <dgm:prSet presAssocID="{D5E2A03A-0E32-41D2-8326-745547D1683F}" presName="spacer" presStyleCnt="0"/>
      <dgm:spPr/>
    </dgm:pt>
    <dgm:pt modelId="{3962481D-E1D5-44A2-81B8-2D93602D44AA}" type="pres">
      <dgm:prSet presAssocID="{582C0F0F-2C62-470B-B587-9FA3ACF8A01A}" presName="parentText" presStyleLbl="node1" presStyleIdx="19" presStyleCnt="22">
        <dgm:presLayoutVars>
          <dgm:chMax val="0"/>
          <dgm:bulletEnabled val="1"/>
        </dgm:presLayoutVars>
      </dgm:prSet>
      <dgm:spPr/>
    </dgm:pt>
    <dgm:pt modelId="{E946D63A-AAE5-416F-8392-7890F92FF27E}" type="pres">
      <dgm:prSet presAssocID="{964D5D00-2884-4769-9A5B-A12CAB8473A7}" presName="spacer" presStyleCnt="0"/>
      <dgm:spPr/>
    </dgm:pt>
    <dgm:pt modelId="{5B9E8B75-DE80-4A7B-BE66-03665FC00662}" type="pres">
      <dgm:prSet presAssocID="{CAFCC62E-65AC-4F69-8297-42071EB3806F}" presName="parentText" presStyleLbl="node1" presStyleIdx="20" presStyleCnt="22">
        <dgm:presLayoutVars>
          <dgm:chMax val="0"/>
          <dgm:bulletEnabled val="1"/>
        </dgm:presLayoutVars>
      </dgm:prSet>
      <dgm:spPr/>
    </dgm:pt>
    <dgm:pt modelId="{6742F205-5AF2-4D0B-A3F2-FC1128977517}" type="pres">
      <dgm:prSet presAssocID="{539B448D-9891-4644-AF23-AA860A7E8E98}" presName="spacer" presStyleCnt="0"/>
      <dgm:spPr/>
    </dgm:pt>
    <dgm:pt modelId="{8D50D526-A135-4521-8126-C43120BE33AD}" type="pres">
      <dgm:prSet presAssocID="{57CA41EB-306A-4B07-8009-73AC39953F07}" presName="parentText" presStyleLbl="node1" presStyleIdx="21" presStyleCnt="22">
        <dgm:presLayoutVars>
          <dgm:chMax val="0"/>
          <dgm:bulletEnabled val="1"/>
        </dgm:presLayoutVars>
      </dgm:prSet>
      <dgm:spPr/>
    </dgm:pt>
  </dgm:ptLst>
  <dgm:cxnLst>
    <dgm:cxn modelId="{2275AD06-C133-443D-BA37-C3B32C4187E9}" srcId="{A1068211-48CE-4A68-968F-1EB506B15BE1}" destId="{234240CE-260F-44FE-B831-5B27322A0313}" srcOrd="1" destOrd="0" parTransId="{E8061594-5CE5-4EFE-B86A-447E883BA358}" sibTransId="{320E8BB0-94B3-468F-8970-76D7B556C7FC}"/>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DBF23B16-6FD6-4E07-B220-DDBE4703AE32}" type="presOf" srcId="{74724BC5-30E2-4F22-B666-D0D65616FE42}" destId="{4B9081A6-45FD-44D8-A4BA-378AAE99DA7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E4764935-906F-4785-827C-88E4E0E19A5B}" type="presOf" srcId="{CAFCC62E-65AC-4F69-8297-42071EB3806F}" destId="{5B9E8B75-DE80-4A7B-BE66-03665FC00662}" srcOrd="0" destOrd="0" presId="urn:microsoft.com/office/officeart/2005/8/layout/vList2"/>
    <dgm:cxn modelId="{ED83C839-5A5A-45CD-B735-11657434A36B}" type="presOf" srcId="{582C0F0F-2C62-470B-B587-9FA3ACF8A01A}" destId="{3962481D-E1D5-44A2-81B8-2D93602D44AA}"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55A7993E-4DB2-4841-8240-7877F287E983}" type="presOf" srcId="{EDB7D6FB-69B4-4141-9435-E593E02C754D}" destId="{58598ACF-9A9D-43FF-9A39-A2DC974644B4}" srcOrd="0" destOrd="0" presId="urn:microsoft.com/office/officeart/2005/8/layout/vList2"/>
    <dgm:cxn modelId="{49FD433F-F479-4A94-99E9-FCD3EF7A8009}" type="presOf" srcId="{57CA41EB-306A-4B07-8009-73AC39953F07}" destId="{8D50D526-A135-4521-8126-C43120BE33AD}" srcOrd="0" destOrd="0" presId="urn:microsoft.com/office/officeart/2005/8/layout/vList2"/>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1AD26481-CBF2-4882-8D13-B2248DE5890E}" srcId="{A1068211-48CE-4A68-968F-1EB506B15BE1}" destId="{CAFCC62E-65AC-4F69-8297-42071EB3806F}" srcOrd="20" destOrd="0" parTransId="{65B3AAF4-A2D2-4C49-859B-E2A0A89BEAD2}" sibTransId="{539B448D-9891-4644-AF23-AA860A7E8E98}"/>
    <dgm:cxn modelId="{67E73F8F-9FBB-4542-ADA6-A3E894B82A8F}" type="presOf" srcId="{AE7984BF-D96E-4063-8506-4DD96BDB7603}" destId="{01268D1D-FE23-4C74-B404-FA8E43BA5E6B}"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DAB2B39C-21F0-4EBE-8BB0-0D3DC76F7A58}" srcId="{A1068211-48CE-4A68-968F-1EB506B15BE1}" destId="{D9E8B73F-1B6C-4A4C-9660-4C91A79E6E9F}" srcOrd="16" destOrd="0" parTransId="{6D62EC06-46CB-4F9A-A48C-3F8642D36B33}" sibTransId="{BFB5E57C-6390-4200-9F29-03C24E11B43F}"/>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B93351BE-A625-435A-9678-4FF46B8BFB8A}" srcId="{A1068211-48CE-4A68-968F-1EB506B15BE1}" destId="{57CA41EB-306A-4B07-8009-73AC39953F07}" srcOrd="21" destOrd="0" parTransId="{D378463A-6146-49EB-AADB-456EB812B491}" sibTransId="{F17951A9-9CC8-44B2-BCFA-1499E66CDC6C}"/>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52FA53CB-8AF4-43E9-8E5E-E2796E01E0E5}" srcId="{A1068211-48CE-4A68-968F-1EB506B15BE1}" destId="{582C0F0F-2C62-470B-B587-9FA3ACF8A01A}" srcOrd="19" destOrd="0" parTransId="{FBE204F2-5F23-430D-AD6B-101C19DFD6F5}" sibTransId="{964D5D00-2884-4769-9A5B-A12CAB8473A7}"/>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855503E0-DE26-4055-A3C1-3D2475530AE4}" srcId="{A1068211-48CE-4A68-968F-1EB506B15BE1}" destId="{74724BC5-30E2-4F22-B666-D0D65616FE42}" srcOrd="17" destOrd="0" parTransId="{E48A47E4-EBBC-42B3-BDB0-20A27DA0B176}" sibTransId="{92B6C049-F414-4F63-93F6-C7F95723AC9E}"/>
    <dgm:cxn modelId="{3BFDF1E4-F3CF-4F04-93B6-0EF37795F492}" srcId="{A1068211-48CE-4A68-968F-1EB506B15BE1}" destId="{2D699468-A1EC-4176-9B56-A71346A2CE6B}" srcOrd="7" destOrd="0" parTransId="{B01CCC73-3A88-4FF9-8E93-62E829AB52EC}" sibTransId="{FAD86B8E-F948-462D-88C1-EBFF32310A78}"/>
    <dgm:cxn modelId="{0F57E0E8-47AF-4543-AF02-DB94317FE18B}" type="presOf" srcId="{D9E8B73F-1B6C-4A4C-9660-4C91A79E6E9F}" destId="{0FD56BE7-E94A-4E69-A294-B9DCFCB061AA}" srcOrd="0" destOrd="0" presId="urn:microsoft.com/office/officeart/2005/8/layout/vList2"/>
    <dgm:cxn modelId="{5D87A5ED-1BF7-4294-80BF-F0FABF75C0D1}" srcId="{A1068211-48CE-4A68-968F-1EB506B15BE1}" destId="{C6E0151A-6D34-4A28-B6E2-FE7CD125EE24}" srcOrd="0" destOrd="0" parTransId="{BB1B64FD-1582-48E7-A7F7-C8C1594E0D17}" sibTransId="{6DD8F712-0B80-4A2A-A550-C25CFCA44EB0}"/>
    <dgm:cxn modelId="{1BF141FA-2ADD-4146-8513-F7138A43721D}" srcId="{A1068211-48CE-4A68-968F-1EB506B15BE1}" destId="{EDB7D6FB-69B4-4141-9435-E593E02C754D}" srcOrd="18" destOrd="0" parTransId="{8D50C089-D554-4FAB-A234-0ADB2770398B}" sibTransId="{D5E2A03A-0E32-41D2-8326-745547D1683F}"/>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CFF6294A-0B79-4FC3-B281-15D8FEECCF3D}" type="presParOf" srcId="{F7A2013A-C996-41B2-8C08-EAAF132F2C86}" destId="{EFD013B0-7F0C-4D22-B06E-24EC3C1D93FD}" srcOrd="31" destOrd="0" presId="urn:microsoft.com/office/officeart/2005/8/layout/vList2"/>
    <dgm:cxn modelId="{731316FA-1436-484C-A3FA-2357ED387EB8}" type="presParOf" srcId="{F7A2013A-C996-41B2-8C08-EAAF132F2C86}" destId="{0FD56BE7-E94A-4E69-A294-B9DCFCB061AA}" srcOrd="32" destOrd="0" presId="urn:microsoft.com/office/officeart/2005/8/layout/vList2"/>
    <dgm:cxn modelId="{5DBEA9CB-05EF-49E2-96FD-8DA58BE436A8}" type="presParOf" srcId="{F7A2013A-C996-41B2-8C08-EAAF132F2C86}" destId="{CF05B27A-0EEC-4D63-8026-96E5DBA9BF52}" srcOrd="33" destOrd="0" presId="urn:microsoft.com/office/officeart/2005/8/layout/vList2"/>
    <dgm:cxn modelId="{21424317-D377-46AD-B4A4-8D3373BDC3B8}" type="presParOf" srcId="{F7A2013A-C996-41B2-8C08-EAAF132F2C86}" destId="{4B9081A6-45FD-44D8-A4BA-378AAE99DA71}" srcOrd="34" destOrd="0" presId="urn:microsoft.com/office/officeart/2005/8/layout/vList2"/>
    <dgm:cxn modelId="{77109F9B-D778-4C8B-A245-B56AF80B9695}" type="presParOf" srcId="{F7A2013A-C996-41B2-8C08-EAAF132F2C86}" destId="{FCEE7B5E-5927-4083-A62D-A9E2D43DBB83}" srcOrd="35" destOrd="0" presId="urn:microsoft.com/office/officeart/2005/8/layout/vList2"/>
    <dgm:cxn modelId="{CD52107E-1FA3-4056-916A-7E5B32212F32}" type="presParOf" srcId="{F7A2013A-C996-41B2-8C08-EAAF132F2C86}" destId="{58598ACF-9A9D-43FF-9A39-A2DC974644B4}" srcOrd="36" destOrd="0" presId="urn:microsoft.com/office/officeart/2005/8/layout/vList2"/>
    <dgm:cxn modelId="{1305117D-D892-48CD-B6E8-88F47113697A}" type="presParOf" srcId="{F7A2013A-C996-41B2-8C08-EAAF132F2C86}" destId="{43B4C51D-D648-4D8A-A11D-B28B2D31F3BC}" srcOrd="37" destOrd="0" presId="urn:microsoft.com/office/officeart/2005/8/layout/vList2"/>
    <dgm:cxn modelId="{2F223F68-88E5-4F4B-87B1-40AD250A4D54}" type="presParOf" srcId="{F7A2013A-C996-41B2-8C08-EAAF132F2C86}" destId="{3962481D-E1D5-44A2-81B8-2D93602D44AA}" srcOrd="38" destOrd="0" presId="urn:microsoft.com/office/officeart/2005/8/layout/vList2"/>
    <dgm:cxn modelId="{4ACAE9CD-AA39-4D15-82AA-29630F234A94}" type="presParOf" srcId="{F7A2013A-C996-41B2-8C08-EAAF132F2C86}" destId="{E946D63A-AAE5-416F-8392-7890F92FF27E}" srcOrd="39" destOrd="0" presId="urn:microsoft.com/office/officeart/2005/8/layout/vList2"/>
    <dgm:cxn modelId="{693CF04E-0A65-4AC5-A415-3B307B5D1EAB}" type="presParOf" srcId="{F7A2013A-C996-41B2-8C08-EAAF132F2C86}" destId="{5B9E8B75-DE80-4A7B-BE66-03665FC00662}" srcOrd="40" destOrd="0" presId="urn:microsoft.com/office/officeart/2005/8/layout/vList2"/>
    <dgm:cxn modelId="{F04DAFFB-938C-4864-938B-E68211920A01}" type="presParOf" srcId="{F7A2013A-C996-41B2-8C08-EAAF132F2C86}" destId="{6742F205-5AF2-4D0B-A3F2-FC1128977517}" srcOrd="41" destOrd="0" presId="urn:microsoft.com/office/officeart/2005/8/layout/vList2"/>
    <dgm:cxn modelId="{B7B751C8-C417-4B54-8A5E-DE4B903B75EF}" type="presParOf" srcId="{F7A2013A-C996-41B2-8C08-EAAF132F2C86}" destId="{8D50D526-A135-4521-8126-C43120BE33AD}" srcOrd="4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068211-48CE-4A68-968F-1EB506B15B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DE"/>
        </a:p>
      </dgm:t>
    </dgm:pt>
    <dgm:pt modelId="{C6E0151A-6D34-4A28-B6E2-FE7CD125EE24}">
      <dgm:prSet phldrT="[Text]" custT="1"/>
      <dgm:spPr/>
      <dgm:t>
        <a:bodyPr tIns="0" bIns="0"/>
        <a:lstStyle/>
        <a:p>
          <a:r>
            <a:rPr lang="en-GB" sz="900" b="1" i="0" dirty="0"/>
            <a:t>Replace Magic Literal</a:t>
          </a:r>
          <a:endParaRPr lang="en-DE" sz="900" dirty="0"/>
        </a:p>
      </dgm:t>
    </dgm:pt>
    <dgm:pt modelId="{BB1B64FD-1582-48E7-A7F7-C8C1594E0D17}" type="parTrans" cxnId="{5D87A5ED-1BF7-4294-80BF-F0FABF75C0D1}">
      <dgm:prSet/>
      <dgm:spPr/>
      <dgm:t>
        <a:bodyPr/>
        <a:lstStyle/>
        <a:p>
          <a:endParaRPr lang="en-DE"/>
        </a:p>
      </dgm:t>
    </dgm:pt>
    <dgm:pt modelId="{6DD8F712-0B80-4A2A-A550-C25CFCA44EB0}" type="sibTrans" cxnId="{5D87A5ED-1BF7-4294-80BF-F0FABF75C0D1}">
      <dgm:prSet/>
      <dgm:spPr/>
      <dgm:t>
        <a:bodyPr/>
        <a:lstStyle/>
        <a:p>
          <a:endParaRPr lang="en-DE"/>
        </a:p>
      </dgm:t>
    </dgm:pt>
    <dgm:pt modelId="{234240CE-260F-44FE-B831-5B27322A0313}">
      <dgm:prSet phldrT="[Text]" custT="1"/>
      <dgm:spPr/>
      <dgm:t>
        <a:bodyPr tIns="0" bIns="0"/>
        <a:lstStyle/>
        <a:p>
          <a:r>
            <a:rPr lang="en-GB" sz="900" b="1" i="0" dirty="0"/>
            <a:t>Replace Nested Conditional with Guard Clauses</a:t>
          </a:r>
          <a:endParaRPr lang="en-DE" sz="900" dirty="0"/>
        </a:p>
      </dgm:t>
    </dgm:pt>
    <dgm:pt modelId="{E8061594-5CE5-4EFE-B86A-447E883BA358}" type="parTrans" cxnId="{2275AD06-C133-443D-BA37-C3B32C4187E9}">
      <dgm:prSet/>
      <dgm:spPr/>
      <dgm:t>
        <a:bodyPr/>
        <a:lstStyle/>
        <a:p>
          <a:endParaRPr lang="en-DE"/>
        </a:p>
      </dgm:t>
    </dgm:pt>
    <dgm:pt modelId="{320E8BB0-94B3-468F-8970-76D7B556C7FC}" type="sibTrans" cxnId="{2275AD06-C133-443D-BA37-C3B32C4187E9}">
      <dgm:prSet/>
      <dgm:spPr/>
      <dgm:t>
        <a:bodyPr/>
        <a:lstStyle/>
        <a:p>
          <a:endParaRPr lang="en-DE"/>
        </a:p>
      </dgm:t>
    </dgm:pt>
    <dgm:pt modelId="{A372DA48-EBD8-4445-BEC2-F0A5F7D48557}">
      <dgm:prSet phldrT="[Text]" custT="1"/>
      <dgm:spPr/>
      <dgm:t>
        <a:bodyPr tIns="0" bIns="0"/>
        <a:lstStyle/>
        <a:p>
          <a:r>
            <a:rPr lang="en-GB" sz="900" b="1" i="0"/>
            <a:t>Replace Parameter with Query</a:t>
          </a:r>
          <a:endParaRPr lang="en-DE" sz="900" dirty="0"/>
        </a:p>
      </dgm:t>
    </dgm:pt>
    <dgm:pt modelId="{DE112E14-32F6-4CFD-A03E-E65BB6DAF719}" type="parTrans" cxnId="{25A24D80-DBA5-4319-B0DE-3539402F21D3}">
      <dgm:prSet/>
      <dgm:spPr/>
      <dgm:t>
        <a:bodyPr/>
        <a:lstStyle/>
        <a:p>
          <a:endParaRPr lang="en-DE"/>
        </a:p>
      </dgm:t>
    </dgm:pt>
    <dgm:pt modelId="{6CA92357-3E07-409C-91CB-2680A02E7B5B}" type="sibTrans" cxnId="{25A24D80-DBA5-4319-B0DE-3539402F21D3}">
      <dgm:prSet/>
      <dgm:spPr/>
      <dgm:t>
        <a:bodyPr/>
        <a:lstStyle/>
        <a:p>
          <a:endParaRPr lang="en-DE"/>
        </a:p>
      </dgm:t>
    </dgm:pt>
    <dgm:pt modelId="{72CBEA5B-4B98-41DF-9134-42176E2B93F0}">
      <dgm:prSet custT="1"/>
      <dgm:spPr/>
      <dgm:t>
        <a:bodyPr tIns="0" bIns="0"/>
        <a:lstStyle/>
        <a:p>
          <a:r>
            <a:rPr lang="en-GB" sz="900" b="1" i="0"/>
            <a:t>Replace Primitive with Object</a:t>
          </a:r>
          <a:endParaRPr lang="en-DE" sz="900" dirty="0"/>
        </a:p>
      </dgm:t>
    </dgm:pt>
    <dgm:pt modelId="{1213A04D-3415-4806-84A3-E73161DA0B9C}" type="parTrans" cxnId="{FC1B1820-5537-408D-AE05-572D30311875}">
      <dgm:prSet/>
      <dgm:spPr/>
      <dgm:t>
        <a:bodyPr/>
        <a:lstStyle/>
        <a:p>
          <a:endParaRPr lang="en-DE"/>
        </a:p>
      </dgm:t>
    </dgm:pt>
    <dgm:pt modelId="{C7521B4B-FE91-4C3A-95EC-6804A0082206}" type="sibTrans" cxnId="{FC1B1820-5537-408D-AE05-572D30311875}">
      <dgm:prSet/>
      <dgm:spPr/>
      <dgm:t>
        <a:bodyPr/>
        <a:lstStyle/>
        <a:p>
          <a:endParaRPr lang="en-DE"/>
        </a:p>
      </dgm:t>
    </dgm:pt>
    <dgm:pt modelId="{E7030006-D0CC-4BB3-8D74-42BDF4EBF6ED}">
      <dgm:prSet custT="1"/>
      <dgm:spPr/>
      <dgm:t>
        <a:bodyPr tIns="0" bIns="0"/>
        <a:lstStyle/>
        <a:p>
          <a:r>
            <a:rPr lang="en-GB" sz="900" b="1" i="0"/>
            <a:t>Replace Query with Parameter</a:t>
          </a:r>
          <a:endParaRPr lang="en-DE" sz="900" dirty="0"/>
        </a:p>
      </dgm:t>
    </dgm:pt>
    <dgm:pt modelId="{5623E0EB-11B1-4108-8A7C-C1F558963725}" type="parTrans" cxnId="{36ACA85C-3BFC-489B-B2F5-7819CF6A92B8}">
      <dgm:prSet/>
      <dgm:spPr/>
      <dgm:t>
        <a:bodyPr/>
        <a:lstStyle/>
        <a:p>
          <a:endParaRPr lang="en-DE"/>
        </a:p>
      </dgm:t>
    </dgm:pt>
    <dgm:pt modelId="{B6D0B266-30BD-4B4C-93E0-563854CFE10F}" type="sibTrans" cxnId="{36ACA85C-3BFC-489B-B2F5-7819CF6A92B8}">
      <dgm:prSet/>
      <dgm:spPr/>
      <dgm:t>
        <a:bodyPr/>
        <a:lstStyle/>
        <a:p>
          <a:endParaRPr lang="en-DE"/>
        </a:p>
      </dgm:t>
    </dgm:pt>
    <dgm:pt modelId="{59B33856-2883-425C-83E6-466E1E7770FE}">
      <dgm:prSet custT="1"/>
      <dgm:spPr/>
      <dgm:t>
        <a:bodyPr tIns="0" bIns="0"/>
        <a:lstStyle/>
        <a:p>
          <a:r>
            <a:rPr lang="en-GB" sz="900" b="1" i="0"/>
            <a:t>Replace Subclass with Delegate</a:t>
          </a:r>
          <a:endParaRPr lang="en-DE" sz="900" dirty="0"/>
        </a:p>
      </dgm:t>
    </dgm:pt>
    <dgm:pt modelId="{65A9BCDC-3CFE-4ECE-B4F0-27C624F99B55}" type="parTrans" cxnId="{148F6F3B-704A-4D79-B9D8-181C7132552F}">
      <dgm:prSet/>
      <dgm:spPr/>
      <dgm:t>
        <a:bodyPr/>
        <a:lstStyle/>
        <a:p>
          <a:endParaRPr lang="en-DE"/>
        </a:p>
      </dgm:t>
    </dgm:pt>
    <dgm:pt modelId="{D7348BBA-3848-405D-8016-99B0E57CB0F4}" type="sibTrans" cxnId="{148F6F3B-704A-4D79-B9D8-181C7132552F}">
      <dgm:prSet/>
      <dgm:spPr/>
      <dgm:t>
        <a:bodyPr/>
        <a:lstStyle/>
        <a:p>
          <a:endParaRPr lang="en-DE"/>
        </a:p>
      </dgm:t>
    </dgm:pt>
    <dgm:pt modelId="{D1388705-14D8-4909-BC15-4765AF603E9B}">
      <dgm:prSet custT="1"/>
      <dgm:spPr/>
      <dgm:t>
        <a:bodyPr tIns="0" bIns="0"/>
        <a:lstStyle/>
        <a:p>
          <a:r>
            <a:rPr lang="en-GB" sz="900" b="1" i="0" dirty="0"/>
            <a:t>Replace Superclass with Delegate</a:t>
          </a:r>
          <a:endParaRPr lang="en-DE" sz="900" dirty="0"/>
        </a:p>
      </dgm:t>
    </dgm:pt>
    <dgm:pt modelId="{493EFFBF-7AE6-45AB-ADAD-020B79BBF6E1}" type="parTrans" cxnId="{5D7335C1-3109-460B-B02B-24644BEFC508}">
      <dgm:prSet/>
      <dgm:spPr/>
      <dgm:t>
        <a:bodyPr/>
        <a:lstStyle/>
        <a:p>
          <a:endParaRPr lang="en-DE"/>
        </a:p>
      </dgm:t>
    </dgm:pt>
    <dgm:pt modelId="{B39E1586-C997-4D86-9208-1C59A71F4883}" type="sibTrans" cxnId="{5D7335C1-3109-460B-B02B-24644BEFC508}">
      <dgm:prSet/>
      <dgm:spPr/>
      <dgm:t>
        <a:bodyPr/>
        <a:lstStyle/>
        <a:p>
          <a:endParaRPr lang="en-DE"/>
        </a:p>
      </dgm:t>
    </dgm:pt>
    <dgm:pt modelId="{2D699468-A1EC-4176-9B56-A71346A2CE6B}">
      <dgm:prSet custT="1"/>
      <dgm:spPr/>
      <dgm:t>
        <a:bodyPr tIns="0" bIns="0"/>
        <a:lstStyle/>
        <a:p>
          <a:r>
            <a:rPr lang="en-GB" sz="900" b="1" i="0" dirty="0"/>
            <a:t>Replace Temp with Query</a:t>
          </a:r>
          <a:endParaRPr lang="en-DE" sz="900" dirty="0"/>
        </a:p>
      </dgm:t>
    </dgm:pt>
    <dgm:pt modelId="{B01CCC73-3A88-4FF9-8E93-62E829AB52EC}" type="parTrans" cxnId="{3BFDF1E4-F3CF-4F04-93B6-0EF37795F492}">
      <dgm:prSet/>
      <dgm:spPr/>
      <dgm:t>
        <a:bodyPr/>
        <a:lstStyle/>
        <a:p>
          <a:endParaRPr lang="en-DE"/>
        </a:p>
      </dgm:t>
    </dgm:pt>
    <dgm:pt modelId="{FAD86B8E-F948-462D-88C1-EBFF32310A78}" type="sibTrans" cxnId="{3BFDF1E4-F3CF-4F04-93B6-0EF37795F492}">
      <dgm:prSet/>
      <dgm:spPr/>
      <dgm:t>
        <a:bodyPr/>
        <a:lstStyle/>
        <a:p>
          <a:endParaRPr lang="en-DE"/>
        </a:p>
      </dgm:t>
    </dgm:pt>
    <dgm:pt modelId="{0A6B9F32-1FCA-485A-AE58-248446170817}">
      <dgm:prSet custT="1"/>
      <dgm:spPr/>
      <dgm:t>
        <a:bodyPr tIns="0" bIns="0"/>
        <a:lstStyle/>
        <a:p>
          <a:r>
            <a:rPr lang="en-GB" sz="900" b="1" i="0"/>
            <a:t>Replace Type Code with Subclasses</a:t>
          </a:r>
          <a:endParaRPr lang="en-DE" sz="900" dirty="0"/>
        </a:p>
      </dgm:t>
    </dgm:pt>
    <dgm:pt modelId="{8E61C5D2-0956-47C1-963F-2F5BF9DEAE60}" type="parTrans" cxnId="{5F50AA94-3D1C-4BFE-89E4-C836CACF75B4}">
      <dgm:prSet/>
      <dgm:spPr/>
      <dgm:t>
        <a:bodyPr/>
        <a:lstStyle/>
        <a:p>
          <a:endParaRPr lang="en-DE"/>
        </a:p>
      </dgm:t>
    </dgm:pt>
    <dgm:pt modelId="{17703055-CDDB-414A-B1D3-C45DF6D270A4}" type="sibTrans" cxnId="{5F50AA94-3D1C-4BFE-89E4-C836CACF75B4}">
      <dgm:prSet/>
      <dgm:spPr/>
      <dgm:t>
        <a:bodyPr/>
        <a:lstStyle/>
        <a:p>
          <a:endParaRPr lang="en-DE"/>
        </a:p>
      </dgm:t>
    </dgm:pt>
    <dgm:pt modelId="{303FE656-9958-4091-B95A-6F1DC7FEDE0B}">
      <dgm:prSet custT="1"/>
      <dgm:spPr/>
      <dgm:t>
        <a:bodyPr tIns="0" bIns="0"/>
        <a:lstStyle/>
        <a:p>
          <a:r>
            <a:rPr lang="en-GB" sz="900" b="1" i="0"/>
            <a:t>Return Modified Value</a:t>
          </a:r>
          <a:endParaRPr lang="en-DE" sz="900" dirty="0"/>
        </a:p>
      </dgm:t>
    </dgm:pt>
    <dgm:pt modelId="{68185D8C-6E2A-41AA-BD1F-8E345A72DA18}" type="parTrans" cxnId="{E6E3E545-7C6E-42F2-B0E9-2C4F0E9A5E8A}">
      <dgm:prSet/>
      <dgm:spPr/>
      <dgm:t>
        <a:bodyPr/>
        <a:lstStyle/>
        <a:p>
          <a:endParaRPr lang="en-DE"/>
        </a:p>
      </dgm:t>
    </dgm:pt>
    <dgm:pt modelId="{08B23AC0-DA5D-4C97-A86A-E5963E877120}" type="sibTrans" cxnId="{E6E3E545-7C6E-42F2-B0E9-2C4F0E9A5E8A}">
      <dgm:prSet/>
      <dgm:spPr/>
      <dgm:t>
        <a:bodyPr/>
        <a:lstStyle/>
        <a:p>
          <a:endParaRPr lang="en-DE"/>
        </a:p>
      </dgm:t>
    </dgm:pt>
    <dgm:pt modelId="{2B60F705-054E-467A-9EB0-A92822A31094}">
      <dgm:prSet custT="1"/>
      <dgm:spPr/>
      <dgm:t>
        <a:bodyPr tIns="0" bIns="0"/>
        <a:lstStyle/>
        <a:p>
          <a:r>
            <a:rPr lang="en-GB" sz="900" b="1" i="0" dirty="0"/>
            <a:t>Separate Query from Modifier</a:t>
          </a:r>
          <a:endParaRPr lang="en-DE" sz="900" dirty="0"/>
        </a:p>
      </dgm:t>
    </dgm:pt>
    <dgm:pt modelId="{8382B565-2966-41C3-BA4B-F665B4160203}" type="parTrans" cxnId="{21D610D0-97C6-4CAB-91A4-A327BBD49779}">
      <dgm:prSet/>
      <dgm:spPr/>
      <dgm:t>
        <a:bodyPr/>
        <a:lstStyle/>
        <a:p>
          <a:endParaRPr lang="en-DE"/>
        </a:p>
      </dgm:t>
    </dgm:pt>
    <dgm:pt modelId="{0D0288EE-244F-4DF5-AAF8-6A522F6B0C18}" type="sibTrans" cxnId="{21D610D0-97C6-4CAB-91A4-A327BBD49779}">
      <dgm:prSet/>
      <dgm:spPr/>
      <dgm:t>
        <a:bodyPr/>
        <a:lstStyle/>
        <a:p>
          <a:endParaRPr lang="en-DE"/>
        </a:p>
      </dgm:t>
    </dgm:pt>
    <dgm:pt modelId="{AE7984BF-D96E-4063-8506-4DD96BDB7603}">
      <dgm:prSet custT="1"/>
      <dgm:spPr/>
      <dgm:t>
        <a:bodyPr tIns="0" bIns="0"/>
        <a:lstStyle/>
        <a:p>
          <a:r>
            <a:rPr lang="en-GB" sz="900" b="1" i="0" dirty="0"/>
            <a:t>Slide Statements</a:t>
          </a:r>
          <a:endParaRPr lang="en-DE" sz="900" dirty="0"/>
        </a:p>
      </dgm:t>
    </dgm:pt>
    <dgm:pt modelId="{242C0089-B1EF-4956-9587-037C7CF8D4C9}" type="parTrans" cxnId="{BC6E0811-3EDB-4C30-BFED-E1A1862B3F22}">
      <dgm:prSet/>
      <dgm:spPr/>
      <dgm:t>
        <a:bodyPr/>
        <a:lstStyle/>
        <a:p>
          <a:endParaRPr lang="en-DE"/>
        </a:p>
      </dgm:t>
    </dgm:pt>
    <dgm:pt modelId="{2A2DF42A-391E-4639-A3C7-45019FFDA704}" type="sibTrans" cxnId="{BC6E0811-3EDB-4C30-BFED-E1A1862B3F22}">
      <dgm:prSet/>
      <dgm:spPr/>
      <dgm:t>
        <a:bodyPr/>
        <a:lstStyle/>
        <a:p>
          <a:endParaRPr lang="en-DE"/>
        </a:p>
      </dgm:t>
    </dgm:pt>
    <dgm:pt modelId="{3F6E6D8D-00EC-4969-B254-4B9E2A157097}">
      <dgm:prSet custT="1"/>
      <dgm:spPr/>
      <dgm:t>
        <a:bodyPr tIns="0" bIns="0"/>
        <a:lstStyle/>
        <a:p>
          <a:r>
            <a:rPr lang="en-GB" sz="900" b="1" i="0"/>
            <a:t>Split Loop</a:t>
          </a:r>
          <a:endParaRPr lang="en-DE" sz="900" dirty="0"/>
        </a:p>
      </dgm:t>
    </dgm:pt>
    <dgm:pt modelId="{5FA33E0C-3C6C-414D-A2A5-4DADCA9BECB2}" type="parTrans" cxnId="{342DBA9E-8A9A-4E3A-94E7-E8431E1503B6}">
      <dgm:prSet/>
      <dgm:spPr/>
      <dgm:t>
        <a:bodyPr/>
        <a:lstStyle/>
        <a:p>
          <a:endParaRPr lang="en-DE"/>
        </a:p>
      </dgm:t>
    </dgm:pt>
    <dgm:pt modelId="{630D7095-43AA-4D43-8C9D-F54C700D73AA}" type="sibTrans" cxnId="{342DBA9E-8A9A-4E3A-94E7-E8431E1503B6}">
      <dgm:prSet/>
      <dgm:spPr/>
      <dgm:t>
        <a:bodyPr/>
        <a:lstStyle/>
        <a:p>
          <a:endParaRPr lang="en-DE"/>
        </a:p>
      </dgm:t>
    </dgm:pt>
    <dgm:pt modelId="{CBA222AB-269F-4B95-A810-C8FB8AB7A0A7}">
      <dgm:prSet custT="1"/>
      <dgm:spPr/>
      <dgm:t>
        <a:bodyPr tIns="0" bIns="0"/>
        <a:lstStyle/>
        <a:p>
          <a:r>
            <a:rPr lang="en-GB" sz="900" b="1" i="0"/>
            <a:t>Split Phase</a:t>
          </a:r>
          <a:endParaRPr lang="en-DE" sz="900" dirty="0"/>
        </a:p>
      </dgm:t>
    </dgm:pt>
    <dgm:pt modelId="{5B9D10DA-7240-45C7-990E-85933E3D2EEB}" type="parTrans" cxnId="{6BFA3EDB-22C9-4838-94FD-393612466AD4}">
      <dgm:prSet/>
      <dgm:spPr/>
      <dgm:t>
        <a:bodyPr/>
        <a:lstStyle/>
        <a:p>
          <a:endParaRPr lang="en-DE"/>
        </a:p>
      </dgm:t>
    </dgm:pt>
    <dgm:pt modelId="{0E934024-DA4D-48AB-B784-7A4F0AFBEF8C}" type="sibTrans" cxnId="{6BFA3EDB-22C9-4838-94FD-393612466AD4}">
      <dgm:prSet/>
      <dgm:spPr/>
      <dgm:t>
        <a:bodyPr/>
        <a:lstStyle/>
        <a:p>
          <a:endParaRPr lang="en-DE"/>
        </a:p>
      </dgm:t>
    </dgm:pt>
    <dgm:pt modelId="{A7B84550-5F5E-4C9D-A6A9-42E22C3E2843}">
      <dgm:prSet custT="1"/>
      <dgm:spPr/>
      <dgm:t>
        <a:bodyPr tIns="0" bIns="0"/>
        <a:lstStyle/>
        <a:p>
          <a:r>
            <a:rPr lang="en-GB" sz="900" b="1" i="0"/>
            <a:t>Split Variable</a:t>
          </a:r>
          <a:endParaRPr lang="en-DE" sz="900" dirty="0"/>
        </a:p>
      </dgm:t>
    </dgm:pt>
    <dgm:pt modelId="{E9B9ECBD-7DC7-4D78-826B-C1ADE012347D}" type="parTrans" cxnId="{126A2250-66CB-4B76-9BB5-9729D8CFC92D}">
      <dgm:prSet/>
      <dgm:spPr/>
      <dgm:t>
        <a:bodyPr/>
        <a:lstStyle/>
        <a:p>
          <a:endParaRPr lang="en-DE"/>
        </a:p>
      </dgm:t>
    </dgm:pt>
    <dgm:pt modelId="{9D41D1A9-7078-4A25-860D-198536029808}" type="sibTrans" cxnId="{126A2250-66CB-4B76-9BB5-9729D8CFC92D}">
      <dgm:prSet/>
      <dgm:spPr/>
      <dgm:t>
        <a:bodyPr/>
        <a:lstStyle/>
        <a:p>
          <a:endParaRPr lang="en-DE"/>
        </a:p>
      </dgm:t>
    </dgm:pt>
    <dgm:pt modelId="{D3331A01-382A-4683-8068-AAE8913D5F23}">
      <dgm:prSet custT="1"/>
      <dgm:spPr/>
      <dgm:t>
        <a:bodyPr tIns="0" bIns="0"/>
        <a:lstStyle/>
        <a:p>
          <a:r>
            <a:rPr lang="en-GB" sz="900" b="1" i="0" dirty="0"/>
            <a:t>Substitute Algorithm</a:t>
          </a:r>
          <a:endParaRPr lang="en-DE" sz="900" dirty="0"/>
        </a:p>
      </dgm:t>
    </dgm:pt>
    <dgm:pt modelId="{5EA75BE8-12E7-4AB8-87B1-5625B1F97398}" type="parTrans" cxnId="{0649F7DF-8B67-4FE6-A825-EA8992FA45FC}">
      <dgm:prSet/>
      <dgm:spPr/>
      <dgm:t>
        <a:bodyPr/>
        <a:lstStyle/>
        <a:p>
          <a:endParaRPr lang="en-DE"/>
        </a:p>
      </dgm:t>
    </dgm:pt>
    <dgm:pt modelId="{4C321EF4-D918-4790-A023-69351A6BBB23}" type="sibTrans" cxnId="{0649F7DF-8B67-4FE6-A825-EA8992FA45FC}">
      <dgm:prSet/>
      <dgm:spPr/>
      <dgm:t>
        <a:bodyPr/>
        <a:lstStyle/>
        <a:p>
          <a:endParaRPr lang="en-DE"/>
        </a:p>
      </dgm:t>
    </dgm:pt>
    <dgm:pt modelId="{4BA50590-E22F-4CCA-A8FC-3F7DA478962C}">
      <dgm:prSet custT="1"/>
      <dgm:spPr/>
      <dgm:t>
        <a:bodyPr tIns="0" bIns="0"/>
        <a:lstStyle/>
        <a:p>
          <a:r>
            <a:rPr lang="en-GB" sz="900" b="1" i="0" dirty="0"/>
            <a:t>Replace Loop with Pipeline</a:t>
          </a:r>
          <a:endParaRPr lang="en-DE" sz="900" dirty="0"/>
        </a:p>
      </dgm:t>
    </dgm:pt>
    <dgm:pt modelId="{FD09BFED-0F29-4F65-B016-DFD9A0040A48}" type="parTrans" cxnId="{DD1B3B6B-A618-4553-ACB0-5E6392D1A57D}">
      <dgm:prSet/>
      <dgm:spPr/>
      <dgm:t>
        <a:bodyPr/>
        <a:lstStyle/>
        <a:p>
          <a:endParaRPr lang="en-DE"/>
        </a:p>
      </dgm:t>
    </dgm:pt>
    <dgm:pt modelId="{E5DD93AD-293C-4249-AB8B-68C51F1CAA01}" type="sibTrans" cxnId="{DD1B3B6B-A618-4553-ACB0-5E6392D1A57D}">
      <dgm:prSet/>
      <dgm:spPr/>
      <dgm:t>
        <a:bodyPr/>
        <a:lstStyle/>
        <a:p>
          <a:endParaRPr lang="en-DE"/>
        </a:p>
      </dgm:t>
    </dgm:pt>
    <dgm:pt modelId="{D5EB9266-B2FC-47EC-943F-396CC361AA83}">
      <dgm:prSet custT="1"/>
      <dgm:spPr/>
      <dgm:t>
        <a:bodyPr tIns="0" bIns="0"/>
        <a:lstStyle/>
        <a:p>
          <a:r>
            <a:rPr lang="en-GB" sz="900" b="1" i="0" dirty="0"/>
            <a:t>Move Statements into Function</a:t>
          </a:r>
          <a:endParaRPr lang="en-DE" sz="900" dirty="0"/>
        </a:p>
      </dgm:t>
    </dgm:pt>
    <dgm:pt modelId="{CBA6E4D2-33AB-4603-9F28-7B85F0B84122}" type="parTrans" cxnId="{8F8644BD-DB2E-4F72-B390-AA3BD608288D}">
      <dgm:prSet/>
      <dgm:spPr/>
      <dgm:t>
        <a:bodyPr/>
        <a:lstStyle/>
        <a:p>
          <a:endParaRPr lang="en-DE"/>
        </a:p>
      </dgm:t>
    </dgm:pt>
    <dgm:pt modelId="{184C34C4-39DC-43CA-B325-13077F7D15BA}" type="sibTrans" cxnId="{8F8644BD-DB2E-4F72-B390-AA3BD608288D}">
      <dgm:prSet/>
      <dgm:spPr/>
      <dgm:t>
        <a:bodyPr/>
        <a:lstStyle/>
        <a:p>
          <a:endParaRPr lang="en-DE"/>
        </a:p>
      </dgm:t>
    </dgm:pt>
    <dgm:pt modelId="{B1CC9383-0A56-4D6B-9C75-05608F8979FD}">
      <dgm:prSet custT="1"/>
      <dgm:spPr/>
      <dgm:t>
        <a:bodyPr tIns="0" bIns="0"/>
        <a:lstStyle/>
        <a:p>
          <a:r>
            <a:rPr lang="en-GB" sz="900" b="1" i="0" dirty="0"/>
            <a:t>Replace Inline Code with Function Call</a:t>
          </a:r>
          <a:endParaRPr lang="en-DE" sz="900" dirty="0"/>
        </a:p>
      </dgm:t>
    </dgm:pt>
    <dgm:pt modelId="{D6F8E072-AA33-4B85-B266-4019E581192F}" type="parTrans" cxnId="{B6F04EF1-1304-4067-ACF6-9D8175D687D2}">
      <dgm:prSet/>
      <dgm:spPr/>
      <dgm:t>
        <a:bodyPr/>
        <a:lstStyle/>
        <a:p>
          <a:endParaRPr lang="en-DE"/>
        </a:p>
      </dgm:t>
    </dgm:pt>
    <dgm:pt modelId="{C26D059D-DF0C-4CAB-BAD0-66CB81CAFACC}" type="sibTrans" cxnId="{B6F04EF1-1304-4067-ACF6-9D8175D687D2}">
      <dgm:prSet/>
      <dgm:spPr/>
      <dgm:t>
        <a:bodyPr/>
        <a:lstStyle/>
        <a:p>
          <a:endParaRPr lang="en-DE"/>
        </a:p>
      </dgm:t>
    </dgm:pt>
    <dgm:pt modelId="{3FD29D93-870F-4127-A55F-FCCDA4C73336}">
      <dgm:prSet custT="1"/>
      <dgm:spPr/>
      <dgm:t>
        <a:bodyPr tIns="0" bIns="0"/>
        <a:lstStyle/>
        <a:p>
          <a:r>
            <a:rPr lang="en-GB" sz="900" b="1" i="0" dirty="0"/>
            <a:t>Move Function</a:t>
          </a:r>
          <a:endParaRPr lang="en-DE" sz="900" dirty="0"/>
        </a:p>
      </dgm:t>
    </dgm:pt>
    <dgm:pt modelId="{6963BCEA-6D2E-49BF-92ED-73A939569698}" type="parTrans" cxnId="{EA415008-0B99-42E3-BBE2-4CCA45ACEF27}">
      <dgm:prSet/>
      <dgm:spPr/>
      <dgm:t>
        <a:bodyPr/>
        <a:lstStyle/>
        <a:p>
          <a:endParaRPr lang="en-DE"/>
        </a:p>
      </dgm:t>
    </dgm:pt>
    <dgm:pt modelId="{64C78E98-10B7-4883-B861-C491E1B5699E}" type="sibTrans" cxnId="{EA415008-0B99-42E3-BBE2-4CCA45ACEF27}">
      <dgm:prSet/>
      <dgm:spPr/>
      <dgm:t>
        <a:bodyPr/>
        <a:lstStyle/>
        <a:p>
          <a:endParaRPr lang="en-DE"/>
        </a:p>
      </dgm:t>
    </dgm:pt>
    <dgm:pt modelId="{8BF32864-D26E-4405-8F0C-306B47BFC76C}">
      <dgm:prSet custT="1"/>
      <dgm:spPr/>
      <dgm:t>
        <a:bodyPr tIns="0" bIns="0"/>
        <a:lstStyle/>
        <a:p>
          <a:r>
            <a:rPr lang="en-GB" sz="900" b="1" i="0" dirty="0"/>
            <a:t>Replace Function with Command</a:t>
          </a:r>
          <a:endParaRPr lang="en-DE" sz="900" dirty="0"/>
        </a:p>
      </dgm:t>
    </dgm:pt>
    <dgm:pt modelId="{54B64718-6B78-4F75-BD13-B3E34E2B79CC}" type="parTrans" cxnId="{03DAD249-AC31-4D1C-BDA2-223F3FA34EF9}">
      <dgm:prSet/>
      <dgm:spPr/>
      <dgm:t>
        <a:bodyPr/>
        <a:lstStyle/>
        <a:p>
          <a:endParaRPr lang="en-DE"/>
        </a:p>
      </dgm:t>
    </dgm:pt>
    <dgm:pt modelId="{BEFBE5ED-B095-4332-98F5-A5570AC22C5E}" type="sibTrans" cxnId="{03DAD249-AC31-4D1C-BDA2-223F3FA34EF9}">
      <dgm:prSet/>
      <dgm:spPr/>
      <dgm:t>
        <a:bodyPr/>
        <a:lstStyle/>
        <a:p>
          <a:endParaRPr lang="en-DE"/>
        </a:p>
      </dgm:t>
    </dgm:pt>
    <dgm:pt modelId="{0DEEF73F-AF71-42C2-95A0-0C5FA7B87021}">
      <dgm:prSet custT="1"/>
      <dgm:spPr/>
      <dgm:t>
        <a:bodyPr tIns="0" bIns="0"/>
        <a:lstStyle/>
        <a:p>
          <a:r>
            <a:rPr lang="en-GB" sz="900" b="1" i="0"/>
            <a:t>Move Field</a:t>
          </a:r>
          <a:endParaRPr lang="en-DE" sz="900" dirty="0"/>
        </a:p>
      </dgm:t>
    </dgm:pt>
    <dgm:pt modelId="{057106C9-F3A1-4A62-8E1E-7D5A256339D2}" type="parTrans" cxnId="{0B122AF9-BE8B-42A3-8CCC-64EC2E0F7115}">
      <dgm:prSet/>
      <dgm:spPr/>
      <dgm:t>
        <a:bodyPr/>
        <a:lstStyle/>
        <a:p>
          <a:endParaRPr lang="en-DE"/>
        </a:p>
      </dgm:t>
    </dgm:pt>
    <dgm:pt modelId="{E2AAA78E-5446-4F36-AA1A-19571803707C}" type="sibTrans" cxnId="{0B122AF9-BE8B-42A3-8CCC-64EC2E0F7115}">
      <dgm:prSet/>
      <dgm:spPr/>
      <dgm:t>
        <a:bodyPr/>
        <a:lstStyle/>
        <a:p>
          <a:endParaRPr lang="en-DE"/>
        </a:p>
      </dgm:t>
    </dgm:pt>
    <dgm:pt modelId="{F7A2013A-C996-41B2-8C08-EAAF132F2C86}" type="pres">
      <dgm:prSet presAssocID="{A1068211-48CE-4A68-968F-1EB506B15BE1}" presName="linear" presStyleCnt="0">
        <dgm:presLayoutVars>
          <dgm:animLvl val="lvl"/>
          <dgm:resizeHandles val="exact"/>
        </dgm:presLayoutVars>
      </dgm:prSet>
      <dgm:spPr/>
    </dgm:pt>
    <dgm:pt modelId="{EBFE1D2E-EABC-4362-A632-4481DE2831BA}" type="pres">
      <dgm:prSet presAssocID="{C6E0151A-6D34-4A28-B6E2-FE7CD125EE24}" presName="parentText" presStyleLbl="node1" presStyleIdx="0" presStyleCnt="22">
        <dgm:presLayoutVars>
          <dgm:chMax val="0"/>
          <dgm:bulletEnabled val="1"/>
        </dgm:presLayoutVars>
      </dgm:prSet>
      <dgm:spPr/>
    </dgm:pt>
    <dgm:pt modelId="{D9EB8979-BC08-4316-A1DB-A74136916813}" type="pres">
      <dgm:prSet presAssocID="{6DD8F712-0B80-4A2A-A550-C25CFCA44EB0}" presName="spacer" presStyleCnt="0"/>
      <dgm:spPr/>
    </dgm:pt>
    <dgm:pt modelId="{C5458F36-431C-4982-A1C8-A4514DFA11D2}" type="pres">
      <dgm:prSet presAssocID="{234240CE-260F-44FE-B831-5B27322A0313}" presName="parentText" presStyleLbl="node1" presStyleIdx="1" presStyleCnt="22">
        <dgm:presLayoutVars>
          <dgm:chMax val="0"/>
          <dgm:bulletEnabled val="1"/>
        </dgm:presLayoutVars>
      </dgm:prSet>
      <dgm:spPr/>
    </dgm:pt>
    <dgm:pt modelId="{7E5DEB62-CEA1-4ED8-985A-5D8117113F22}" type="pres">
      <dgm:prSet presAssocID="{320E8BB0-94B3-468F-8970-76D7B556C7FC}" presName="spacer" presStyleCnt="0"/>
      <dgm:spPr/>
    </dgm:pt>
    <dgm:pt modelId="{D72F6746-743F-4B4F-9D1A-0B8C51CEF321}" type="pres">
      <dgm:prSet presAssocID="{A372DA48-EBD8-4445-BEC2-F0A5F7D48557}" presName="parentText" presStyleLbl="node1" presStyleIdx="2" presStyleCnt="22">
        <dgm:presLayoutVars>
          <dgm:chMax val="0"/>
          <dgm:bulletEnabled val="1"/>
        </dgm:presLayoutVars>
      </dgm:prSet>
      <dgm:spPr/>
    </dgm:pt>
    <dgm:pt modelId="{383500AE-7D24-4275-8C1C-3157EABA074C}" type="pres">
      <dgm:prSet presAssocID="{6CA92357-3E07-409C-91CB-2680A02E7B5B}" presName="spacer" presStyleCnt="0"/>
      <dgm:spPr/>
    </dgm:pt>
    <dgm:pt modelId="{1AC2103E-F866-40A6-8E49-8EC7A79F6B60}" type="pres">
      <dgm:prSet presAssocID="{72CBEA5B-4B98-41DF-9134-42176E2B93F0}" presName="parentText" presStyleLbl="node1" presStyleIdx="3" presStyleCnt="22">
        <dgm:presLayoutVars>
          <dgm:chMax val="0"/>
          <dgm:bulletEnabled val="1"/>
        </dgm:presLayoutVars>
      </dgm:prSet>
      <dgm:spPr/>
    </dgm:pt>
    <dgm:pt modelId="{F6CC84DA-644F-4ADC-9126-5E69BB71608A}" type="pres">
      <dgm:prSet presAssocID="{C7521B4B-FE91-4C3A-95EC-6804A0082206}" presName="spacer" presStyleCnt="0"/>
      <dgm:spPr/>
    </dgm:pt>
    <dgm:pt modelId="{03BDFC6B-5281-4025-A0DE-ED6590FCD540}" type="pres">
      <dgm:prSet presAssocID="{E7030006-D0CC-4BB3-8D74-42BDF4EBF6ED}" presName="parentText" presStyleLbl="node1" presStyleIdx="4" presStyleCnt="22">
        <dgm:presLayoutVars>
          <dgm:chMax val="0"/>
          <dgm:bulletEnabled val="1"/>
        </dgm:presLayoutVars>
      </dgm:prSet>
      <dgm:spPr/>
    </dgm:pt>
    <dgm:pt modelId="{59E19FCB-4297-48F1-B603-D22273C09F90}" type="pres">
      <dgm:prSet presAssocID="{B6D0B266-30BD-4B4C-93E0-563854CFE10F}" presName="spacer" presStyleCnt="0"/>
      <dgm:spPr/>
    </dgm:pt>
    <dgm:pt modelId="{B3EAD176-3A0E-4B7A-8AF6-A1D64E57CB05}" type="pres">
      <dgm:prSet presAssocID="{59B33856-2883-425C-83E6-466E1E7770FE}" presName="parentText" presStyleLbl="node1" presStyleIdx="5" presStyleCnt="22">
        <dgm:presLayoutVars>
          <dgm:chMax val="0"/>
          <dgm:bulletEnabled val="1"/>
        </dgm:presLayoutVars>
      </dgm:prSet>
      <dgm:spPr/>
    </dgm:pt>
    <dgm:pt modelId="{7D67F25A-2E21-4B6F-9CF0-119147D1154D}" type="pres">
      <dgm:prSet presAssocID="{D7348BBA-3848-405D-8016-99B0E57CB0F4}" presName="spacer" presStyleCnt="0"/>
      <dgm:spPr/>
    </dgm:pt>
    <dgm:pt modelId="{11057E32-7260-416C-86C0-9601125B3846}" type="pres">
      <dgm:prSet presAssocID="{D1388705-14D8-4909-BC15-4765AF603E9B}" presName="parentText" presStyleLbl="node1" presStyleIdx="6" presStyleCnt="22">
        <dgm:presLayoutVars>
          <dgm:chMax val="0"/>
          <dgm:bulletEnabled val="1"/>
        </dgm:presLayoutVars>
      </dgm:prSet>
      <dgm:spPr/>
    </dgm:pt>
    <dgm:pt modelId="{D6E0D600-F72D-4B76-9289-8F22F4836C68}" type="pres">
      <dgm:prSet presAssocID="{B39E1586-C997-4D86-9208-1C59A71F4883}" presName="spacer" presStyleCnt="0"/>
      <dgm:spPr/>
    </dgm:pt>
    <dgm:pt modelId="{E3AAE2AE-3C74-4DA3-AEF4-DDBE1D77A829}" type="pres">
      <dgm:prSet presAssocID="{2D699468-A1EC-4176-9B56-A71346A2CE6B}" presName="parentText" presStyleLbl="node1" presStyleIdx="7" presStyleCnt="22">
        <dgm:presLayoutVars>
          <dgm:chMax val="0"/>
          <dgm:bulletEnabled val="1"/>
        </dgm:presLayoutVars>
      </dgm:prSet>
      <dgm:spPr/>
    </dgm:pt>
    <dgm:pt modelId="{AED5ACBD-EF83-4967-B473-484C4BEBDD54}" type="pres">
      <dgm:prSet presAssocID="{FAD86B8E-F948-462D-88C1-EBFF32310A78}" presName="spacer" presStyleCnt="0"/>
      <dgm:spPr/>
    </dgm:pt>
    <dgm:pt modelId="{299BC60B-5E77-470E-A733-D60B0B74E037}" type="pres">
      <dgm:prSet presAssocID="{0A6B9F32-1FCA-485A-AE58-248446170817}" presName="parentText" presStyleLbl="node1" presStyleIdx="8" presStyleCnt="22">
        <dgm:presLayoutVars>
          <dgm:chMax val="0"/>
          <dgm:bulletEnabled val="1"/>
        </dgm:presLayoutVars>
      </dgm:prSet>
      <dgm:spPr/>
    </dgm:pt>
    <dgm:pt modelId="{AD7C3753-6EA1-4B4E-894B-9F1F0E8D5CC5}" type="pres">
      <dgm:prSet presAssocID="{17703055-CDDB-414A-B1D3-C45DF6D270A4}" presName="spacer" presStyleCnt="0"/>
      <dgm:spPr/>
    </dgm:pt>
    <dgm:pt modelId="{35063A83-7262-471A-9CCC-2BABA4508CF4}" type="pres">
      <dgm:prSet presAssocID="{303FE656-9958-4091-B95A-6F1DC7FEDE0B}" presName="parentText" presStyleLbl="node1" presStyleIdx="9" presStyleCnt="22">
        <dgm:presLayoutVars>
          <dgm:chMax val="0"/>
          <dgm:bulletEnabled val="1"/>
        </dgm:presLayoutVars>
      </dgm:prSet>
      <dgm:spPr/>
    </dgm:pt>
    <dgm:pt modelId="{8494B844-F556-4187-9D6D-403C4E7C9635}" type="pres">
      <dgm:prSet presAssocID="{08B23AC0-DA5D-4C97-A86A-E5963E877120}" presName="spacer" presStyleCnt="0"/>
      <dgm:spPr/>
    </dgm:pt>
    <dgm:pt modelId="{EB03D740-4A13-4F17-BD7F-ECF9306F13AE}" type="pres">
      <dgm:prSet presAssocID="{2B60F705-054E-467A-9EB0-A92822A31094}" presName="parentText" presStyleLbl="node1" presStyleIdx="10" presStyleCnt="22">
        <dgm:presLayoutVars>
          <dgm:chMax val="0"/>
          <dgm:bulletEnabled val="1"/>
        </dgm:presLayoutVars>
      </dgm:prSet>
      <dgm:spPr/>
    </dgm:pt>
    <dgm:pt modelId="{A090DF58-8A82-4B2A-A750-EB2C8BEA7A38}" type="pres">
      <dgm:prSet presAssocID="{0D0288EE-244F-4DF5-AAF8-6A522F6B0C18}" presName="spacer" presStyleCnt="0"/>
      <dgm:spPr/>
    </dgm:pt>
    <dgm:pt modelId="{01268D1D-FE23-4C74-B404-FA8E43BA5E6B}" type="pres">
      <dgm:prSet presAssocID="{AE7984BF-D96E-4063-8506-4DD96BDB7603}" presName="parentText" presStyleLbl="node1" presStyleIdx="11" presStyleCnt="22">
        <dgm:presLayoutVars>
          <dgm:chMax val="0"/>
          <dgm:bulletEnabled val="1"/>
        </dgm:presLayoutVars>
      </dgm:prSet>
      <dgm:spPr/>
    </dgm:pt>
    <dgm:pt modelId="{FAACFBC5-20D8-4505-B955-2AD63E31BEA5}" type="pres">
      <dgm:prSet presAssocID="{2A2DF42A-391E-4639-A3C7-45019FFDA704}" presName="spacer" presStyleCnt="0"/>
      <dgm:spPr/>
    </dgm:pt>
    <dgm:pt modelId="{C912DCBC-70F4-4F58-9025-9D5481F8C6D4}" type="pres">
      <dgm:prSet presAssocID="{3F6E6D8D-00EC-4969-B254-4B9E2A157097}" presName="parentText" presStyleLbl="node1" presStyleIdx="12" presStyleCnt="22">
        <dgm:presLayoutVars>
          <dgm:chMax val="0"/>
          <dgm:bulletEnabled val="1"/>
        </dgm:presLayoutVars>
      </dgm:prSet>
      <dgm:spPr/>
    </dgm:pt>
    <dgm:pt modelId="{AF84A99E-88DC-4D47-9CD2-F88D53420B90}" type="pres">
      <dgm:prSet presAssocID="{630D7095-43AA-4D43-8C9D-F54C700D73AA}" presName="spacer" presStyleCnt="0"/>
      <dgm:spPr/>
    </dgm:pt>
    <dgm:pt modelId="{AF33F06E-74CA-4F22-AE93-A9887DD22631}" type="pres">
      <dgm:prSet presAssocID="{CBA222AB-269F-4B95-A810-C8FB8AB7A0A7}" presName="parentText" presStyleLbl="node1" presStyleIdx="13" presStyleCnt="22">
        <dgm:presLayoutVars>
          <dgm:chMax val="0"/>
          <dgm:bulletEnabled val="1"/>
        </dgm:presLayoutVars>
      </dgm:prSet>
      <dgm:spPr/>
    </dgm:pt>
    <dgm:pt modelId="{90120007-99DF-41BB-8762-83722688CD2F}" type="pres">
      <dgm:prSet presAssocID="{0E934024-DA4D-48AB-B784-7A4F0AFBEF8C}" presName="spacer" presStyleCnt="0"/>
      <dgm:spPr/>
    </dgm:pt>
    <dgm:pt modelId="{9521E69B-E748-4D4F-9989-57408A760E76}" type="pres">
      <dgm:prSet presAssocID="{A7B84550-5F5E-4C9D-A6A9-42E22C3E2843}" presName="parentText" presStyleLbl="node1" presStyleIdx="14" presStyleCnt="22">
        <dgm:presLayoutVars>
          <dgm:chMax val="0"/>
          <dgm:bulletEnabled val="1"/>
        </dgm:presLayoutVars>
      </dgm:prSet>
      <dgm:spPr/>
    </dgm:pt>
    <dgm:pt modelId="{FDAF6EE7-1CB8-46B6-9609-C1A20D3690A6}" type="pres">
      <dgm:prSet presAssocID="{9D41D1A9-7078-4A25-860D-198536029808}" presName="spacer" presStyleCnt="0"/>
      <dgm:spPr/>
    </dgm:pt>
    <dgm:pt modelId="{1B880F2C-E637-4EC5-B752-1288A0D1309B}" type="pres">
      <dgm:prSet presAssocID="{D3331A01-382A-4683-8068-AAE8913D5F23}" presName="parentText" presStyleLbl="node1" presStyleIdx="15" presStyleCnt="22">
        <dgm:presLayoutVars>
          <dgm:chMax val="0"/>
          <dgm:bulletEnabled val="1"/>
        </dgm:presLayoutVars>
      </dgm:prSet>
      <dgm:spPr/>
    </dgm:pt>
    <dgm:pt modelId="{97C0CCBC-4A3A-4A91-9B06-50D34C644ABF}" type="pres">
      <dgm:prSet presAssocID="{4C321EF4-D918-4790-A023-69351A6BBB23}" presName="spacer" presStyleCnt="0"/>
      <dgm:spPr/>
    </dgm:pt>
    <dgm:pt modelId="{FFBA0CB5-250B-4035-A6E2-ACBE712E3556}" type="pres">
      <dgm:prSet presAssocID="{4BA50590-E22F-4CCA-A8FC-3F7DA478962C}" presName="parentText" presStyleLbl="node1" presStyleIdx="16" presStyleCnt="22">
        <dgm:presLayoutVars>
          <dgm:chMax val="0"/>
          <dgm:bulletEnabled val="1"/>
        </dgm:presLayoutVars>
      </dgm:prSet>
      <dgm:spPr/>
    </dgm:pt>
    <dgm:pt modelId="{58C94B03-8BBB-420D-B687-C49224C1E846}" type="pres">
      <dgm:prSet presAssocID="{E5DD93AD-293C-4249-AB8B-68C51F1CAA01}" presName="spacer" presStyleCnt="0"/>
      <dgm:spPr/>
    </dgm:pt>
    <dgm:pt modelId="{3CED36CA-FE93-4AF5-B5CA-280E2E16C021}" type="pres">
      <dgm:prSet presAssocID="{D5EB9266-B2FC-47EC-943F-396CC361AA83}" presName="parentText" presStyleLbl="node1" presStyleIdx="17" presStyleCnt="22">
        <dgm:presLayoutVars>
          <dgm:chMax val="0"/>
          <dgm:bulletEnabled val="1"/>
        </dgm:presLayoutVars>
      </dgm:prSet>
      <dgm:spPr/>
    </dgm:pt>
    <dgm:pt modelId="{8BABC6F6-8889-42B3-B5D0-635D8CA83A57}" type="pres">
      <dgm:prSet presAssocID="{184C34C4-39DC-43CA-B325-13077F7D15BA}" presName="spacer" presStyleCnt="0"/>
      <dgm:spPr/>
    </dgm:pt>
    <dgm:pt modelId="{4DC0A339-29BB-4B3E-BE4A-D26E6EC6A2A7}" type="pres">
      <dgm:prSet presAssocID="{B1CC9383-0A56-4D6B-9C75-05608F8979FD}" presName="parentText" presStyleLbl="node1" presStyleIdx="18" presStyleCnt="22">
        <dgm:presLayoutVars>
          <dgm:chMax val="0"/>
          <dgm:bulletEnabled val="1"/>
        </dgm:presLayoutVars>
      </dgm:prSet>
      <dgm:spPr/>
    </dgm:pt>
    <dgm:pt modelId="{095ADF86-341D-4055-8EAE-7D4E91B97A90}" type="pres">
      <dgm:prSet presAssocID="{C26D059D-DF0C-4CAB-BAD0-66CB81CAFACC}" presName="spacer" presStyleCnt="0"/>
      <dgm:spPr/>
    </dgm:pt>
    <dgm:pt modelId="{A8D8752F-E49A-42AB-8B0B-982A58257833}" type="pres">
      <dgm:prSet presAssocID="{3FD29D93-870F-4127-A55F-FCCDA4C73336}" presName="parentText" presStyleLbl="node1" presStyleIdx="19" presStyleCnt="22">
        <dgm:presLayoutVars>
          <dgm:chMax val="0"/>
          <dgm:bulletEnabled val="1"/>
        </dgm:presLayoutVars>
      </dgm:prSet>
      <dgm:spPr/>
    </dgm:pt>
    <dgm:pt modelId="{97ECB160-1254-41C8-BDE3-CB76B857339E}" type="pres">
      <dgm:prSet presAssocID="{64C78E98-10B7-4883-B861-C491E1B5699E}" presName="spacer" presStyleCnt="0"/>
      <dgm:spPr/>
    </dgm:pt>
    <dgm:pt modelId="{7FCC60D5-4141-4511-ABC6-6611805C6285}" type="pres">
      <dgm:prSet presAssocID="{8BF32864-D26E-4405-8F0C-306B47BFC76C}" presName="parentText" presStyleLbl="node1" presStyleIdx="20" presStyleCnt="22">
        <dgm:presLayoutVars>
          <dgm:chMax val="0"/>
          <dgm:bulletEnabled val="1"/>
        </dgm:presLayoutVars>
      </dgm:prSet>
      <dgm:spPr/>
    </dgm:pt>
    <dgm:pt modelId="{0CE6BCB4-4507-45B6-B9B7-DADC5621B4B3}" type="pres">
      <dgm:prSet presAssocID="{BEFBE5ED-B095-4332-98F5-A5570AC22C5E}" presName="spacer" presStyleCnt="0"/>
      <dgm:spPr/>
    </dgm:pt>
    <dgm:pt modelId="{CD4C5104-2DB2-47E1-9C48-4853717FD1F6}" type="pres">
      <dgm:prSet presAssocID="{0DEEF73F-AF71-42C2-95A0-0C5FA7B87021}" presName="parentText" presStyleLbl="node1" presStyleIdx="21" presStyleCnt="22">
        <dgm:presLayoutVars>
          <dgm:chMax val="0"/>
          <dgm:bulletEnabled val="1"/>
        </dgm:presLayoutVars>
      </dgm:prSet>
      <dgm:spPr/>
    </dgm:pt>
  </dgm:ptLst>
  <dgm:cxnLst>
    <dgm:cxn modelId="{783F5A06-8868-4438-8A6C-EB1BE63292FF}" type="presOf" srcId="{4BA50590-E22F-4CCA-A8FC-3F7DA478962C}" destId="{FFBA0CB5-250B-4035-A6E2-ACBE712E3556}" srcOrd="0" destOrd="0" presId="urn:microsoft.com/office/officeart/2005/8/layout/vList2"/>
    <dgm:cxn modelId="{2275AD06-C133-443D-BA37-C3B32C4187E9}" srcId="{A1068211-48CE-4A68-968F-1EB506B15BE1}" destId="{234240CE-260F-44FE-B831-5B27322A0313}" srcOrd="1" destOrd="0" parTransId="{E8061594-5CE5-4EFE-B86A-447E883BA358}" sibTransId="{320E8BB0-94B3-468F-8970-76D7B556C7FC}"/>
    <dgm:cxn modelId="{EA415008-0B99-42E3-BBE2-4CCA45ACEF27}" srcId="{A1068211-48CE-4A68-968F-1EB506B15BE1}" destId="{3FD29D93-870F-4127-A55F-FCCDA4C73336}" srcOrd="19" destOrd="0" parTransId="{6963BCEA-6D2E-49BF-92ED-73A939569698}" sibTransId="{64C78E98-10B7-4883-B861-C491E1B5699E}"/>
    <dgm:cxn modelId="{D3789F09-8DB8-4B26-B0B6-79F4E764CD96}" type="presOf" srcId="{D5EB9266-B2FC-47EC-943F-396CC361AA83}" destId="{3CED36CA-FE93-4AF5-B5CA-280E2E16C021}" srcOrd="0" destOrd="0" presId="urn:microsoft.com/office/officeart/2005/8/layout/vList2"/>
    <dgm:cxn modelId="{82E7EA0D-FF5E-44D1-A619-8AB9780C2D77}" type="presOf" srcId="{C6E0151A-6D34-4A28-B6E2-FE7CD125EE24}" destId="{EBFE1D2E-EABC-4362-A632-4481DE2831BA}" srcOrd="0" destOrd="0" presId="urn:microsoft.com/office/officeart/2005/8/layout/vList2"/>
    <dgm:cxn modelId="{BC6E0811-3EDB-4C30-BFED-E1A1862B3F22}" srcId="{A1068211-48CE-4A68-968F-1EB506B15BE1}" destId="{AE7984BF-D96E-4063-8506-4DD96BDB7603}" srcOrd="11" destOrd="0" parTransId="{242C0089-B1EF-4956-9587-037C7CF8D4C9}" sibTransId="{2A2DF42A-391E-4639-A3C7-45019FFDA704}"/>
    <dgm:cxn modelId="{38B63A15-F0F1-4D5E-BB4D-75E0253B68E4}" type="presOf" srcId="{A372DA48-EBD8-4445-BEC2-F0A5F7D48557}" destId="{D72F6746-743F-4B4F-9D1A-0B8C51CEF321}" srcOrd="0" destOrd="0" presId="urn:microsoft.com/office/officeart/2005/8/layout/vList2"/>
    <dgm:cxn modelId="{FC1B1820-5537-408D-AE05-572D30311875}" srcId="{A1068211-48CE-4A68-968F-1EB506B15BE1}" destId="{72CBEA5B-4B98-41DF-9134-42176E2B93F0}" srcOrd="3" destOrd="0" parTransId="{1213A04D-3415-4806-84A3-E73161DA0B9C}" sibTransId="{C7521B4B-FE91-4C3A-95EC-6804A0082206}"/>
    <dgm:cxn modelId="{7A08F321-1F25-4039-A688-03DE493D1FFC}" type="presOf" srcId="{303FE656-9958-4091-B95A-6F1DC7FEDE0B}" destId="{35063A83-7262-471A-9CCC-2BABA4508CF4}" srcOrd="0" destOrd="0" presId="urn:microsoft.com/office/officeart/2005/8/layout/vList2"/>
    <dgm:cxn modelId="{6F35F532-A462-4F42-AB22-778343305868}" type="presOf" srcId="{3FD29D93-870F-4127-A55F-FCCDA4C73336}" destId="{A8D8752F-E49A-42AB-8B0B-982A58257833}" srcOrd="0" destOrd="0" presId="urn:microsoft.com/office/officeart/2005/8/layout/vList2"/>
    <dgm:cxn modelId="{148F6F3B-704A-4D79-B9D8-181C7132552F}" srcId="{A1068211-48CE-4A68-968F-1EB506B15BE1}" destId="{59B33856-2883-425C-83E6-466E1E7770FE}" srcOrd="5" destOrd="0" parTransId="{65A9BCDC-3CFE-4ECE-B4F0-27C624F99B55}" sibTransId="{D7348BBA-3848-405D-8016-99B0E57CB0F4}"/>
    <dgm:cxn modelId="{27E8125B-4729-4AEB-8634-DB62FD906213}" type="presOf" srcId="{CBA222AB-269F-4B95-A810-C8FB8AB7A0A7}" destId="{AF33F06E-74CA-4F22-AE93-A9887DD22631}" srcOrd="0" destOrd="0" presId="urn:microsoft.com/office/officeart/2005/8/layout/vList2"/>
    <dgm:cxn modelId="{36ACA85C-3BFC-489B-B2F5-7819CF6A92B8}" srcId="{A1068211-48CE-4A68-968F-1EB506B15BE1}" destId="{E7030006-D0CC-4BB3-8D74-42BDF4EBF6ED}" srcOrd="4" destOrd="0" parTransId="{5623E0EB-11B1-4108-8A7C-C1F558963725}" sibTransId="{B6D0B266-30BD-4B4C-93E0-563854CFE10F}"/>
    <dgm:cxn modelId="{E6E3E545-7C6E-42F2-B0E9-2C4F0E9A5E8A}" srcId="{A1068211-48CE-4A68-968F-1EB506B15BE1}" destId="{303FE656-9958-4091-B95A-6F1DC7FEDE0B}" srcOrd="9" destOrd="0" parTransId="{68185D8C-6E2A-41AA-BD1F-8E345A72DA18}" sibTransId="{08B23AC0-DA5D-4C97-A86A-E5963E877120}"/>
    <dgm:cxn modelId="{0F85EF46-3E6D-45C7-9FB8-E4FCA2BC2D43}" type="presOf" srcId="{E7030006-D0CC-4BB3-8D74-42BDF4EBF6ED}" destId="{03BDFC6B-5281-4025-A0DE-ED6590FCD540}" srcOrd="0" destOrd="0" presId="urn:microsoft.com/office/officeart/2005/8/layout/vList2"/>
    <dgm:cxn modelId="{03DAD249-AC31-4D1C-BDA2-223F3FA34EF9}" srcId="{A1068211-48CE-4A68-968F-1EB506B15BE1}" destId="{8BF32864-D26E-4405-8F0C-306B47BFC76C}" srcOrd="20" destOrd="0" parTransId="{54B64718-6B78-4F75-BD13-B3E34E2B79CC}" sibTransId="{BEFBE5ED-B095-4332-98F5-A5570AC22C5E}"/>
    <dgm:cxn modelId="{DD1B3B6B-A618-4553-ACB0-5E6392D1A57D}" srcId="{A1068211-48CE-4A68-968F-1EB506B15BE1}" destId="{4BA50590-E22F-4CCA-A8FC-3F7DA478962C}" srcOrd="16" destOrd="0" parTransId="{FD09BFED-0F29-4F65-B016-DFD9A0040A48}" sibTransId="{E5DD93AD-293C-4249-AB8B-68C51F1CAA01}"/>
    <dgm:cxn modelId="{7DF93A6E-5EB1-4189-95DD-D6646ADCCE68}" type="presOf" srcId="{0A6B9F32-1FCA-485A-AE58-248446170817}" destId="{299BC60B-5E77-470E-A733-D60B0B74E037}" srcOrd="0" destOrd="0" presId="urn:microsoft.com/office/officeart/2005/8/layout/vList2"/>
    <dgm:cxn modelId="{126A2250-66CB-4B76-9BB5-9729D8CFC92D}" srcId="{A1068211-48CE-4A68-968F-1EB506B15BE1}" destId="{A7B84550-5F5E-4C9D-A6A9-42E22C3E2843}" srcOrd="14" destOrd="0" parTransId="{E9B9ECBD-7DC7-4D78-826B-C1ADE012347D}" sibTransId="{9D41D1A9-7078-4A25-860D-198536029808}"/>
    <dgm:cxn modelId="{EF1C5272-382D-4CE1-9DEF-99D4FEBC474A}" type="presOf" srcId="{8BF32864-D26E-4405-8F0C-306B47BFC76C}" destId="{7FCC60D5-4141-4511-ABC6-6611805C6285}" srcOrd="0" destOrd="0" presId="urn:microsoft.com/office/officeart/2005/8/layout/vList2"/>
    <dgm:cxn modelId="{79E72D73-1F16-4C3B-98E6-D5DE9EBC3E55}" type="presOf" srcId="{234240CE-260F-44FE-B831-5B27322A0313}" destId="{C5458F36-431C-4982-A1C8-A4514DFA11D2}" srcOrd="0" destOrd="0" presId="urn:microsoft.com/office/officeart/2005/8/layout/vList2"/>
    <dgm:cxn modelId="{4A025458-1711-4D23-8CD5-1700E1F3442C}" type="presOf" srcId="{72CBEA5B-4B98-41DF-9134-42176E2B93F0}" destId="{1AC2103E-F866-40A6-8E49-8EC7A79F6B60}" srcOrd="0" destOrd="0" presId="urn:microsoft.com/office/officeart/2005/8/layout/vList2"/>
    <dgm:cxn modelId="{25A24D80-DBA5-4319-B0DE-3539402F21D3}" srcId="{A1068211-48CE-4A68-968F-1EB506B15BE1}" destId="{A372DA48-EBD8-4445-BEC2-F0A5F7D48557}" srcOrd="2" destOrd="0" parTransId="{DE112E14-32F6-4CFD-A03E-E65BB6DAF719}" sibTransId="{6CA92357-3E07-409C-91CB-2680A02E7B5B}"/>
    <dgm:cxn modelId="{43BB1B8B-0B77-4A9D-BEDD-C09778E809FA}" type="presOf" srcId="{B1CC9383-0A56-4D6B-9C75-05608F8979FD}" destId="{4DC0A339-29BB-4B3E-BE4A-D26E6EC6A2A7}" srcOrd="0" destOrd="0" presId="urn:microsoft.com/office/officeart/2005/8/layout/vList2"/>
    <dgm:cxn modelId="{67E73F8F-9FBB-4542-ADA6-A3E894B82A8F}" type="presOf" srcId="{AE7984BF-D96E-4063-8506-4DD96BDB7603}" destId="{01268D1D-FE23-4C74-B404-FA8E43BA5E6B}" srcOrd="0" destOrd="0" presId="urn:microsoft.com/office/officeart/2005/8/layout/vList2"/>
    <dgm:cxn modelId="{DE059792-5351-4BFE-8FEE-5217E6DF0481}" type="presOf" srcId="{0DEEF73F-AF71-42C2-95A0-0C5FA7B87021}" destId="{CD4C5104-2DB2-47E1-9C48-4853717FD1F6}" srcOrd="0" destOrd="0" presId="urn:microsoft.com/office/officeart/2005/8/layout/vList2"/>
    <dgm:cxn modelId="{5F50AA94-3D1C-4BFE-89E4-C836CACF75B4}" srcId="{A1068211-48CE-4A68-968F-1EB506B15BE1}" destId="{0A6B9F32-1FCA-485A-AE58-248446170817}" srcOrd="8" destOrd="0" parTransId="{8E61C5D2-0956-47C1-963F-2F5BF9DEAE60}" sibTransId="{17703055-CDDB-414A-B1D3-C45DF6D270A4}"/>
    <dgm:cxn modelId="{342DBA9E-8A9A-4E3A-94E7-E8431E1503B6}" srcId="{A1068211-48CE-4A68-968F-1EB506B15BE1}" destId="{3F6E6D8D-00EC-4969-B254-4B9E2A157097}" srcOrd="12" destOrd="0" parTransId="{5FA33E0C-3C6C-414D-A2A5-4DADCA9BECB2}" sibTransId="{630D7095-43AA-4D43-8C9D-F54C700D73AA}"/>
    <dgm:cxn modelId="{1DD254A3-40B4-42FF-B281-488AF359A213}" type="presOf" srcId="{A1068211-48CE-4A68-968F-1EB506B15BE1}" destId="{F7A2013A-C996-41B2-8C08-EAAF132F2C86}" srcOrd="0" destOrd="0" presId="urn:microsoft.com/office/officeart/2005/8/layout/vList2"/>
    <dgm:cxn modelId="{C7F275AF-3536-4D36-B504-1DF0B002FD5C}" type="presOf" srcId="{2D699468-A1EC-4176-9B56-A71346A2CE6B}" destId="{E3AAE2AE-3C74-4DA3-AEF4-DDBE1D77A829}" srcOrd="0" destOrd="0" presId="urn:microsoft.com/office/officeart/2005/8/layout/vList2"/>
    <dgm:cxn modelId="{21D819B3-7F61-45D4-8583-557DC0FB1180}" type="presOf" srcId="{3F6E6D8D-00EC-4969-B254-4B9E2A157097}" destId="{C912DCBC-70F4-4F58-9025-9D5481F8C6D4}" srcOrd="0" destOrd="0" presId="urn:microsoft.com/office/officeart/2005/8/layout/vList2"/>
    <dgm:cxn modelId="{CBF6E2B3-103F-4BCB-945F-65C8A87C6AC6}" type="presOf" srcId="{2B60F705-054E-467A-9EB0-A92822A31094}" destId="{EB03D740-4A13-4F17-BD7F-ECF9306F13AE}" srcOrd="0" destOrd="0" presId="urn:microsoft.com/office/officeart/2005/8/layout/vList2"/>
    <dgm:cxn modelId="{8F8644BD-DB2E-4F72-B390-AA3BD608288D}" srcId="{A1068211-48CE-4A68-968F-1EB506B15BE1}" destId="{D5EB9266-B2FC-47EC-943F-396CC361AA83}" srcOrd="17" destOrd="0" parTransId="{CBA6E4D2-33AB-4603-9F28-7B85F0B84122}" sibTransId="{184C34C4-39DC-43CA-B325-13077F7D15BA}"/>
    <dgm:cxn modelId="{5D7335C1-3109-460B-B02B-24644BEFC508}" srcId="{A1068211-48CE-4A68-968F-1EB506B15BE1}" destId="{D1388705-14D8-4909-BC15-4765AF603E9B}" srcOrd="6" destOrd="0" parTransId="{493EFFBF-7AE6-45AB-ADAD-020B79BBF6E1}" sibTransId="{B39E1586-C997-4D86-9208-1C59A71F4883}"/>
    <dgm:cxn modelId="{A1478BC3-40EA-4980-BD90-D5768D129667}" type="presOf" srcId="{A7B84550-5F5E-4C9D-A6A9-42E22C3E2843}" destId="{9521E69B-E748-4D4F-9989-57408A760E76}" srcOrd="0" destOrd="0" presId="urn:microsoft.com/office/officeart/2005/8/layout/vList2"/>
    <dgm:cxn modelId="{0D0C37CF-6738-4846-9F28-CA78BF25167B}" type="presOf" srcId="{59B33856-2883-425C-83E6-466E1E7770FE}" destId="{B3EAD176-3A0E-4B7A-8AF6-A1D64E57CB05}" srcOrd="0" destOrd="0" presId="urn:microsoft.com/office/officeart/2005/8/layout/vList2"/>
    <dgm:cxn modelId="{21D610D0-97C6-4CAB-91A4-A327BBD49779}" srcId="{A1068211-48CE-4A68-968F-1EB506B15BE1}" destId="{2B60F705-054E-467A-9EB0-A92822A31094}" srcOrd="10" destOrd="0" parTransId="{8382B565-2966-41C3-BA4B-F665B4160203}" sibTransId="{0D0288EE-244F-4DF5-AAF8-6A522F6B0C18}"/>
    <dgm:cxn modelId="{2D2834D6-AFCA-4CE3-BE02-9461AF6C163F}" type="presOf" srcId="{D1388705-14D8-4909-BC15-4765AF603E9B}" destId="{11057E32-7260-416C-86C0-9601125B3846}" srcOrd="0" destOrd="0" presId="urn:microsoft.com/office/officeart/2005/8/layout/vList2"/>
    <dgm:cxn modelId="{6BFA3EDB-22C9-4838-94FD-393612466AD4}" srcId="{A1068211-48CE-4A68-968F-1EB506B15BE1}" destId="{CBA222AB-269F-4B95-A810-C8FB8AB7A0A7}" srcOrd="13" destOrd="0" parTransId="{5B9D10DA-7240-45C7-990E-85933E3D2EEB}" sibTransId="{0E934024-DA4D-48AB-B784-7A4F0AFBEF8C}"/>
    <dgm:cxn modelId="{0649F7DF-8B67-4FE6-A825-EA8992FA45FC}" srcId="{A1068211-48CE-4A68-968F-1EB506B15BE1}" destId="{D3331A01-382A-4683-8068-AAE8913D5F23}" srcOrd="15" destOrd="0" parTransId="{5EA75BE8-12E7-4AB8-87B1-5625B1F97398}" sibTransId="{4C321EF4-D918-4790-A023-69351A6BBB23}"/>
    <dgm:cxn modelId="{3BFDF1E4-F3CF-4F04-93B6-0EF37795F492}" srcId="{A1068211-48CE-4A68-968F-1EB506B15BE1}" destId="{2D699468-A1EC-4176-9B56-A71346A2CE6B}" srcOrd="7" destOrd="0" parTransId="{B01CCC73-3A88-4FF9-8E93-62E829AB52EC}" sibTransId="{FAD86B8E-F948-462D-88C1-EBFF32310A78}"/>
    <dgm:cxn modelId="{5D87A5ED-1BF7-4294-80BF-F0FABF75C0D1}" srcId="{A1068211-48CE-4A68-968F-1EB506B15BE1}" destId="{C6E0151A-6D34-4A28-B6E2-FE7CD125EE24}" srcOrd="0" destOrd="0" parTransId="{BB1B64FD-1582-48E7-A7F7-C8C1594E0D17}" sibTransId="{6DD8F712-0B80-4A2A-A550-C25CFCA44EB0}"/>
    <dgm:cxn modelId="{B6F04EF1-1304-4067-ACF6-9D8175D687D2}" srcId="{A1068211-48CE-4A68-968F-1EB506B15BE1}" destId="{B1CC9383-0A56-4D6B-9C75-05608F8979FD}" srcOrd="18" destOrd="0" parTransId="{D6F8E072-AA33-4B85-B266-4019E581192F}" sibTransId="{C26D059D-DF0C-4CAB-BAD0-66CB81CAFACC}"/>
    <dgm:cxn modelId="{0B122AF9-BE8B-42A3-8CCC-64EC2E0F7115}" srcId="{A1068211-48CE-4A68-968F-1EB506B15BE1}" destId="{0DEEF73F-AF71-42C2-95A0-0C5FA7B87021}" srcOrd="21" destOrd="0" parTransId="{057106C9-F3A1-4A62-8E1E-7D5A256339D2}" sibTransId="{E2AAA78E-5446-4F36-AA1A-19571803707C}"/>
    <dgm:cxn modelId="{FA55F0FB-C482-4324-9B09-571E9E129387}" type="presOf" srcId="{D3331A01-382A-4683-8068-AAE8913D5F23}" destId="{1B880F2C-E637-4EC5-B752-1288A0D1309B}" srcOrd="0" destOrd="0" presId="urn:microsoft.com/office/officeart/2005/8/layout/vList2"/>
    <dgm:cxn modelId="{293E5683-F9FE-461B-900F-7360645656FC}" type="presParOf" srcId="{F7A2013A-C996-41B2-8C08-EAAF132F2C86}" destId="{EBFE1D2E-EABC-4362-A632-4481DE2831BA}" srcOrd="0" destOrd="0" presId="urn:microsoft.com/office/officeart/2005/8/layout/vList2"/>
    <dgm:cxn modelId="{820D0684-0445-4B71-B90B-9FC70D4690FE}" type="presParOf" srcId="{F7A2013A-C996-41B2-8C08-EAAF132F2C86}" destId="{D9EB8979-BC08-4316-A1DB-A74136916813}" srcOrd="1" destOrd="0" presId="urn:microsoft.com/office/officeart/2005/8/layout/vList2"/>
    <dgm:cxn modelId="{3F065221-0A19-4B51-8812-6DAEC5B0545D}" type="presParOf" srcId="{F7A2013A-C996-41B2-8C08-EAAF132F2C86}" destId="{C5458F36-431C-4982-A1C8-A4514DFA11D2}" srcOrd="2" destOrd="0" presId="urn:microsoft.com/office/officeart/2005/8/layout/vList2"/>
    <dgm:cxn modelId="{5CCC7C61-5041-463A-99F9-603104475AD4}" type="presParOf" srcId="{F7A2013A-C996-41B2-8C08-EAAF132F2C86}" destId="{7E5DEB62-CEA1-4ED8-985A-5D8117113F22}" srcOrd="3" destOrd="0" presId="urn:microsoft.com/office/officeart/2005/8/layout/vList2"/>
    <dgm:cxn modelId="{7B8A8127-053F-4483-A392-2FEBEA728539}" type="presParOf" srcId="{F7A2013A-C996-41B2-8C08-EAAF132F2C86}" destId="{D72F6746-743F-4B4F-9D1A-0B8C51CEF321}" srcOrd="4" destOrd="0" presId="urn:microsoft.com/office/officeart/2005/8/layout/vList2"/>
    <dgm:cxn modelId="{4C664953-8136-47CA-90B2-C8F4DFF44E6C}" type="presParOf" srcId="{F7A2013A-C996-41B2-8C08-EAAF132F2C86}" destId="{383500AE-7D24-4275-8C1C-3157EABA074C}" srcOrd="5" destOrd="0" presId="urn:microsoft.com/office/officeart/2005/8/layout/vList2"/>
    <dgm:cxn modelId="{97D85F70-F363-4B2D-8208-222156AB5547}" type="presParOf" srcId="{F7A2013A-C996-41B2-8C08-EAAF132F2C86}" destId="{1AC2103E-F866-40A6-8E49-8EC7A79F6B60}" srcOrd="6" destOrd="0" presId="urn:microsoft.com/office/officeart/2005/8/layout/vList2"/>
    <dgm:cxn modelId="{0096AFD9-0436-4A4D-B8DF-3D8D9CB7F09E}" type="presParOf" srcId="{F7A2013A-C996-41B2-8C08-EAAF132F2C86}" destId="{F6CC84DA-644F-4ADC-9126-5E69BB71608A}" srcOrd="7" destOrd="0" presId="urn:microsoft.com/office/officeart/2005/8/layout/vList2"/>
    <dgm:cxn modelId="{D8528E1A-CB83-4ADB-84E9-4B6A9EB02D99}" type="presParOf" srcId="{F7A2013A-C996-41B2-8C08-EAAF132F2C86}" destId="{03BDFC6B-5281-4025-A0DE-ED6590FCD540}" srcOrd="8" destOrd="0" presId="urn:microsoft.com/office/officeart/2005/8/layout/vList2"/>
    <dgm:cxn modelId="{0796E051-5952-4F99-95C3-D06F37180F1C}" type="presParOf" srcId="{F7A2013A-C996-41B2-8C08-EAAF132F2C86}" destId="{59E19FCB-4297-48F1-B603-D22273C09F90}" srcOrd="9" destOrd="0" presId="urn:microsoft.com/office/officeart/2005/8/layout/vList2"/>
    <dgm:cxn modelId="{078DBC61-B5A7-4062-BA1A-274372A48CA3}" type="presParOf" srcId="{F7A2013A-C996-41B2-8C08-EAAF132F2C86}" destId="{B3EAD176-3A0E-4B7A-8AF6-A1D64E57CB05}" srcOrd="10" destOrd="0" presId="urn:microsoft.com/office/officeart/2005/8/layout/vList2"/>
    <dgm:cxn modelId="{BFE0EDC8-99B9-4A7E-AE55-E1182AB652C7}" type="presParOf" srcId="{F7A2013A-C996-41B2-8C08-EAAF132F2C86}" destId="{7D67F25A-2E21-4B6F-9CF0-119147D1154D}" srcOrd="11" destOrd="0" presId="urn:microsoft.com/office/officeart/2005/8/layout/vList2"/>
    <dgm:cxn modelId="{E37E660C-BE34-47B0-8661-14125C8E19D6}" type="presParOf" srcId="{F7A2013A-C996-41B2-8C08-EAAF132F2C86}" destId="{11057E32-7260-416C-86C0-9601125B3846}" srcOrd="12" destOrd="0" presId="urn:microsoft.com/office/officeart/2005/8/layout/vList2"/>
    <dgm:cxn modelId="{BD91BE58-0F00-4911-BE7E-D74946C981B8}" type="presParOf" srcId="{F7A2013A-C996-41B2-8C08-EAAF132F2C86}" destId="{D6E0D600-F72D-4B76-9289-8F22F4836C68}" srcOrd="13" destOrd="0" presId="urn:microsoft.com/office/officeart/2005/8/layout/vList2"/>
    <dgm:cxn modelId="{1FC43848-B79C-4F8D-8FF0-0BADD5528DF3}" type="presParOf" srcId="{F7A2013A-C996-41B2-8C08-EAAF132F2C86}" destId="{E3AAE2AE-3C74-4DA3-AEF4-DDBE1D77A829}" srcOrd="14" destOrd="0" presId="urn:microsoft.com/office/officeart/2005/8/layout/vList2"/>
    <dgm:cxn modelId="{A5B9CA5D-4230-440F-8810-859EBEB65F54}" type="presParOf" srcId="{F7A2013A-C996-41B2-8C08-EAAF132F2C86}" destId="{AED5ACBD-EF83-4967-B473-484C4BEBDD54}" srcOrd="15" destOrd="0" presId="urn:microsoft.com/office/officeart/2005/8/layout/vList2"/>
    <dgm:cxn modelId="{B78EC435-89C2-4235-B33D-0FC8B177F818}" type="presParOf" srcId="{F7A2013A-C996-41B2-8C08-EAAF132F2C86}" destId="{299BC60B-5E77-470E-A733-D60B0B74E037}" srcOrd="16" destOrd="0" presId="urn:microsoft.com/office/officeart/2005/8/layout/vList2"/>
    <dgm:cxn modelId="{A0B50620-A79D-41CB-9D46-3C1E83D67D36}" type="presParOf" srcId="{F7A2013A-C996-41B2-8C08-EAAF132F2C86}" destId="{AD7C3753-6EA1-4B4E-894B-9F1F0E8D5CC5}" srcOrd="17" destOrd="0" presId="urn:microsoft.com/office/officeart/2005/8/layout/vList2"/>
    <dgm:cxn modelId="{475C1A8B-6C91-4BF4-A395-BE4718393208}" type="presParOf" srcId="{F7A2013A-C996-41B2-8C08-EAAF132F2C86}" destId="{35063A83-7262-471A-9CCC-2BABA4508CF4}" srcOrd="18" destOrd="0" presId="urn:microsoft.com/office/officeart/2005/8/layout/vList2"/>
    <dgm:cxn modelId="{D37A8170-AF55-4C76-8A54-47832BFC9DD0}" type="presParOf" srcId="{F7A2013A-C996-41B2-8C08-EAAF132F2C86}" destId="{8494B844-F556-4187-9D6D-403C4E7C9635}" srcOrd="19" destOrd="0" presId="urn:microsoft.com/office/officeart/2005/8/layout/vList2"/>
    <dgm:cxn modelId="{BCE15C55-181B-401A-8F4A-E59B32D2089D}" type="presParOf" srcId="{F7A2013A-C996-41B2-8C08-EAAF132F2C86}" destId="{EB03D740-4A13-4F17-BD7F-ECF9306F13AE}" srcOrd="20" destOrd="0" presId="urn:microsoft.com/office/officeart/2005/8/layout/vList2"/>
    <dgm:cxn modelId="{1EC9697E-1425-430D-A215-1ED64B624E50}" type="presParOf" srcId="{F7A2013A-C996-41B2-8C08-EAAF132F2C86}" destId="{A090DF58-8A82-4B2A-A750-EB2C8BEA7A38}" srcOrd="21" destOrd="0" presId="urn:microsoft.com/office/officeart/2005/8/layout/vList2"/>
    <dgm:cxn modelId="{E78CC3FC-C46C-44CB-8CFB-AF2063BDCC78}" type="presParOf" srcId="{F7A2013A-C996-41B2-8C08-EAAF132F2C86}" destId="{01268D1D-FE23-4C74-B404-FA8E43BA5E6B}" srcOrd="22" destOrd="0" presId="urn:microsoft.com/office/officeart/2005/8/layout/vList2"/>
    <dgm:cxn modelId="{061C2EDA-89D0-4D82-9AF0-9C13B5135860}" type="presParOf" srcId="{F7A2013A-C996-41B2-8C08-EAAF132F2C86}" destId="{FAACFBC5-20D8-4505-B955-2AD63E31BEA5}" srcOrd="23" destOrd="0" presId="urn:microsoft.com/office/officeart/2005/8/layout/vList2"/>
    <dgm:cxn modelId="{2A6D9861-EE4C-46FB-A9F4-7E223EA7939E}" type="presParOf" srcId="{F7A2013A-C996-41B2-8C08-EAAF132F2C86}" destId="{C912DCBC-70F4-4F58-9025-9D5481F8C6D4}" srcOrd="24" destOrd="0" presId="urn:microsoft.com/office/officeart/2005/8/layout/vList2"/>
    <dgm:cxn modelId="{AE7453BB-014B-4EFD-B9F2-F4638621AFE5}" type="presParOf" srcId="{F7A2013A-C996-41B2-8C08-EAAF132F2C86}" destId="{AF84A99E-88DC-4D47-9CD2-F88D53420B90}" srcOrd="25" destOrd="0" presId="urn:microsoft.com/office/officeart/2005/8/layout/vList2"/>
    <dgm:cxn modelId="{5E9E46FF-46E4-440E-84B0-69DF8B566B84}" type="presParOf" srcId="{F7A2013A-C996-41B2-8C08-EAAF132F2C86}" destId="{AF33F06E-74CA-4F22-AE93-A9887DD22631}" srcOrd="26" destOrd="0" presId="urn:microsoft.com/office/officeart/2005/8/layout/vList2"/>
    <dgm:cxn modelId="{4470D80A-6A8C-4E29-AD55-640D6F8CE234}" type="presParOf" srcId="{F7A2013A-C996-41B2-8C08-EAAF132F2C86}" destId="{90120007-99DF-41BB-8762-83722688CD2F}" srcOrd="27" destOrd="0" presId="urn:microsoft.com/office/officeart/2005/8/layout/vList2"/>
    <dgm:cxn modelId="{7E22C1FF-446D-4228-AF2D-911C06742C6A}" type="presParOf" srcId="{F7A2013A-C996-41B2-8C08-EAAF132F2C86}" destId="{9521E69B-E748-4D4F-9989-57408A760E76}" srcOrd="28" destOrd="0" presId="urn:microsoft.com/office/officeart/2005/8/layout/vList2"/>
    <dgm:cxn modelId="{AF97A22D-249E-43FB-8D4C-8A1AF39DD19C}" type="presParOf" srcId="{F7A2013A-C996-41B2-8C08-EAAF132F2C86}" destId="{FDAF6EE7-1CB8-46B6-9609-C1A20D3690A6}" srcOrd="29" destOrd="0" presId="urn:microsoft.com/office/officeart/2005/8/layout/vList2"/>
    <dgm:cxn modelId="{69F79B1B-EE5D-4C7F-B787-01E4699C086D}" type="presParOf" srcId="{F7A2013A-C996-41B2-8C08-EAAF132F2C86}" destId="{1B880F2C-E637-4EC5-B752-1288A0D1309B}" srcOrd="30" destOrd="0" presId="urn:microsoft.com/office/officeart/2005/8/layout/vList2"/>
    <dgm:cxn modelId="{943CA0F7-B7B3-42D4-9B6F-5CD0DE3FF211}" type="presParOf" srcId="{F7A2013A-C996-41B2-8C08-EAAF132F2C86}" destId="{97C0CCBC-4A3A-4A91-9B06-50D34C644ABF}" srcOrd="31" destOrd="0" presId="urn:microsoft.com/office/officeart/2005/8/layout/vList2"/>
    <dgm:cxn modelId="{0A41BDCB-D490-41A8-869C-B3D445099E31}" type="presParOf" srcId="{F7A2013A-C996-41B2-8C08-EAAF132F2C86}" destId="{FFBA0CB5-250B-4035-A6E2-ACBE712E3556}" srcOrd="32" destOrd="0" presId="urn:microsoft.com/office/officeart/2005/8/layout/vList2"/>
    <dgm:cxn modelId="{05A5D0AB-CF7D-46D6-9278-27D61481A9D7}" type="presParOf" srcId="{F7A2013A-C996-41B2-8C08-EAAF132F2C86}" destId="{58C94B03-8BBB-420D-B687-C49224C1E846}" srcOrd="33" destOrd="0" presId="urn:microsoft.com/office/officeart/2005/8/layout/vList2"/>
    <dgm:cxn modelId="{9F39EB9C-6B25-41A3-B315-1F761974F76D}" type="presParOf" srcId="{F7A2013A-C996-41B2-8C08-EAAF132F2C86}" destId="{3CED36CA-FE93-4AF5-B5CA-280E2E16C021}" srcOrd="34" destOrd="0" presId="urn:microsoft.com/office/officeart/2005/8/layout/vList2"/>
    <dgm:cxn modelId="{9FFB3D29-8BBF-428D-8CEF-49F70AB64C8F}" type="presParOf" srcId="{F7A2013A-C996-41B2-8C08-EAAF132F2C86}" destId="{8BABC6F6-8889-42B3-B5D0-635D8CA83A57}" srcOrd="35" destOrd="0" presId="urn:microsoft.com/office/officeart/2005/8/layout/vList2"/>
    <dgm:cxn modelId="{F3EB3CE0-7BA3-42C8-98F2-D2BCEB401376}" type="presParOf" srcId="{F7A2013A-C996-41B2-8C08-EAAF132F2C86}" destId="{4DC0A339-29BB-4B3E-BE4A-D26E6EC6A2A7}" srcOrd="36" destOrd="0" presId="urn:microsoft.com/office/officeart/2005/8/layout/vList2"/>
    <dgm:cxn modelId="{18D5345A-D0AE-4BFD-A002-7BBB4ABABBB9}" type="presParOf" srcId="{F7A2013A-C996-41B2-8C08-EAAF132F2C86}" destId="{095ADF86-341D-4055-8EAE-7D4E91B97A90}" srcOrd="37" destOrd="0" presId="urn:microsoft.com/office/officeart/2005/8/layout/vList2"/>
    <dgm:cxn modelId="{2451DDB4-5634-42D7-8698-5AD4691CAF51}" type="presParOf" srcId="{F7A2013A-C996-41B2-8C08-EAAF132F2C86}" destId="{A8D8752F-E49A-42AB-8B0B-982A58257833}" srcOrd="38" destOrd="0" presId="urn:microsoft.com/office/officeart/2005/8/layout/vList2"/>
    <dgm:cxn modelId="{7751062D-F692-4C73-B6FB-DA6BB4BE5377}" type="presParOf" srcId="{F7A2013A-C996-41B2-8C08-EAAF132F2C86}" destId="{97ECB160-1254-41C8-BDE3-CB76B857339E}" srcOrd="39" destOrd="0" presId="urn:microsoft.com/office/officeart/2005/8/layout/vList2"/>
    <dgm:cxn modelId="{4A0D5D3E-49FA-49AC-AEA6-A7E26F2B4FCB}" type="presParOf" srcId="{F7A2013A-C996-41B2-8C08-EAAF132F2C86}" destId="{7FCC60D5-4141-4511-ABC6-6611805C6285}" srcOrd="40" destOrd="0" presId="urn:microsoft.com/office/officeart/2005/8/layout/vList2"/>
    <dgm:cxn modelId="{A09D4CAB-77EE-4A53-A709-C84BE252FB10}" type="presParOf" srcId="{F7A2013A-C996-41B2-8C08-EAAF132F2C86}" destId="{0CE6BCB4-4507-45B6-B9B7-DADC5621B4B3}" srcOrd="41" destOrd="0" presId="urn:microsoft.com/office/officeart/2005/8/layout/vList2"/>
    <dgm:cxn modelId="{0F4AB4F2-154B-46BF-8C21-E63054BD8BBC}" type="presParOf" srcId="{F7A2013A-C996-41B2-8C08-EAAF132F2C86}" destId="{CD4C5104-2DB2-47E1-9C48-4853717FD1F6}" srcOrd="42"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147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Function Declaration</a:t>
          </a:r>
          <a:endParaRPr lang="en-DE" sz="900" kern="1200" dirty="0"/>
        </a:p>
      </dsp:txBody>
      <dsp:txXfrm>
        <a:off x="7311" y="155209"/>
        <a:ext cx="2484427" cy="135138"/>
      </dsp:txXfrm>
    </dsp:sp>
    <dsp:sp modelId="{C5458F36-431C-4982-A1C8-A4514DFA11D2}">
      <dsp:nvSpPr>
        <dsp:cNvPr id="0" name=""/>
        <dsp:cNvSpPr/>
      </dsp:nvSpPr>
      <dsp:spPr>
        <a:xfrm>
          <a:off x="0" y="320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Reference to Value</a:t>
          </a:r>
          <a:endParaRPr lang="en-DE" sz="900" kern="1200" dirty="0"/>
        </a:p>
      </dsp:txBody>
      <dsp:txXfrm>
        <a:off x="7311" y="328009"/>
        <a:ext cx="2484427" cy="135138"/>
      </dsp:txXfrm>
    </dsp:sp>
    <dsp:sp modelId="{D72F6746-743F-4B4F-9D1A-0B8C51CEF321}">
      <dsp:nvSpPr>
        <dsp:cNvPr id="0" name=""/>
        <dsp:cNvSpPr/>
      </dsp:nvSpPr>
      <dsp:spPr>
        <a:xfrm>
          <a:off x="0" y="493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Change Value to Reference</a:t>
          </a:r>
          <a:endParaRPr lang="en-DE" sz="900" kern="1200" dirty="0"/>
        </a:p>
      </dsp:txBody>
      <dsp:txXfrm>
        <a:off x="7311" y="500809"/>
        <a:ext cx="2484427" cy="135138"/>
      </dsp:txXfrm>
    </dsp:sp>
    <dsp:sp modelId="{1AC2103E-F866-40A6-8E49-8EC7A79F6B60}">
      <dsp:nvSpPr>
        <dsp:cNvPr id="0" name=""/>
        <dsp:cNvSpPr/>
      </dsp:nvSpPr>
      <dsp:spPr>
        <a:xfrm>
          <a:off x="0" y="666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Collapse Hierarchy</a:t>
          </a:r>
          <a:endParaRPr lang="en-DE" sz="900" kern="1200" dirty="0"/>
        </a:p>
      </dsp:txBody>
      <dsp:txXfrm>
        <a:off x="7311" y="673609"/>
        <a:ext cx="2484427" cy="135138"/>
      </dsp:txXfrm>
    </dsp:sp>
    <dsp:sp modelId="{03BDFC6B-5281-4025-A0DE-ED6590FCD540}">
      <dsp:nvSpPr>
        <dsp:cNvPr id="0" name=""/>
        <dsp:cNvSpPr/>
      </dsp:nvSpPr>
      <dsp:spPr>
        <a:xfrm>
          <a:off x="0" y="839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Combine Functions into Class</a:t>
          </a:r>
          <a:endParaRPr lang="en-DE" sz="900" kern="1200"/>
        </a:p>
      </dsp:txBody>
      <dsp:txXfrm>
        <a:off x="7311" y="846409"/>
        <a:ext cx="2484427" cy="135138"/>
      </dsp:txXfrm>
    </dsp:sp>
    <dsp:sp modelId="{B3EAD176-3A0E-4B7A-8AF6-A1D64E57CB05}">
      <dsp:nvSpPr>
        <dsp:cNvPr id="0" name=""/>
        <dsp:cNvSpPr/>
      </dsp:nvSpPr>
      <dsp:spPr>
        <a:xfrm>
          <a:off x="0" y="1011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Combine Functions into Transform</a:t>
          </a:r>
          <a:endParaRPr lang="en-DE" sz="900" kern="1200"/>
        </a:p>
      </dsp:txBody>
      <dsp:txXfrm>
        <a:off x="7311" y="1019209"/>
        <a:ext cx="2484427" cy="135138"/>
      </dsp:txXfrm>
    </dsp:sp>
    <dsp:sp modelId="{11057E32-7260-416C-86C0-9601125B3846}">
      <dsp:nvSpPr>
        <dsp:cNvPr id="0" name=""/>
        <dsp:cNvSpPr/>
      </dsp:nvSpPr>
      <dsp:spPr>
        <a:xfrm>
          <a:off x="0" y="1184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Consolidate Conditional Expression</a:t>
          </a:r>
          <a:endParaRPr lang="en-DE" sz="900" kern="1200" dirty="0"/>
        </a:p>
      </dsp:txBody>
      <dsp:txXfrm>
        <a:off x="7311" y="1192009"/>
        <a:ext cx="2484427" cy="135138"/>
      </dsp:txXfrm>
    </dsp:sp>
    <dsp:sp modelId="{E3AAE2AE-3C74-4DA3-AEF4-DDBE1D77A829}">
      <dsp:nvSpPr>
        <dsp:cNvPr id="0" name=""/>
        <dsp:cNvSpPr/>
      </dsp:nvSpPr>
      <dsp:spPr>
        <a:xfrm>
          <a:off x="0" y="1357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Decompose Conditional</a:t>
          </a:r>
          <a:endParaRPr lang="en-DE" sz="900" kern="1200" dirty="0"/>
        </a:p>
      </dsp:txBody>
      <dsp:txXfrm>
        <a:off x="7311" y="1364809"/>
        <a:ext cx="2484427" cy="135138"/>
      </dsp:txXfrm>
    </dsp:sp>
    <dsp:sp modelId="{299BC60B-5E77-470E-A733-D60B0B74E037}">
      <dsp:nvSpPr>
        <dsp:cNvPr id="0" name=""/>
        <dsp:cNvSpPr/>
      </dsp:nvSpPr>
      <dsp:spPr>
        <a:xfrm>
          <a:off x="0" y="1530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Encapsulate Collection</a:t>
          </a:r>
          <a:endParaRPr lang="en-DE" sz="900" kern="1200"/>
        </a:p>
      </dsp:txBody>
      <dsp:txXfrm>
        <a:off x="7311" y="1537609"/>
        <a:ext cx="2484427" cy="135138"/>
      </dsp:txXfrm>
    </dsp:sp>
    <dsp:sp modelId="{35063A83-7262-471A-9CCC-2BABA4508CF4}">
      <dsp:nvSpPr>
        <dsp:cNvPr id="0" name=""/>
        <dsp:cNvSpPr/>
      </dsp:nvSpPr>
      <dsp:spPr>
        <a:xfrm>
          <a:off x="0" y="1703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Encapsulate Record</a:t>
          </a:r>
          <a:endParaRPr lang="en-DE" sz="900" kern="1200" dirty="0"/>
        </a:p>
      </dsp:txBody>
      <dsp:txXfrm>
        <a:off x="7311" y="1710409"/>
        <a:ext cx="2484427" cy="135138"/>
      </dsp:txXfrm>
    </dsp:sp>
    <dsp:sp modelId="{EB03D740-4A13-4F17-BD7F-ECF9306F13AE}">
      <dsp:nvSpPr>
        <dsp:cNvPr id="0" name=""/>
        <dsp:cNvSpPr/>
      </dsp:nvSpPr>
      <dsp:spPr>
        <a:xfrm>
          <a:off x="0" y="1875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Encapsulate Variable</a:t>
          </a:r>
          <a:endParaRPr lang="en-DE" sz="900" kern="1200"/>
        </a:p>
      </dsp:txBody>
      <dsp:txXfrm>
        <a:off x="7311" y="1883209"/>
        <a:ext cx="2484427" cy="135138"/>
      </dsp:txXfrm>
    </dsp:sp>
    <dsp:sp modelId="{01268D1D-FE23-4C74-B404-FA8E43BA5E6B}">
      <dsp:nvSpPr>
        <dsp:cNvPr id="0" name=""/>
        <dsp:cNvSpPr/>
      </dsp:nvSpPr>
      <dsp:spPr>
        <a:xfrm>
          <a:off x="0" y="2048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Class</a:t>
          </a:r>
          <a:endParaRPr lang="en-DE" sz="900" kern="1200"/>
        </a:p>
      </dsp:txBody>
      <dsp:txXfrm>
        <a:off x="7311" y="2056009"/>
        <a:ext cx="2484427" cy="135138"/>
      </dsp:txXfrm>
    </dsp:sp>
    <dsp:sp modelId="{C912DCBC-70F4-4F58-9025-9D5481F8C6D4}">
      <dsp:nvSpPr>
        <dsp:cNvPr id="0" name=""/>
        <dsp:cNvSpPr/>
      </dsp:nvSpPr>
      <dsp:spPr>
        <a:xfrm>
          <a:off x="0" y="2221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Extract Function</a:t>
          </a:r>
          <a:endParaRPr lang="en-DE" sz="900" kern="1200" dirty="0"/>
        </a:p>
      </dsp:txBody>
      <dsp:txXfrm>
        <a:off x="7311" y="2228809"/>
        <a:ext cx="2484427" cy="135138"/>
      </dsp:txXfrm>
    </dsp:sp>
    <dsp:sp modelId="{AF33F06E-74CA-4F22-AE93-A9887DD22631}">
      <dsp:nvSpPr>
        <dsp:cNvPr id="0" name=""/>
        <dsp:cNvSpPr/>
      </dsp:nvSpPr>
      <dsp:spPr>
        <a:xfrm>
          <a:off x="0" y="2394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Superclass</a:t>
          </a:r>
          <a:endParaRPr lang="en-DE" sz="900" kern="1200"/>
        </a:p>
      </dsp:txBody>
      <dsp:txXfrm>
        <a:off x="7311" y="2401609"/>
        <a:ext cx="2484427" cy="135138"/>
      </dsp:txXfrm>
    </dsp:sp>
    <dsp:sp modelId="{9521E69B-E748-4D4F-9989-57408A760E76}">
      <dsp:nvSpPr>
        <dsp:cNvPr id="0" name=""/>
        <dsp:cNvSpPr/>
      </dsp:nvSpPr>
      <dsp:spPr>
        <a:xfrm>
          <a:off x="0" y="2567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Extract Variable</a:t>
          </a:r>
          <a:endParaRPr lang="en-DE" sz="900" kern="1200"/>
        </a:p>
      </dsp:txBody>
      <dsp:txXfrm>
        <a:off x="7311" y="2574409"/>
        <a:ext cx="2484427" cy="135138"/>
      </dsp:txXfrm>
    </dsp:sp>
    <dsp:sp modelId="{1B880F2C-E637-4EC5-B752-1288A0D1309B}">
      <dsp:nvSpPr>
        <dsp:cNvPr id="0" name=""/>
        <dsp:cNvSpPr/>
      </dsp:nvSpPr>
      <dsp:spPr>
        <a:xfrm>
          <a:off x="0" y="2739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Hide Delegate</a:t>
          </a:r>
          <a:endParaRPr lang="en-DE" sz="900" kern="1200" dirty="0"/>
        </a:p>
      </dsp:txBody>
      <dsp:txXfrm>
        <a:off x="7311" y="2747209"/>
        <a:ext cx="2484427" cy="135138"/>
      </dsp:txXfrm>
    </dsp:sp>
    <dsp:sp modelId="{0FD56BE7-E94A-4E69-A294-B9DCFCB061AA}">
      <dsp:nvSpPr>
        <dsp:cNvPr id="0" name=""/>
        <dsp:cNvSpPr/>
      </dsp:nvSpPr>
      <dsp:spPr>
        <a:xfrm>
          <a:off x="0" y="2912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Class</a:t>
          </a:r>
          <a:endParaRPr lang="en-DE" sz="900" kern="1200"/>
        </a:p>
      </dsp:txBody>
      <dsp:txXfrm>
        <a:off x="7311" y="2920009"/>
        <a:ext cx="2484427" cy="135138"/>
      </dsp:txXfrm>
    </dsp:sp>
    <dsp:sp modelId="{4B9081A6-45FD-44D8-A4BA-378AAE99DA71}">
      <dsp:nvSpPr>
        <dsp:cNvPr id="0" name=""/>
        <dsp:cNvSpPr/>
      </dsp:nvSpPr>
      <dsp:spPr>
        <a:xfrm>
          <a:off x="0" y="3085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Function</a:t>
          </a:r>
          <a:endParaRPr lang="en-DE" sz="900" kern="1200"/>
        </a:p>
      </dsp:txBody>
      <dsp:txXfrm>
        <a:off x="7311" y="3092809"/>
        <a:ext cx="2484427" cy="135138"/>
      </dsp:txXfrm>
    </dsp:sp>
    <dsp:sp modelId="{58598ACF-9A9D-43FF-9A39-A2DC974644B4}">
      <dsp:nvSpPr>
        <dsp:cNvPr id="0" name=""/>
        <dsp:cNvSpPr/>
      </dsp:nvSpPr>
      <dsp:spPr>
        <a:xfrm>
          <a:off x="0" y="3258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Inline Variable</a:t>
          </a:r>
          <a:endParaRPr lang="en-DE" sz="900" kern="1200"/>
        </a:p>
      </dsp:txBody>
      <dsp:txXfrm>
        <a:off x="7311" y="3265609"/>
        <a:ext cx="2484427" cy="135138"/>
      </dsp:txXfrm>
    </dsp:sp>
    <dsp:sp modelId="{3962481D-E1D5-44A2-81B8-2D93602D44AA}">
      <dsp:nvSpPr>
        <dsp:cNvPr id="0" name=""/>
        <dsp:cNvSpPr/>
      </dsp:nvSpPr>
      <dsp:spPr>
        <a:xfrm>
          <a:off x="0" y="3431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Introduce Assertion</a:t>
          </a:r>
          <a:endParaRPr lang="en-DE" sz="900" kern="1200" dirty="0"/>
        </a:p>
      </dsp:txBody>
      <dsp:txXfrm>
        <a:off x="7311" y="3438409"/>
        <a:ext cx="2484427" cy="135138"/>
      </dsp:txXfrm>
    </dsp:sp>
    <dsp:sp modelId="{5B9E8B75-DE80-4A7B-BE66-03665FC00662}">
      <dsp:nvSpPr>
        <dsp:cNvPr id="0" name=""/>
        <dsp:cNvSpPr/>
      </dsp:nvSpPr>
      <dsp:spPr>
        <a:xfrm>
          <a:off x="0" y="3603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Introduce Parameter Object</a:t>
          </a:r>
          <a:endParaRPr lang="en-DE" sz="900" kern="1200"/>
        </a:p>
      </dsp:txBody>
      <dsp:txXfrm>
        <a:off x="7311" y="3611209"/>
        <a:ext cx="2484427" cy="135138"/>
      </dsp:txXfrm>
    </dsp:sp>
    <dsp:sp modelId="{8D50D526-A135-4521-8126-C43120BE33AD}">
      <dsp:nvSpPr>
        <dsp:cNvPr id="0" name=""/>
        <dsp:cNvSpPr/>
      </dsp:nvSpPr>
      <dsp:spPr>
        <a:xfrm>
          <a:off x="0" y="3776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Introduce Special Case</a:t>
          </a:r>
          <a:endParaRPr lang="en-DE" sz="900" kern="1200" dirty="0"/>
        </a:p>
      </dsp:txBody>
      <dsp:txXfrm>
        <a:off x="7311" y="3784009"/>
        <a:ext cx="2484427" cy="135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203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Statements to Callers</a:t>
          </a:r>
          <a:endParaRPr lang="en-DE" sz="900" kern="1200" dirty="0"/>
        </a:p>
      </dsp:txBody>
      <dsp:txXfrm>
        <a:off x="7311" y="210728"/>
        <a:ext cx="2557553" cy="135138"/>
      </dsp:txXfrm>
    </dsp:sp>
    <dsp:sp modelId="{C5458F36-431C-4982-A1C8-A4514DFA11D2}">
      <dsp:nvSpPr>
        <dsp:cNvPr id="0" name=""/>
        <dsp:cNvSpPr/>
      </dsp:nvSpPr>
      <dsp:spPr>
        <a:xfrm>
          <a:off x="0" y="376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Parameterize Function</a:t>
          </a:r>
          <a:endParaRPr lang="en-DE" sz="900" kern="1200" dirty="0"/>
        </a:p>
      </dsp:txBody>
      <dsp:txXfrm>
        <a:off x="7311" y="383528"/>
        <a:ext cx="2557553" cy="135138"/>
      </dsp:txXfrm>
    </dsp:sp>
    <dsp:sp modelId="{D72F6746-743F-4B4F-9D1A-0B8C51CEF321}">
      <dsp:nvSpPr>
        <dsp:cNvPr id="0" name=""/>
        <dsp:cNvSpPr/>
      </dsp:nvSpPr>
      <dsp:spPr>
        <a:xfrm>
          <a:off x="0" y="549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Preserve Whole Object</a:t>
          </a:r>
          <a:endParaRPr lang="en-DE" sz="900" kern="1200" dirty="0"/>
        </a:p>
      </dsp:txBody>
      <dsp:txXfrm>
        <a:off x="7311" y="556328"/>
        <a:ext cx="2557553" cy="135138"/>
      </dsp:txXfrm>
    </dsp:sp>
    <dsp:sp modelId="{1AC2103E-F866-40A6-8E49-8EC7A79F6B60}">
      <dsp:nvSpPr>
        <dsp:cNvPr id="0" name=""/>
        <dsp:cNvSpPr/>
      </dsp:nvSpPr>
      <dsp:spPr>
        <a:xfrm>
          <a:off x="0" y="721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Constructor Body</a:t>
          </a:r>
          <a:endParaRPr lang="en-DE" sz="900" kern="1200" dirty="0"/>
        </a:p>
      </dsp:txBody>
      <dsp:txXfrm>
        <a:off x="7311" y="729128"/>
        <a:ext cx="2557553" cy="135138"/>
      </dsp:txXfrm>
    </dsp:sp>
    <dsp:sp modelId="{03BDFC6B-5281-4025-A0DE-ED6590FCD540}">
      <dsp:nvSpPr>
        <dsp:cNvPr id="0" name=""/>
        <dsp:cNvSpPr/>
      </dsp:nvSpPr>
      <dsp:spPr>
        <a:xfrm>
          <a:off x="0" y="894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Field</a:t>
          </a:r>
          <a:endParaRPr lang="en-DE" sz="900" kern="1200" dirty="0"/>
        </a:p>
      </dsp:txBody>
      <dsp:txXfrm>
        <a:off x="7311" y="901928"/>
        <a:ext cx="2557553" cy="135138"/>
      </dsp:txXfrm>
    </dsp:sp>
    <dsp:sp modelId="{B3EAD176-3A0E-4B7A-8AF6-A1D64E57CB05}">
      <dsp:nvSpPr>
        <dsp:cNvPr id="0" name=""/>
        <dsp:cNvSpPr/>
      </dsp:nvSpPr>
      <dsp:spPr>
        <a:xfrm>
          <a:off x="0" y="1067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Pull Up Method</a:t>
          </a:r>
          <a:endParaRPr lang="en-DE" sz="900" kern="1200" dirty="0"/>
        </a:p>
      </dsp:txBody>
      <dsp:txXfrm>
        <a:off x="7311" y="1074728"/>
        <a:ext cx="2557553" cy="135138"/>
      </dsp:txXfrm>
    </dsp:sp>
    <dsp:sp modelId="{11057E32-7260-416C-86C0-9601125B3846}">
      <dsp:nvSpPr>
        <dsp:cNvPr id="0" name=""/>
        <dsp:cNvSpPr/>
      </dsp:nvSpPr>
      <dsp:spPr>
        <a:xfrm>
          <a:off x="0" y="1240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Push Down Field</a:t>
          </a:r>
          <a:endParaRPr lang="en-DE" sz="900" kern="1200" dirty="0"/>
        </a:p>
      </dsp:txBody>
      <dsp:txXfrm>
        <a:off x="7311" y="1247528"/>
        <a:ext cx="2557553" cy="135138"/>
      </dsp:txXfrm>
    </dsp:sp>
    <dsp:sp modelId="{E3AAE2AE-3C74-4DA3-AEF4-DDBE1D77A829}">
      <dsp:nvSpPr>
        <dsp:cNvPr id="0" name=""/>
        <dsp:cNvSpPr/>
      </dsp:nvSpPr>
      <dsp:spPr>
        <a:xfrm>
          <a:off x="0" y="1413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Push Down Method</a:t>
          </a:r>
          <a:endParaRPr lang="en-DE" sz="900" kern="1200" dirty="0"/>
        </a:p>
      </dsp:txBody>
      <dsp:txXfrm>
        <a:off x="7311" y="1420328"/>
        <a:ext cx="2557553" cy="135138"/>
      </dsp:txXfrm>
    </dsp:sp>
    <dsp:sp modelId="{299BC60B-5E77-470E-A733-D60B0B74E037}">
      <dsp:nvSpPr>
        <dsp:cNvPr id="0" name=""/>
        <dsp:cNvSpPr/>
      </dsp:nvSpPr>
      <dsp:spPr>
        <a:xfrm>
          <a:off x="0" y="1585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Remove Dead Code</a:t>
          </a:r>
          <a:endParaRPr lang="en-DE" sz="900" kern="1200" dirty="0"/>
        </a:p>
      </dsp:txBody>
      <dsp:txXfrm>
        <a:off x="7311" y="1593128"/>
        <a:ext cx="2557553" cy="135138"/>
      </dsp:txXfrm>
    </dsp:sp>
    <dsp:sp modelId="{35063A83-7262-471A-9CCC-2BABA4508CF4}">
      <dsp:nvSpPr>
        <dsp:cNvPr id="0" name=""/>
        <dsp:cNvSpPr/>
      </dsp:nvSpPr>
      <dsp:spPr>
        <a:xfrm>
          <a:off x="0" y="1758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Flag Argument</a:t>
          </a:r>
          <a:endParaRPr lang="en-DE" sz="900" kern="1200" dirty="0"/>
        </a:p>
      </dsp:txBody>
      <dsp:txXfrm>
        <a:off x="7311" y="1765928"/>
        <a:ext cx="2557553" cy="135138"/>
      </dsp:txXfrm>
    </dsp:sp>
    <dsp:sp modelId="{EB03D740-4A13-4F17-BD7F-ECF9306F13AE}">
      <dsp:nvSpPr>
        <dsp:cNvPr id="0" name=""/>
        <dsp:cNvSpPr/>
      </dsp:nvSpPr>
      <dsp:spPr>
        <a:xfrm>
          <a:off x="0" y="1931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Middle Man</a:t>
          </a:r>
          <a:endParaRPr lang="en-DE" sz="900" kern="1200" dirty="0"/>
        </a:p>
      </dsp:txBody>
      <dsp:txXfrm>
        <a:off x="7311" y="1938728"/>
        <a:ext cx="2557553" cy="135138"/>
      </dsp:txXfrm>
    </dsp:sp>
    <dsp:sp modelId="{01268D1D-FE23-4C74-B404-FA8E43BA5E6B}">
      <dsp:nvSpPr>
        <dsp:cNvPr id="0" name=""/>
        <dsp:cNvSpPr/>
      </dsp:nvSpPr>
      <dsp:spPr>
        <a:xfrm>
          <a:off x="0" y="2104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Setting Method</a:t>
          </a:r>
          <a:endParaRPr lang="en-DE" sz="900" kern="1200" dirty="0"/>
        </a:p>
      </dsp:txBody>
      <dsp:txXfrm>
        <a:off x="7311" y="2111528"/>
        <a:ext cx="2557553" cy="135138"/>
      </dsp:txXfrm>
    </dsp:sp>
    <dsp:sp modelId="{C912DCBC-70F4-4F58-9025-9D5481F8C6D4}">
      <dsp:nvSpPr>
        <dsp:cNvPr id="0" name=""/>
        <dsp:cNvSpPr/>
      </dsp:nvSpPr>
      <dsp:spPr>
        <a:xfrm>
          <a:off x="0" y="22770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Remove Subclass</a:t>
          </a:r>
          <a:endParaRPr lang="en-DE" sz="900" kern="1200" dirty="0"/>
        </a:p>
      </dsp:txBody>
      <dsp:txXfrm>
        <a:off x="7311" y="2284328"/>
        <a:ext cx="2557553" cy="135138"/>
      </dsp:txXfrm>
    </dsp:sp>
    <dsp:sp modelId="{AF33F06E-74CA-4F22-AE93-A9887DD22631}">
      <dsp:nvSpPr>
        <dsp:cNvPr id="0" name=""/>
        <dsp:cNvSpPr/>
      </dsp:nvSpPr>
      <dsp:spPr>
        <a:xfrm>
          <a:off x="0" y="2449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Rename Field</a:t>
          </a:r>
          <a:endParaRPr lang="en-DE" sz="900" kern="1200" dirty="0"/>
        </a:p>
      </dsp:txBody>
      <dsp:txXfrm>
        <a:off x="7311" y="2457128"/>
        <a:ext cx="2557553" cy="135138"/>
      </dsp:txXfrm>
    </dsp:sp>
    <dsp:sp modelId="{9521E69B-E748-4D4F-9989-57408A760E76}">
      <dsp:nvSpPr>
        <dsp:cNvPr id="0" name=""/>
        <dsp:cNvSpPr/>
      </dsp:nvSpPr>
      <dsp:spPr>
        <a:xfrm>
          <a:off x="0" y="26226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Rename Variable</a:t>
          </a:r>
          <a:endParaRPr lang="en-DE" sz="900" kern="1200" dirty="0"/>
        </a:p>
      </dsp:txBody>
      <dsp:txXfrm>
        <a:off x="7311" y="2629928"/>
        <a:ext cx="2557553" cy="135138"/>
      </dsp:txXfrm>
    </dsp:sp>
    <dsp:sp modelId="{1B880F2C-E637-4EC5-B752-1288A0D1309B}">
      <dsp:nvSpPr>
        <dsp:cNvPr id="0" name=""/>
        <dsp:cNvSpPr/>
      </dsp:nvSpPr>
      <dsp:spPr>
        <a:xfrm>
          <a:off x="0" y="2795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Command with Function</a:t>
          </a:r>
          <a:endParaRPr lang="en-DE" sz="900" kern="1200" dirty="0"/>
        </a:p>
      </dsp:txBody>
      <dsp:txXfrm>
        <a:off x="7311" y="2802728"/>
        <a:ext cx="2557553" cy="135138"/>
      </dsp:txXfrm>
    </dsp:sp>
    <dsp:sp modelId="{0FD56BE7-E94A-4E69-A294-B9DCFCB061AA}">
      <dsp:nvSpPr>
        <dsp:cNvPr id="0" name=""/>
        <dsp:cNvSpPr/>
      </dsp:nvSpPr>
      <dsp:spPr>
        <a:xfrm>
          <a:off x="0" y="29682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Conditional with Polymorphism</a:t>
          </a:r>
          <a:endParaRPr lang="en-DE" sz="900" kern="1200" dirty="0"/>
        </a:p>
      </dsp:txBody>
      <dsp:txXfrm>
        <a:off x="7311" y="2975528"/>
        <a:ext cx="2557553" cy="135138"/>
      </dsp:txXfrm>
    </dsp:sp>
    <dsp:sp modelId="{4B9081A6-45FD-44D8-A4BA-378AAE99DA71}">
      <dsp:nvSpPr>
        <dsp:cNvPr id="0" name=""/>
        <dsp:cNvSpPr/>
      </dsp:nvSpPr>
      <dsp:spPr>
        <a:xfrm>
          <a:off x="0" y="31410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Constructor with Factory Function</a:t>
          </a:r>
          <a:endParaRPr lang="en-DE" sz="900" kern="1200" dirty="0"/>
        </a:p>
      </dsp:txBody>
      <dsp:txXfrm>
        <a:off x="7311" y="3148327"/>
        <a:ext cx="2557553" cy="135138"/>
      </dsp:txXfrm>
    </dsp:sp>
    <dsp:sp modelId="{58598ACF-9A9D-43FF-9A39-A2DC974644B4}">
      <dsp:nvSpPr>
        <dsp:cNvPr id="0" name=""/>
        <dsp:cNvSpPr/>
      </dsp:nvSpPr>
      <dsp:spPr>
        <a:xfrm>
          <a:off x="0" y="33138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Control Flag with Break</a:t>
          </a:r>
          <a:endParaRPr lang="en-DE" sz="900" kern="1200" dirty="0"/>
        </a:p>
      </dsp:txBody>
      <dsp:txXfrm>
        <a:off x="7311" y="3321128"/>
        <a:ext cx="2557553" cy="135138"/>
      </dsp:txXfrm>
    </dsp:sp>
    <dsp:sp modelId="{3962481D-E1D5-44A2-81B8-2D93602D44AA}">
      <dsp:nvSpPr>
        <dsp:cNvPr id="0" name=""/>
        <dsp:cNvSpPr/>
      </dsp:nvSpPr>
      <dsp:spPr>
        <a:xfrm>
          <a:off x="0" y="34866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Derived Variable with Query</a:t>
          </a:r>
          <a:endParaRPr lang="en-DE" sz="900" kern="1200" dirty="0"/>
        </a:p>
      </dsp:txBody>
      <dsp:txXfrm>
        <a:off x="7311" y="3493927"/>
        <a:ext cx="2557553" cy="135138"/>
      </dsp:txXfrm>
    </dsp:sp>
    <dsp:sp modelId="{5B9E8B75-DE80-4A7B-BE66-03665FC00662}">
      <dsp:nvSpPr>
        <dsp:cNvPr id="0" name=""/>
        <dsp:cNvSpPr/>
      </dsp:nvSpPr>
      <dsp:spPr>
        <a:xfrm>
          <a:off x="0" y="3659417"/>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Error Code with Exception</a:t>
          </a:r>
          <a:endParaRPr lang="en-DE" sz="900" kern="1200" dirty="0"/>
        </a:p>
      </dsp:txBody>
      <dsp:txXfrm>
        <a:off x="7311" y="3666728"/>
        <a:ext cx="2557553" cy="135138"/>
      </dsp:txXfrm>
    </dsp:sp>
    <dsp:sp modelId="{8D50D526-A135-4521-8126-C43120BE33AD}">
      <dsp:nvSpPr>
        <dsp:cNvPr id="0" name=""/>
        <dsp:cNvSpPr/>
      </dsp:nvSpPr>
      <dsp:spPr>
        <a:xfrm>
          <a:off x="0" y="3832216"/>
          <a:ext cx="2572175"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Exception with Precheck</a:t>
          </a:r>
          <a:endParaRPr lang="en-DE" sz="900" kern="1200" dirty="0"/>
        </a:p>
      </dsp:txBody>
      <dsp:txXfrm>
        <a:off x="7311" y="3839527"/>
        <a:ext cx="2557553" cy="135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E1D2E-EABC-4362-A632-4481DE2831BA}">
      <dsp:nvSpPr>
        <dsp:cNvPr id="0" name=""/>
        <dsp:cNvSpPr/>
      </dsp:nvSpPr>
      <dsp:spPr>
        <a:xfrm>
          <a:off x="0" y="147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Magic Literal</a:t>
          </a:r>
          <a:endParaRPr lang="en-DE" sz="900" kern="1200" dirty="0"/>
        </a:p>
      </dsp:txBody>
      <dsp:txXfrm>
        <a:off x="7311" y="155209"/>
        <a:ext cx="2484427" cy="135138"/>
      </dsp:txXfrm>
    </dsp:sp>
    <dsp:sp modelId="{C5458F36-431C-4982-A1C8-A4514DFA11D2}">
      <dsp:nvSpPr>
        <dsp:cNvPr id="0" name=""/>
        <dsp:cNvSpPr/>
      </dsp:nvSpPr>
      <dsp:spPr>
        <a:xfrm>
          <a:off x="0" y="320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Nested Conditional with Guard Clauses</a:t>
          </a:r>
          <a:endParaRPr lang="en-DE" sz="900" kern="1200" dirty="0"/>
        </a:p>
      </dsp:txBody>
      <dsp:txXfrm>
        <a:off x="7311" y="328009"/>
        <a:ext cx="2484427" cy="135138"/>
      </dsp:txXfrm>
    </dsp:sp>
    <dsp:sp modelId="{D72F6746-743F-4B4F-9D1A-0B8C51CEF321}">
      <dsp:nvSpPr>
        <dsp:cNvPr id="0" name=""/>
        <dsp:cNvSpPr/>
      </dsp:nvSpPr>
      <dsp:spPr>
        <a:xfrm>
          <a:off x="0" y="493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Parameter with Query</a:t>
          </a:r>
          <a:endParaRPr lang="en-DE" sz="900" kern="1200" dirty="0"/>
        </a:p>
      </dsp:txBody>
      <dsp:txXfrm>
        <a:off x="7311" y="500809"/>
        <a:ext cx="2484427" cy="135138"/>
      </dsp:txXfrm>
    </dsp:sp>
    <dsp:sp modelId="{1AC2103E-F866-40A6-8E49-8EC7A79F6B60}">
      <dsp:nvSpPr>
        <dsp:cNvPr id="0" name=""/>
        <dsp:cNvSpPr/>
      </dsp:nvSpPr>
      <dsp:spPr>
        <a:xfrm>
          <a:off x="0" y="666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Primitive with Object</a:t>
          </a:r>
          <a:endParaRPr lang="en-DE" sz="900" kern="1200" dirty="0"/>
        </a:p>
      </dsp:txBody>
      <dsp:txXfrm>
        <a:off x="7311" y="673609"/>
        <a:ext cx="2484427" cy="135138"/>
      </dsp:txXfrm>
    </dsp:sp>
    <dsp:sp modelId="{03BDFC6B-5281-4025-A0DE-ED6590FCD540}">
      <dsp:nvSpPr>
        <dsp:cNvPr id="0" name=""/>
        <dsp:cNvSpPr/>
      </dsp:nvSpPr>
      <dsp:spPr>
        <a:xfrm>
          <a:off x="0" y="839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Query with Parameter</a:t>
          </a:r>
          <a:endParaRPr lang="en-DE" sz="900" kern="1200" dirty="0"/>
        </a:p>
      </dsp:txBody>
      <dsp:txXfrm>
        <a:off x="7311" y="846409"/>
        <a:ext cx="2484427" cy="135138"/>
      </dsp:txXfrm>
    </dsp:sp>
    <dsp:sp modelId="{B3EAD176-3A0E-4B7A-8AF6-A1D64E57CB05}">
      <dsp:nvSpPr>
        <dsp:cNvPr id="0" name=""/>
        <dsp:cNvSpPr/>
      </dsp:nvSpPr>
      <dsp:spPr>
        <a:xfrm>
          <a:off x="0" y="1011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Subclass with Delegate</a:t>
          </a:r>
          <a:endParaRPr lang="en-DE" sz="900" kern="1200" dirty="0"/>
        </a:p>
      </dsp:txBody>
      <dsp:txXfrm>
        <a:off x="7311" y="1019209"/>
        <a:ext cx="2484427" cy="135138"/>
      </dsp:txXfrm>
    </dsp:sp>
    <dsp:sp modelId="{11057E32-7260-416C-86C0-9601125B3846}">
      <dsp:nvSpPr>
        <dsp:cNvPr id="0" name=""/>
        <dsp:cNvSpPr/>
      </dsp:nvSpPr>
      <dsp:spPr>
        <a:xfrm>
          <a:off x="0" y="1184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Superclass with Delegate</a:t>
          </a:r>
          <a:endParaRPr lang="en-DE" sz="900" kern="1200" dirty="0"/>
        </a:p>
      </dsp:txBody>
      <dsp:txXfrm>
        <a:off x="7311" y="1192009"/>
        <a:ext cx="2484427" cy="135138"/>
      </dsp:txXfrm>
    </dsp:sp>
    <dsp:sp modelId="{E3AAE2AE-3C74-4DA3-AEF4-DDBE1D77A829}">
      <dsp:nvSpPr>
        <dsp:cNvPr id="0" name=""/>
        <dsp:cNvSpPr/>
      </dsp:nvSpPr>
      <dsp:spPr>
        <a:xfrm>
          <a:off x="0" y="1357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Temp with Query</a:t>
          </a:r>
          <a:endParaRPr lang="en-DE" sz="900" kern="1200" dirty="0"/>
        </a:p>
      </dsp:txBody>
      <dsp:txXfrm>
        <a:off x="7311" y="1364809"/>
        <a:ext cx="2484427" cy="135138"/>
      </dsp:txXfrm>
    </dsp:sp>
    <dsp:sp modelId="{299BC60B-5E77-470E-A733-D60B0B74E037}">
      <dsp:nvSpPr>
        <dsp:cNvPr id="0" name=""/>
        <dsp:cNvSpPr/>
      </dsp:nvSpPr>
      <dsp:spPr>
        <a:xfrm>
          <a:off x="0" y="1530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Replace Type Code with Subclasses</a:t>
          </a:r>
          <a:endParaRPr lang="en-DE" sz="900" kern="1200" dirty="0"/>
        </a:p>
      </dsp:txBody>
      <dsp:txXfrm>
        <a:off x="7311" y="1537609"/>
        <a:ext cx="2484427" cy="135138"/>
      </dsp:txXfrm>
    </dsp:sp>
    <dsp:sp modelId="{35063A83-7262-471A-9CCC-2BABA4508CF4}">
      <dsp:nvSpPr>
        <dsp:cNvPr id="0" name=""/>
        <dsp:cNvSpPr/>
      </dsp:nvSpPr>
      <dsp:spPr>
        <a:xfrm>
          <a:off x="0" y="1703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Return Modified Value</a:t>
          </a:r>
          <a:endParaRPr lang="en-DE" sz="900" kern="1200" dirty="0"/>
        </a:p>
      </dsp:txBody>
      <dsp:txXfrm>
        <a:off x="7311" y="1710409"/>
        <a:ext cx="2484427" cy="135138"/>
      </dsp:txXfrm>
    </dsp:sp>
    <dsp:sp modelId="{EB03D740-4A13-4F17-BD7F-ECF9306F13AE}">
      <dsp:nvSpPr>
        <dsp:cNvPr id="0" name=""/>
        <dsp:cNvSpPr/>
      </dsp:nvSpPr>
      <dsp:spPr>
        <a:xfrm>
          <a:off x="0" y="1875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Separate Query from Modifier</a:t>
          </a:r>
          <a:endParaRPr lang="en-DE" sz="900" kern="1200" dirty="0"/>
        </a:p>
      </dsp:txBody>
      <dsp:txXfrm>
        <a:off x="7311" y="1883209"/>
        <a:ext cx="2484427" cy="135138"/>
      </dsp:txXfrm>
    </dsp:sp>
    <dsp:sp modelId="{01268D1D-FE23-4C74-B404-FA8E43BA5E6B}">
      <dsp:nvSpPr>
        <dsp:cNvPr id="0" name=""/>
        <dsp:cNvSpPr/>
      </dsp:nvSpPr>
      <dsp:spPr>
        <a:xfrm>
          <a:off x="0" y="2048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Slide Statements</a:t>
          </a:r>
          <a:endParaRPr lang="en-DE" sz="900" kern="1200" dirty="0"/>
        </a:p>
      </dsp:txBody>
      <dsp:txXfrm>
        <a:off x="7311" y="2056009"/>
        <a:ext cx="2484427" cy="135138"/>
      </dsp:txXfrm>
    </dsp:sp>
    <dsp:sp modelId="{C912DCBC-70F4-4F58-9025-9D5481F8C6D4}">
      <dsp:nvSpPr>
        <dsp:cNvPr id="0" name=""/>
        <dsp:cNvSpPr/>
      </dsp:nvSpPr>
      <dsp:spPr>
        <a:xfrm>
          <a:off x="0" y="2221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Loop</a:t>
          </a:r>
          <a:endParaRPr lang="en-DE" sz="900" kern="1200" dirty="0"/>
        </a:p>
      </dsp:txBody>
      <dsp:txXfrm>
        <a:off x="7311" y="2228809"/>
        <a:ext cx="2484427" cy="135138"/>
      </dsp:txXfrm>
    </dsp:sp>
    <dsp:sp modelId="{AF33F06E-74CA-4F22-AE93-A9887DD22631}">
      <dsp:nvSpPr>
        <dsp:cNvPr id="0" name=""/>
        <dsp:cNvSpPr/>
      </dsp:nvSpPr>
      <dsp:spPr>
        <a:xfrm>
          <a:off x="0" y="2394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Phase</a:t>
          </a:r>
          <a:endParaRPr lang="en-DE" sz="900" kern="1200" dirty="0"/>
        </a:p>
      </dsp:txBody>
      <dsp:txXfrm>
        <a:off x="7311" y="2401609"/>
        <a:ext cx="2484427" cy="135138"/>
      </dsp:txXfrm>
    </dsp:sp>
    <dsp:sp modelId="{9521E69B-E748-4D4F-9989-57408A760E76}">
      <dsp:nvSpPr>
        <dsp:cNvPr id="0" name=""/>
        <dsp:cNvSpPr/>
      </dsp:nvSpPr>
      <dsp:spPr>
        <a:xfrm>
          <a:off x="0" y="2567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Split Variable</a:t>
          </a:r>
          <a:endParaRPr lang="en-DE" sz="900" kern="1200" dirty="0"/>
        </a:p>
      </dsp:txBody>
      <dsp:txXfrm>
        <a:off x="7311" y="2574409"/>
        <a:ext cx="2484427" cy="135138"/>
      </dsp:txXfrm>
    </dsp:sp>
    <dsp:sp modelId="{1B880F2C-E637-4EC5-B752-1288A0D1309B}">
      <dsp:nvSpPr>
        <dsp:cNvPr id="0" name=""/>
        <dsp:cNvSpPr/>
      </dsp:nvSpPr>
      <dsp:spPr>
        <a:xfrm>
          <a:off x="0" y="2739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Substitute Algorithm</a:t>
          </a:r>
          <a:endParaRPr lang="en-DE" sz="900" kern="1200" dirty="0"/>
        </a:p>
      </dsp:txBody>
      <dsp:txXfrm>
        <a:off x="7311" y="2747209"/>
        <a:ext cx="2484427" cy="135138"/>
      </dsp:txXfrm>
    </dsp:sp>
    <dsp:sp modelId="{FFBA0CB5-250B-4035-A6E2-ACBE712E3556}">
      <dsp:nvSpPr>
        <dsp:cNvPr id="0" name=""/>
        <dsp:cNvSpPr/>
      </dsp:nvSpPr>
      <dsp:spPr>
        <a:xfrm>
          <a:off x="0" y="2912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Loop with Pipeline</a:t>
          </a:r>
          <a:endParaRPr lang="en-DE" sz="900" kern="1200" dirty="0"/>
        </a:p>
      </dsp:txBody>
      <dsp:txXfrm>
        <a:off x="7311" y="2920009"/>
        <a:ext cx="2484427" cy="135138"/>
      </dsp:txXfrm>
    </dsp:sp>
    <dsp:sp modelId="{3CED36CA-FE93-4AF5-B5CA-280E2E16C021}">
      <dsp:nvSpPr>
        <dsp:cNvPr id="0" name=""/>
        <dsp:cNvSpPr/>
      </dsp:nvSpPr>
      <dsp:spPr>
        <a:xfrm>
          <a:off x="0" y="30854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Statements into Function</a:t>
          </a:r>
          <a:endParaRPr lang="en-DE" sz="900" kern="1200" dirty="0"/>
        </a:p>
      </dsp:txBody>
      <dsp:txXfrm>
        <a:off x="7311" y="3092809"/>
        <a:ext cx="2484427" cy="135138"/>
      </dsp:txXfrm>
    </dsp:sp>
    <dsp:sp modelId="{4DC0A339-29BB-4B3E-BE4A-D26E6EC6A2A7}">
      <dsp:nvSpPr>
        <dsp:cNvPr id="0" name=""/>
        <dsp:cNvSpPr/>
      </dsp:nvSpPr>
      <dsp:spPr>
        <a:xfrm>
          <a:off x="0" y="32582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Inline Code with Function Call</a:t>
          </a:r>
          <a:endParaRPr lang="en-DE" sz="900" kern="1200" dirty="0"/>
        </a:p>
      </dsp:txBody>
      <dsp:txXfrm>
        <a:off x="7311" y="3265609"/>
        <a:ext cx="2484427" cy="135138"/>
      </dsp:txXfrm>
    </dsp:sp>
    <dsp:sp modelId="{A8D8752F-E49A-42AB-8B0B-982A58257833}">
      <dsp:nvSpPr>
        <dsp:cNvPr id="0" name=""/>
        <dsp:cNvSpPr/>
      </dsp:nvSpPr>
      <dsp:spPr>
        <a:xfrm>
          <a:off x="0" y="34310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Move Function</a:t>
          </a:r>
          <a:endParaRPr lang="en-DE" sz="900" kern="1200" dirty="0"/>
        </a:p>
      </dsp:txBody>
      <dsp:txXfrm>
        <a:off x="7311" y="3438409"/>
        <a:ext cx="2484427" cy="135138"/>
      </dsp:txXfrm>
    </dsp:sp>
    <dsp:sp modelId="{7FCC60D5-4141-4511-ABC6-6611805C6285}">
      <dsp:nvSpPr>
        <dsp:cNvPr id="0" name=""/>
        <dsp:cNvSpPr/>
      </dsp:nvSpPr>
      <dsp:spPr>
        <a:xfrm>
          <a:off x="0" y="36038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dirty="0"/>
            <a:t>Replace Function with Command</a:t>
          </a:r>
          <a:endParaRPr lang="en-DE" sz="900" kern="1200" dirty="0"/>
        </a:p>
      </dsp:txBody>
      <dsp:txXfrm>
        <a:off x="7311" y="3611209"/>
        <a:ext cx="2484427" cy="135138"/>
      </dsp:txXfrm>
    </dsp:sp>
    <dsp:sp modelId="{CD4C5104-2DB2-47E1-9C48-4853717FD1F6}">
      <dsp:nvSpPr>
        <dsp:cNvPr id="0" name=""/>
        <dsp:cNvSpPr/>
      </dsp:nvSpPr>
      <dsp:spPr>
        <a:xfrm>
          <a:off x="0" y="3776698"/>
          <a:ext cx="2499049" cy="149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0" rIns="34290" bIns="0" numCol="1" spcCol="1270" anchor="ctr" anchorCtr="0">
          <a:noAutofit/>
        </a:bodyPr>
        <a:lstStyle/>
        <a:p>
          <a:pPr marL="0" lvl="0" indent="0" algn="l" defTabSz="400050">
            <a:lnSpc>
              <a:spcPct val="90000"/>
            </a:lnSpc>
            <a:spcBef>
              <a:spcPct val="0"/>
            </a:spcBef>
            <a:spcAft>
              <a:spcPct val="35000"/>
            </a:spcAft>
            <a:buNone/>
          </a:pPr>
          <a:r>
            <a:rPr lang="en-GB" sz="900" b="1" i="0" kern="1200"/>
            <a:t>Move Field</a:t>
          </a:r>
          <a:endParaRPr lang="en-DE" sz="900" kern="1200" dirty="0"/>
        </a:p>
      </dsp:txBody>
      <dsp:txXfrm>
        <a:off x="7311" y="3784009"/>
        <a:ext cx="2484427" cy="1351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a:xfrm>
            <a:off x="2692397" y="5037663"/>
            <a:ext cx="5214635" cy="279400"/>
          </a:xfrm>
        </p:spPr>
        <p:txBody>
          <a:bodyPr/>
          <a:lstStyle/>
          <a:p>
            <a:endParaRPr lang="en-DE"/>
          </a:p>
        </p:txBody>
      </p:sp>
      <p:sp>
        <p:nvSpPr>
          <p:cNvPr id="6" name="Slide Number Placeholder 5"/>
          <p:cNvSpPr>
            <a:spLocks noGrp="1"/>
          </p:cNvSpPr>
          <p:nvPr>
            <p:ph type="sldNum" sz="quarter" idx="12"/>
          </p:nvPr>
        </p:nvSpPr>
        <p:spPr>
          <a:xfrm>
            <a:off x="8956900" y="5037663"/>
            <a:ext cx="551167" cy="279400"/>
          </a:xfrm>
        </p:spPr>
        <p:txBody>
          <a:bodyPr/>
          <a:lstStyle/>
          <a:p>
            <a:fld id="{A54D046F-8D4C-4CE5-AA81-64786CDFC8E8}" type="slidenum">
              <a:rPr lang="en-DE" smtClean="0"/>
              <a:t>‹#›</a:t>
            </a:fld>
            <a:endParaRPr lang="en-D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067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18/12/2022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78104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304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894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96605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378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109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647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39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172396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56E307-6B2F-44D3-BAE8-85C161B1104B}" type="datetimeFigureOut">
              <a:rPr lang="en-DE" smtClean="0"/>
              <a:t>18/12/2022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A54D046F-8D4C-4CE5-AA81-64786CDFC8E8}" type="slidenum">
              <a:rPr lang="en-DE" smtClean="0"/>
              <a:t>‹#›</a:t>
            </a:fld>
            <a:endParaRPr lang="en-D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32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56E307-6B2F-44D3-BAE8-85C161B1104B}" type="datetimeFigureOut">
              <a:rPr lang="en-DE" smtClean="0"/>
              <a:t>18/12/2022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174599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56E307-6B2F-44D3-BAE8-85C161B1104B}" type="datetimeFigureOut">
              <a:rPr lang="en-DE" smtClean="0"/>
              <a:t>18/12/2022</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A54D046F-8D4C-4CE5-AA81-64786CDFC8E8}" type="slidenum">
              <a:rPr lang="en-DE" smtClean="0"/>
              <a:t>‹#›</a:t>
            </a:fld>
            <a:endParaRPr lang="en-D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988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56E307-6B2F-44D3-BAE8-85C161B1104B}" type="datetimeFigureOut">
              <a:rPr lang="en-DE" smtClean="0"/>
              <a:t>18/12/2022</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A54D046F-8D4C-4CE5-AA81-64786CDFC8E8}" type="slidenum">
              <a:rPr lang="en-DE" smtClean="0"/>
              <a:t>‹#›</a:t>
            </a:fld>
            <a:endParaRPr lang="en-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92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6E307-6B2F-44D3-BAE8-85C161B1104B}" type="datetimeFigureOut">
              <a:rPr lang="en-DE" smtClean="0"/>
              <a:t>18/12/2022</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284125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18/12/2022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25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6E307-6B2F-44D3-BAE8-85C161B1104B}" type="datetimeFigureOut">
              <a:rPr lang="en-DE" smtClean="0"/>
              <a:t>18/12/2022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A54D046F-8D4C-4CE5-AA81-64786CDFC8E8}" type="slidenum">
              <a:rPr lang="en-DE" smtClean="0"/>
              <a:t>‹#›</a:t>
            </a:fld>
            <a:endParaRPr lang="en-DE"/>
          </a:p>
        </p:txBody>
      </p:sp>
    </p:spTree>
    <p:extLst>
      <p:ext uri="{BB962C8B-B14F-4D97-AF65-F5344CB8AC3E}">
        <p14:creationId xmlns:p14="http://schemas.microsoft.com/office/powerpoint/2010/main" val="47464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56E307-6B2F-44D3-BAE8-85C161B1104B}" type="datetimeFigureOut">
              <a:rPr lang="en-DE" smtClean="0"/>
              <a:t>18/12/2022</a:t>
            </a:fld>
            <a:endParaRPr lang="en-D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D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4D046F-8D4C-4CE5-AA81-64786CDFC8E8}" type="slidenum">
              <a:rPr lang="en-DE" smtClean="0"/>
              <a:t>‹#›</a:t>
            </a:fld>
            <a:endParaRPr lang="en-DE"/>
          </a:p>
        </p:txBody>
      </p:sp>
    </p:spTree>
    <p:extLst>
      <p:ext uri="{BB962C8B-B14F-4D97-AF65-F5344CB8AC3E}">
        <p14:creationId xmlns:p14="http://schemas.microsoft.com/office/powerpoint/2010/main" val="72013277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2.jpeg"/><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9227-FE0A-5E17-DCEA-047769B807D3}"/>
              </a:ext>
            </a:extLst>
          </p:cNvPr>
          <p:cNvSpPr>
            <a:spLocks noGrp="1"/>
          </p:cNvSpPr>
          <p:nvPr>
            <p:ph type="ctrTitle"/>
          </p:nvPr>
        </p:nvSpPr>
        <p:spPr/>
        <p:txBody>
          <a:bodyPr/>
          <a:lstStyle/>
          <a:p>
            <a:r>
              <a:rPr lang="en-GB" dirty="0"/>
              <a:t>Refactoring</a:t>
            </a:r>
            <a:endParaRPr lang="en-DE" dirty="0"/>
          </a:p>
        </p:txBody>
      </p:sp>
      <p:sp>
        <p:nvSpPr>
          <p:cNvPr id="3" name="Subtitle 2">
            <a:extLst>
              <a:ext uri="{FF2B5EF4-FFF2-40B4-BE49-F238E27FC236}">
                <a16:creationId xmlns:a16="http://schemas.microsoft.com/office/drawing/2014/main" id="{3FDFC4D1-B810-307E-FCA2-3F7A550FC423}"/>
              </a:ext>
            </a:extLst>
          </p:cNvPr>
          <p:cNvSpPr>
            <a:spLocks noGrp="1"/>
          </p:cNvSpPr>
          <p:nvPr>
            <p:ph type="subTitle" idx="1"/>
          </p:nvPr>
        </p:nvSpPr>
        <p:spPr/>
        <p:txBody>
          <a:bodyPr>
            <a:normAutofit/>
          </a:bodyPr>
          <a:lstStyle/>
          <a:p>
            <a:r>
              <a:rPr lang="en-GB" dirty="0"/>
              <a:t>Presentation by:</a:t>
            </a:r>
          </a:p>
          <a:p>
            <a:r>
              <a:rPr lang="en-GB" dirty="0"/>
              <a:t>Slaven Mlinaric</a:t>
            </a:r>
            <a:endParaRPr lang="en-DE" dirty="0"/>
          </a:p>
        </p:txBody>
      </p:sp>
    </p:spTree>
    <p:extLst>
      <p:ext uri="{BB962C8B-B14F-4D97-AF65-F5344CB8AC3E}">
        <p14:creationId xmlns:p14="http://schemas.microsoft.com/office/powerpoint/2010/main" val="2590832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2BEED-9003-D0A8-DCD2-678FF9C5154C}"/>
              </a:ext>
            </a:extLst>
          </p:cNvPr>
          <p:cNvPicPr>
            <a:picLocks noChangeAspect="1"/>
          </p:cNvPicPr>
          <p:nvPr/>
        </p:nvPicPr>
        <p:blipFill>
          <a:blip r:embed="rId2"/>
          <a:stretch>
            <a:fillRect/>
          </a:stretch>
        </p:blipFill>
        <p:spPr>
          <a:xfrm>
            <a:off x="646923" y="922948"/>
            <a:ext cx="4392145" cy="1204680"/>
          </a:xfrm>
          <a:prstGeom prst="rect">
            <a:avLst/>
          </a:prstGeom>
        </p:spPr>
      </p:pic>
      <p:sp>
        <p:nvSpPr>
          <p:cNvPr id="4" name="TextBox 3">
            <a:extLst>
              <a:ext uri="{FF2B5EF4-FFF2-40B4-BE49-F238E27FC236}">
                <a16:creationId xmlns:a16="http://schemas.microsoft.com/office/drawing/2014/main" id="{7C0473D2-E9FD-3F7C-045A-2C2FFBAF65AE}"/>
              </a:ext>
            </a:extLst>
          </p:cNvPr>
          <p:cNvSpPr txBox="1"/>
          <p:nvPr/>
        </p:nvSpPr>
        <p:spPr>
          <a:xfrm>
            <a:off x="646923" y="553616"/>
            <a:ext cx="1163217" cy="369332"/>
          </a:xfrm>
          <a:prstGeom prst="rect">
            <a:avLst/>
          </a:prstGeom>
          <a:noFill/>
        </p:spPr>
        <p:txBody>
          <a:bodyPr wrap="square" rtlCol="0">
            <a:spAutoFit/>
          </a:bodyPr>
          <a:lstStyle/>
          <a:p>
            <a:r>
              <a:rPr lang="en-GB" dirty="0" err="1"/>
              <a:t>plays.json</a:t>
            </a:r>
            <a:endParaRPr lang="en-DE" dirty="0"/>
          </a:p>
        </p:txBody>
      </p:sp>
      <p:pic>
        <p:nvPicPr>
          <p:cNvPr id="6" name="Picture 5" descr="Text&#10;&#10;Description automatically generated">
            <a:extLst>
              <a:ext uri="{FF2B5EF4-FFF2-40B4-BE49-F238E27FC236}">
                <a16:creationId xmlns:a16="http://schemas.microsoft.com/office/drawing/2014/main" id="{BEA5D507-FC6B-E5EF-782D-AC7C9A527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979" y="2645492"/>
            <a:ext cx="3199170" cy="3617523"/>
          </a:xfrm>
          <a:prstGeom prst="rect">
            <a:avLst/>
          </a:prstGeom>
        </p:spPr>
      </p:pic>
      <p:pic>
        <p:nvPicPr>
          <p:cNvPr id="8" name="Picture 7" descr="Text&#10;&#10;Description automatically generated">
            <a:extLst>
              <a:ext uri="{FF2B5EF4-FFF2-40B4-BE49-F238E27FC236}">
                <a16:creationId xmlns:a16="http://schemas.microsoft.com/office/drawing/2014/main" id="{7F1EE1E0-D95C-68C9-1285-ACAD47978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420" y="922948"/>
            <a:ext cx="5472004" cy="5340067"/>
          </a:xfrm>
          <a:prstGeom prst="rect">
            <a:avLst/>
          </a:prstGeom>
        </p:spPr>
      </p:pic>
      <p:sp>
        <p:nvSpPr>
          <p:cNvPr id="9" name="TextBox 8">
            <a:extLst>
              <a:ext uri="{FF2B5EF4-FFF2-40B4-BE49-F238E27FC236}">
                <a16:creationId xmlns:a16="http://schemas.microsoft.com/office/drawing/2014/main" id="{AA7379FA-0891-E0C8-BB5E-97DC1A24B401}"/>
              </a:ext>
            </a:extLst>
          </p:cNvPr>
          <p:cNvSpPr txBox="1"/>
          <p:nvPr/>
        </p:nvSpPr>
        <p:spPr>
          <a:xfrm>
            <a:off x="747880" y="2276160"/>
            <a:ext cx="1403262" cy="369332"/>
          </a:xfrm>
          <a:prstGeom prst="rect">
            <a:avLst/>
          </a:prstGeom>
          <a:noFill/>
        </p:spPr>
        <p:txBody>
          <a:bodyPr wrap="square" rtlCol="0">
            <a:spAutoFit/>
          </a:bodyPr>
          <a:lstStyle/>
          <a:p>
            <a:r>
              <a:rPr lang="en-GB" dirty="0" err="1"/>
              <a:t>Invoices.json</a:t>
            </a:r>
            <a:endParaRPr lang="en-DE" dirty="0"/>
          </a:p>
        </p:txBody>
      </p:sp>
      <p:pic>
        <p:nvPicPr>
          <p:cNvPr id="11" name="Picture 10" descr="Text, letter&#10;&#10;Description automatically generated">
            <a:extLst>
              <a:ext uri="{FF2B5EF4-FFF2-40B4-BE49-F238E27FC236}">
                <a16:creationId xmlns:a16="http://schemas.microsoft.com/office/drawing/2014/main" id="{43481C23-F898-645B-F779-EBE9090B5F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4775" y="2367577"/>
            <a:ext cx="5014567" cy="1833972"/>
          </a:xfrm>
          <a:prstGeom prst="rect">
            <a:avLst/>
          </a:prstGeom>
          <a:ln w="38100">
            <a:solidFill>
              <a:schemeClr val="tx1"/>
            </a:solidFill>
          </a:ln>
        </p:spPr>
      </p:pic>
      <p:sp>
        <p:nvSpPr>
          <p:cNvPr id="12" name="TextBox 11">
            <a:extLst>
              <a:ext uri="{FF2B5EF4-FFF2-40B4-BE49-F238E27FC236}">
                <a16:creationId xmlns:a16="http://schemas.microsoft.com/office/drawing/2014/main" id="{F040A2EE-8580-21BA-4EA1-CB7DA998AB4F}"/>
              </a:ext>
            </a:extLst>
          </p:cNvPr>
          <p:cNvSpPr txBox="1"/>
          <p:nvPr/>
        </p:nvSpPr>
        <p:spPr>
          <a:xfrm>
            <a:off x="5354354" y="553616"/>
            <a:ext cx="2015412" cy="369332"/>
          </a:xfrm>
          <a:prstGeom prst="rect">
            <a:avLst/>
          </a:prstGeom>
          <a:noFill/>
        </p:spPr>
        <p:txBody>
          <a:bodyPr wrap="square" rtlCol="0">
            <a:spAutoFit/>
          </a:bodyPr>
          <a:lstStyle/>
          <a:p>
            <a:r>
              <a:rPr lang="en-GB" dirty="0"/>
              <a:t>print.js</a:t>
            </a:r>
          </a:p>
        </p:txBody>
      </p:sp>
      <p:sp>
        <p:nvSpPr>
          <p:cNvPr id="13" name="TextBox 12">
            <a:extLst>
              <a:ext uri="{FF2B5EF4-FFF2-40B4-BE49-F238E27FC236}">
                <a16:creationId xmlns:a16="http://schemas.microsoft.com/office/drawing/2014/main" id="{571736C1-9986-F76E-776B-DF69892BBCD6}"/>
              </a:ext>
            </a:extLst>
          </p:cNvPr>
          <p:cNvSpPr txBox="1"/>
          <p:nvPr/>
        </p:nvSpPr>
        <p:spPr>
          <a:xfrm>
            <a:off x="3718772" y="1906828"/>
            <a:ext cx="2545567" cy="369332"/>
          </a:xfrm>
          <a:prstGeom prst="rect">
            <a:avLst/>
          </a:prstGeom>
          <a:noFill/>
          <a:ln w="38100">
            <a:noFill/>
          </a:ln>
        </p:spPr>
        <p:txBody>
          <a:bodyPr wrap="square" rtlCol="0">
            <a:spAutoFit/>
          </a:bodyPr>
          <a:lstStyle/>
          <a:p>
            <a:r>
              <a:rPr lang="en-GB" dirty="0"/>
              <a:t>Output:</a:t>
            </a:r>
            <a:endParaRPr lang="en-DE" dirty="0"/>
          </a:p>
        </p:txBody>
      </p:sp>
    </p:spTree>
    <p:extLst>
      <p:ext uri="{BB962C8B-B14F-4D97-AF65-F5344CB8AC3E}">
        <p14:creationId xmlns:p14="http://schemas.microsoft.com/office/powerpoint/2010/main" val="42257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childTnLst>
                                </p:cTn>
                              </p:par>
                              <p:par>
                                <p:cTn id="51" presetID="53" presetClass="exit" presetSubtype="32" fill="hold" nodeType="withEffect">
                                  <p:stCondLst>
                                    <p:cond delay="0"/>
                                  </p:stCondLst>
                                  <p:childTnLst>
                                    <p:anim calcmode="lin" valueType="num">
                                      <p:cBhvr>
                                        <p:cTn id="52" dur="500"/>
                                        <p:tgtEl>
                                          <p:spTgt spid="3"/>
                                        </p:tgtEl>
                                        <p:attrNameLst>
                                          <p:attrName>ppt_w</p:attrName>
                                        </p:attrNameLst>
                                      </p:cBhvr>
                                      <p:tavLst>
                                        <p:tav tm="0">
                                          <p:val>
                                            <p:strVal val="ppt_w"/>
                                          </p:val>
                                        </p:tav>
                                        <p:tav tm="100000">
                                          <p:val>
                                            <p:fltVal val="0"/>
                                          </p:val>
                                        </p:tav>
                                      </p:tavLst>
                                    </p:anim>
                                    <p:anim calcmode="lin" valueType="num">
                                      <p:cBhvr>
                                        <p:cTn id="53" dur="500"/>
                                        <p:tgtEl>
                                          <p:spTgt spid="3"/>
                                        </p:tgtEl>
                                        <p:attrNameLst>
                                          <p:attrName>ppt_h</p:attrName>
                                        </p:attrNameLst>
                                      </p:cBhvr>
                                      <p:tavLst>
                                        <p:tav tm="0">
                                          <p:val>
                                            <p:strVal val="ppt_h"/>
                                          </p:val>
                                        </p:tav>
                                        <p:tav tm="100000">
                                          <p:val>
                                            <p:fltVal val="0"/>
                                          </p:val>
                                        </p:tav>
                                      </p:tavLst>
                                    </p:anim>
                                    <p:animEffect transition="out" filter="fade">
                                      <p:cBhvr>
                                        <p:cTn id="54" dur="500"/>
                                        <p:tgtEl>
                                          <p:spTgt spid="3"/>
                                        </p:tgtEl>
                                      </p:cBhvr>
                                    </p:animEffect>
                                    <p:set>
                                      <p:cBhvr>
                                        <p:cTn id="55" dur="1" fill="hold">
                                          <p:stCondLst>
                                            <p:cond delay="499"/>
                                          </p:stCondLst>
                                        </p:cTn>
                                        <p:tgtEl>
                                          <p:spTgt spid="3"/>
                                        </p:tgtEl>
                                        <p:attrNameLst>
                                          <p:attrName>style.visibility</p:attrName>
                                        </p:attrNameLst>
                                      </p:cBhvr>
                                      <p:to>
                                        <p:strVal val="hidden"/>
                                      </p:to>
                                    </p:set>
                                  </p:childTnLst>
                                </p:cTn>
                              </p:par>
                              <p:par>
                                <p:cTn id="56" presetID="53" presetClass="exit" presetSubtype="32" fill="hold" grpId="1" nodeType="withEffect">
                                  <p:stCondLst>
                                    <p:cond delay="0"/>
                                  </p:stCondLst>
                                  <p:childTnLst>
                                    <p:anim calcmode="lin" valueType="num">
                                      <p:cBhvr>
                                        <p:cTn id="57" dur="500"/>
                                        <p:tgtEl>
                                          <p:spTgt spid="4"/>
                                        </p:tgtEl>
                                        <p:attrNameLst>
                                          <p:attrName>ppt_w</p:attrName>
                                        </p:attrNameLst>
                                      </p:cBhvr>
                                      <p:tavLst>
                                        <p:tav tm="0">
                                          <p:val>
                                            <p:strVal val="ppt_w"/>
                                          </p:val>
                                        </p:tav>
                                        <p:tav tm="100000">
                                          <p:val>
                                            <p:fltVal val="0"/>
                                          </p:val>
                                        </p:tav>
                                      </p:tavLst>
                                    </p:anim>
                                    <p:anim calcmode="lin" valueType="num">
                                      <p:cBhvr>
                                        <p:cTn id="58" dur="500"/>
                                        <p:tgtEl>
                                          <p:spTgt spid="4"/>
                                        </p:tgtEl>
                                        <p:attrNameLst>
                                          <p:attrName>ppt_h</p:attrName>
                                        </p:attrNameLst>
                                      </p:cBhvr>
                                      <p:tavLst>
                                        <p:tav tm="0">
                                          <p:val>
                                            <p:strVal val="ppt_h"/>
                                          </p:val>
                                        </p:tav>
                                        <p:tav tm="100000">
                                          <p:val>
                                            <p:fltVal val="0"/>
                                          </p:val>
                                        </p:tav>
                                      </p:tavLst>
                                    </p:anim>
                                    <p:animEffect transition="out" filter="fade">
                                      <p:cBhvr>
                                        <p:cTn id="59" dur="500"/>
                                        <p:tgtEl>
                                          <p:spTgt spid="4"/>
                                        </p:tgtEl>
                                      </p:cBhvr>
                                    </p:animEffect>
                                    <p:set>
                                      <p:cBhvr>
                                        <p:cTn id="60" dur="1" fill="hold">
                                          <p:stCondLst>
                                            <p:cond delay="499"/>
                                          </p:stCondLst>
                                        </p:cTn>
                                        <p:tgtEl>
                                          <p:spTgt spid="4"/>
                                        </p:tgtEl>
                                        <p:attrNameLst>
                                          <p:attrName>style.visibility</p:attrName>
                                        </p:attrNameLst>
                                      </p:cBhvr>
                                      <p:to>
                                        <p:strVal val="hidden"/>
                                      </p:to>
                                    </p:set>
                                  </p:childTnLst>
                                </p:cTn>
                              </p:par>
                              <p:par>
                                <p:cTn id="61" presetID="53" presetClass="exit" presetSubtype="32" fill="hold" nodeType="withEffect">
                                  <p:stCondLst>
                                    <p:cond delay="0"/>
                                  </p:stCondLst>
                                  <p:childTnLst>
                                    <p:anim calcmode="lin" valueType="num">
                                      <p:cBhvr>
                                        <p:cTn id="62" dur="500"/>
                                        <p:tgtEl>
                                          <p:spTgt spid="6"/>
                                        </p:tgtEl>
                                        <p:attrNameLst>
                                          <p:attrName>ppt_w</p:attrName>
                                        </p:attrNameLst>
                                      </p:cBhvr>
                                      <p:tavLst>
                                        <p:tav tm="0">
                                          <p:val>
                                            <p:strVal val="ppt_w"/>
                                          </p:val>
                                        </p:tav>
                                        <p:tav tm="100000">
                                          <p:val>
                                            <p:fltVal val="0"/>
                                          </p:val>
                                        </p:tav>
                                      </p:tavLst>
                                    </p:anim>
                                    <p:anim calcmode="lin" valueType="num">
                                      <p:cBhvr>
                                        <p:cTn id="63" dur="500"/>
                                        <p:tgtEl>
                                          <p:spTgt spid="6"/>
                                        </p:tgtEl>
                                        <p:attrNameLst>
                                          <p:attrName>ppt_h</p:attrName>
                                        </p:attrNameLst>
                                      </p:cBhvr>
                                      <p:tavLst>
                                        <p:tav tm="0">
                                          <p:val>
                                            <p:strVal val="ppt_h"/>
                                          </p:val>
                                        </p:tav>
                                        <p:tav tm="100000">
                                          <p:val>
                                            <p:fltVal val="0"/>
                                          </p:val>
                                        </p:tav>
                                      </p:tavLst>
                                    </p:anim>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53" presetClass="exit" presetSubtype="32" fill="hold" grpId="1" nodeType="withEffect">
                                  <p:stCondLst>
                                    <p:cond delay="0"/>
                                  </p:stCondLst>
                                  <p:childTnLst>
                                    <p:anim calcmode="lin" valueType="num">
                                      <p:cBhvr>
                                        <p:cTn id="67" dur="500"/>
                                        <p:tgtEl>
                                          <p:spTgt spid="9"/>
                                        </p:tgtEl>
                                        <p:attrNameLst>
                                          <p:attrName>ppt_w</p:attrName>
                                        </p:attrNameLst>
                                      </p:cBhvr>
                                      <p:tavLst>
                                        <p:tav tm="0">
                                          <p:val>
                                            <p:strVal val="ppt_w"/>
                                          </p:val>
                                        </p:tav>
                                        <p:tav tm="100000">
                                          <p:val>
                                            <p:fltVal val="0"/>
                                          </p:val>
                                        </p:tav>
                                      </p:tavLst>
                                    </p:anim>
                                    <p:anim calcmode="lin" valueType="num">
                                      <p:cBhvr>
                                        <p:cTn id="68" dur="500"/>
                                        <p:tgtEl>
                                          <p:spTgt spid="9"/>
                                        </p:tgtEl>
                                        <p:attrNameLst>
                                          <p:attrName>ppt_h</p:attrName>
                                        </p:attrNameLst>
                                      </p:cBhvr>
                                      <p:tavLst>
                                        <p:tav tm="0">
                                          <p:val>
                                            <p:strVal val="ppt_h"/>
                                          </p:val>
                                        </p:tav>
                                        <p:tav tm="100000">
                                          <p:val>
                                            <p:fltVal val="0"/>
                                          </p:val>
                                        </p:tav>
                                      </p:tavLst>
                                    </p:anim>
                                    <p:animEffect transition="out" filter="fade">
                                      <p:cBhvr>
                                        <p:cTn id="69" dur="500"/>
                                        <p:tgtEl>
                                          <p:spTgt spid="9"/>
                                        </p:tgtEl>
                                      </p:cBhvr>
                                    </p:animEffect>
                                    <p:set>
                                      <p:cBhvr>
                                        <p:cTn id="70" dur="1" fill="hold">
                                          <p:stCondLst>
                                            <p:cond delay="499"/>
                                          </p:stCondLst>
                                        </p:cTn>
                                        <p:tgtEl>
                                          <p:spTgt spid="9"/>
                                        </p:tgtEl>
                                        <p:attrNameLst>
                                          <p:attrName>style.visibility</p:attrName>
                                        </p:attrNameLst>
                                      </p:cBhvr>
                                      <p:to>
                                        <p:strVal val="hidden"/>
                                      </p:to>
                                    </p:set>
                                  </p:childTnLst>
                                </p:cTn>
                              </p:par>
                              <p:par>
                                <p:cTn id="71" presetID="53" presetClass="exit" presetSubtype="32" fill="hold" nodeType="withEffect">
                                  <p:stCondLst>
                                    <p:cond delay="0"/>
                                  </p:stCondLst>
                                  <p:childTnLst>
                                    <p:anim calcmode="lin" valueType="num">
                                      <p:cBhvr>
                                        <p:cTn id="72" dur="500"/>
                                        <p:tgtEl>
                                          <p:spTgt spid="8"/>
                                        </p:tgtEl>
                                        <p:attrNameLst>
                                          <p:attrName>ppt_w</p:attrName>
                                        </p:attrNameLst>
                                      </p:cBhvr>
                                      <p:tavLst>
                                        <p:tav tm="0">
                                          <p:val>
                                            <p:strVal val="ppt_w"/>
                                          </p:val>
                                        </p:tav>
                                        <p:tav tm="100000">
                                          <p:val>
                                            <p:fltVal val="0"/>
                                          </p:val>
                                        </p:tav>
                                      </p:tavLst>
                                    </p:anim>
                                    <p:anim calcmode="lin" valueType="num">
                                      <p:cBhvr>
                                        <p:cTn id="73" dur="500"/>
                                        <p:tgtEl>
                                          <p:spTgt spid="8"/>
                                        </p:tgtEl>
                                        <p:attrNameLst>
                                          <p:attrName>ppt_h</p:attrName>
                                        </p:attrNameLst>
                                      </p:cBhvr>
                                      <p:tavLst>
                                        <p:tav tm="0">
                                          <p:val>
                                            <p:strVal val="ppt_h"/>
                                          </p:val>
                                        </p:tav>
                                        <p:tav tm="100000">
                                          <p:val>
                                            <p:fltVal val="0"/>
                                          </p:val>
                                        </p:tav>
                                      </p:tavLst>
                                    </p:anim>
                                    <p:animEffect transition="out" filter="fade">
                                      <p:cBhvr>
                                        <p:cTn id="74" dur="500"/>
                                        <p:tgtEl>
                                          <p:spTgt spid="8"/>
                                        </p:tgtEl>
                                      </p:cBhvr>
                                    </p:animEffect>
                                    <p:set>
                                      <p:cBhvr>
                                        <p:cTn id="75" dur="1" fill="hold">
                                          <p:stCondLst>
                                            <p:cond delay="499"/>
                                          </p:stCondLst>
                                        </p:cTn>
                                        <p:tgtEl>
                                          <p:spTgt spid="8"/>
                                        </p:tgtEl>
                                        <p:attrNameLst>
                                          <p:attrName>style.visibility</p:attrName>
                                        </p:attrNameLst>
                                      </p:cBhvr>
                                      <p:to>
                                        <p:strVal val="hidden"/>
                                      </p:to>
                                    </p:set>
                                  </p:childTnLst>
                                </p:cTn>
                              </p:par>
                              <p:par>
                                <p:cTn id="76" presetID="53" presetClass="exit" presetSubtype="32" fill="hold" grpId="1" nodeType="withEffect">
                                  <p:stCondLst>
                                    <p:cond delay="0"/>
                                  </p:stCondLst>
                                  <p:childTnLst>
                                    <p:anim calcmode="lin" valueType="num">
                                      <p:cBhvr>
                                        <p:cTn id="77" dur="500"/>
                                        <p:tgtEl>
                                          <p:spTgt spid="12"/>
                                        </p:tgtEl>
                                        <p:attrNameLst>
                                          <p:attrName>ppt_w</p:attrName>
                                        </p:attrNameLst>
                                      </p:cBhvr>
                                      <p:tavLst>
                                        <p:tav tm="0">
                                          <p:val>
                                            <p:strVal val="ppt_w"/>
                                          </p:val>
                                        </p:tav>
                                        <p:tav tm="100000">
                                          <p:val>
                                            <p:fltVal val="0"/>
                                          </p:val>
                                        </p:tav>
                                      </p:tavLst>
                                    </p:anim>
                                    <p:anim calcmode="lin" valueType="num">
                                      <p:cBhvr>
                                        <p:cTn id="78" dur="500"/>
                                        <p:tgtEl>
                                          <p:spTgt spid="12"/>
                                        </p:tgtEl>
                                        <p:attrNameLst>
                                          <p:attrName>ppt_h</p:attrName>
                                        </p:attrNameLst>
                                      </p:cBhvr>
                                      <p:tavLst>
                                        <p:tav tm="0">
                                          <p:val>
                                            <p:strVal val="ppt_h"/>
                                          </p:val>
                                        </p:tav>
                                        <p:tav tm="100000">
                                          <p:val>
                                            <p:fltVal val="0"/>
                                          </p:val>
                                        </p:tav>
                                      </p:tavLst>
                                    </p:anim>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2" grpId="0"/>
      <p:bldP spid="12" grpId="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xt&#10;&#10;Description automatically generated">
            <a:extLst>
              <a:ext uri="{FF2B5EF4-FFF2-40B4-BE49-F238E27FC236}">
                <a16:creationId xmlns:a16="http://schemas.microsoft.com/office/drawing/2014/main" id="{2B28DFD2-7C95-E9C6-3678-7ABAE9BD9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28" y="655644"/>
            <a:ext cx="5683754" cy="5546712"/>
          </a:xfrm>
          <a:prstGeom prst="rect">
            <a:avLst/>
          </a:prstGeom>
          <a:effectLst>
            <a:softEdge rad="12700"/>
          </a:effectLst>
        </p:spPr>
      </p:pic>
      <p:sp>
        <p:nvSpPr>
          <p:cNvPr id="4" name="TextBox 3">
            <a:extLst>
              <a:ext uri="{FF2B5EF4-FFF2-40B4-BE49-F238E27FC236}">
                <a16:creationId xmlns:a16="http://schemas.microsoft.com/office/drawing/2014/main" id="{88460C66-BD1A-22C8-2AAD-3AEC36B566A8}"/>
              </a:ext>
            </a:extLst>
          </p:cNvPr>
          <p:cNvSpPr txBox="1"/>
          <p:nvPr/>
        </p:nvSpPr>
        <p:spPr>
          <a:xfrm>
            <a:off x="1130300" y="2095500"/>
            <a:ext cx="4013200" cy="2406650"/>
          </a:xfrm>
          <a:prstGeom prst="rect">
            <a:avLst/>
          </a:prstGeom>
          <a:noFill/>
          <a:ln w="57150">
            <a:solidFill>
              <a:srgbClr val="FF0000"/>
            </a:solidFill>
          </a:ln>
        </p:spPr>
        <p:txBody>
          <a:bodyPr wrap="square" rtlCol="0">
            <a:spAutoFit/>
          </a:bodyPr>
          <a:lstStyle/>
          <a:p>
            <a:endParaRPr lang="en-DE" dirty="0"/>
          </a:p>
        </p:txBody>
      </p:sp>
      <p:sp>
        <p:nvSpPr>
          <p:cNvPr id="5" name="TextBox 4">
            <a:extLst>
              <a:ext uri="{FF2B5EF4-FFF2-40B4-BE49-F238E27FC236}">
                <a16:creationId xmlns:a16="http://schemas.microsoft.com/office/drawing/2014/main" id="{7F570E00-215D-F5AA-0C7F-A7B9C3303ED8}"/>
              </a:ext>
            </a:extLst>
          </p:cNvPr>
          <p:cNvSpPr txBox="1"/>
          <p:nvPr/>
        </p:nvSpPr>
        <p:spPr>
          <a:xfrm>
            <a:off x="6447289" y="1207962"/>
            <a:ext cx="2844800" cy="369332"/>
          </a:xfrm>
          <a:prstGeom prst="rect">
            <a:avLst/>
          </a:prstGeom>
          <a:noFill/>
        </p:spPr>
        <p:txBody>
          <a:bodyPr wrap="square" rtlCol="0">
            <a:spAutoFit/>
          </a:bodyPr>
          <a:lstStyle/>
          <a:p>
            <a:r>
              <a:rPr lang="en-GB" dirty="0"/>
              <a:t>Extract Function:</a:t>
            </a:r>
            <a:endParaRPr lang="en-DE" dirty="0"/>
          </a:p>
        </p:txBody>
      </p:sp>
      <p:pic>
        <p:nvPicPr>
          <p:cNvPr id="7" name="Picture 6" descr="Text&#10;&#10;Description automatically generated">
            <a:extLst>
              <a:ext uri="{FF2B5EF4-FFF2-40B4-BE49-F238E27FC236}">
                <a16:creationId xmlns:a16="http://schemas.microsoft.com/office/drawing/2014/main" id="{F876888C-E565-F0A9-C4C5-EB67DF427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650" y="1577294"/>
            <a:ext cx="4547050" cy="3443062"/>
          </a:xfrm>
          <a:prstGeom prst="rect">
            <a:avLst/>
          </a:prstGeom>
        </p:spPr>
      </p:pic>
      <p:pic>
        <p:nvPicPr>
          <p:cNvPr id="9" name="Picture 8" descr="Text&#10;&#10;Description automatically generated">
            <a:extLst>
              <a:ext uri="{FF2B5EF4-FFF2-40B4-BE49-F238E27FC236}">
                <a16:creationId xmlns:a16="http://schemas.microsoft.com/office/drawing/2014/main" id="{9C89F3A1-0F2E-5593-E045-ED86497EC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764" y="1051960"/>
            <a:ext cx="7613235" cy="4754080"/>
          </a:xfrm>
          <a:prstGeom prst="rect">
            <a:avLst/>
          </a:prstGeom>
        </p:spPr>
      </p:pic>
    </p:spTree>
    <p:extLst>
      <p:ext uri="{BB962C8B-B14F-4D97-AF65-F5344CB8AC3E}">
        <p14:creationId xmlns:p14="http://schemas.microsoft.com/office/powerpoint/2010/main" val="35448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2" presetClass="exit" presetSubtype="4" fill="hold" nodeType="withEffect">
                                  <p:stCondLst>
                                    <p:cond delay="0"/>
                                  </p:stCondLst>
                                  <p:childTnLst>
                                    <p:anim calcmode="lin" valueType="num">
                                      <p:cBhvr additive="base">
                                        <p:cTn id="35" dur="500"/>
                                        <p:tgtEl>
                                          <p:spTgt spid="2"/>
                                        </p:tgtEl>
                                        <p:attrNameLst>
                                          <p:attrName>ppt_x</p:attrName>
                                        </p:attrNameLst>
                                      </p:cBhvr>
                                      <p:tavLst>
                                        <p:tav tm="0">
                                          <p:val>
                                            <p:strVal val="ppt_x"/>
                                          </p:val>
                                        </p:tav>
                                        <p:tav tm="100000">
                                          <p:val>
                                            <p:strVal val="ppt_x"/>
                                          </p:val>
                                        </p:tav>
                                      </p:tavLst>
                                    </p:anim>
                                    <p:anim calcmode="lin" valueType="num">
                                      <p:cBhvr additive="base">
                                        <p:cTn id="36" dur="500"/>
                                        <p:tgtEl>
                                          <p:spTgt spid="2"/>
                                        </p:tgtEl>
                                        <p:attrNameLst>
                                          <p:attrName>ppt_y</p:attrName>
                                        </p:attrNameLst>
                                      </p:cBhvr>
                                      <p:tavLst>
                                        <p:tav tm="0">
                                          <p:val>
                                            <p:strVal val="ppt_y"/>
                                          </p:val>
                                        </p:tav>
                                        <p:tav tm="100000">
                                          <p:val>
                                            <p:strVal val="1+ppt_h/2"/>
                                          </p:val>
                                        </p:tav>
                                      </p:tavLst>
                                    </p:anim>
                                    <p:set>
                                      <p:cBhvr>
                                        <p:cTn id="37" dur="1" fill="hold">
                                          <p:stCondLst>
                                            <p:cond delay="499"/>
                                          </p:stCondLst>
                                        </p:cTn>
                                        <p:tgtEl>
                                          <p:spTgt spid="2"/>
                                        </p:tgtEl>
                                        <p:attrNameLst>
                                          <p:attrName>style.visibility</p:attrName>
                                        </p:attrNameLst>
                                      </p:cBhvr>
                                      <p:to>
                                        <p:strVal val="hidden"/>
                                      </p:to>
                                    </p:set>
                                  </p:childTnLst>
                                </p:cTn>
                              </p:par>
                              <p:par>
                                <p:cTn id="38" presetID="2" presetClass="exit" presetSubtype="4" fill="hold" grpId="1" nodeType="withEffect">
                                  <p:stCondLst>
                                    <p:cond delay="0"/>
                                  </p:stCondLst>
                                  <p:childTnLst>
                                    <p:anim calcmode="lin" valueType="num">
                                      <p:cBhvr additive="base">
                                        <p:cTn id="39" dur="500"/>
                                        <p:tgtEl>
                                          <p:spTgt spid="4"/>
                                        </p:tgtEl>
                                        <p:attrNameLst>
                                          <p:attrName>ppt_x</p:attrName>
                                        </p:attrNameLst>
                                      </p:cBhvr>
                                      <p:tavLst>
                                        <p:tav tm="0">
                                          <p:val>
                                            <p:strVal val="ppt_x"/>
                                          </p:val>
                                        </p:tav>
                                        <p:tav tm="100000">
                                          <p:val>
                                            <p:strVal val="ppt_x"/>
                                          </p:val>
                                        </p:tav>
                                      </p:tavLst>
                                    </p:anim>
                                    <p:anim calcmode="lin" valueType="num">
                                      <p:cBhvr additive="base">
                                        <p:cTn id="40" dur="500"/>
                                        <p:tgtEl>
                                          <p:spTgt spid="4"/>
                                        </p:tgtEl>
                                        <p:attrNameLst>
                                          <p:attrName>ppt_y</p:attrName>
                                        </p:attrNameLst>
                                      </p:cBhvr>
                                      <p:tavLst>
                                        <p:tav tm="0">
                                          <p:val>
                                            <p:strVal val="ppt_y"/>
                                          </p:val>
                                        </p:tav>
                                        <p:tav tm="100000">
                                          <p:val>
                                            <p:strVal val="1+ppt_h/2"/>
                                          </p:val>
                                        </p:tav>
                                      </p:tavLst>
                                    </p:anim>
                                    <p:set>
                                      <p:cBhvr>
                                        <p:cTn id="41" dur="1" fill="hold">
                                          <p:stCondLst>
                                            <p:cond delay="499"/>
                                          </p:stCondLst>
                                        </p:cTn>
                                        <p:tgtEl>
                                          <p:spTgt spid="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7"/>
                                        </p:tgtEl>
                                        <p:attrNameLst>
                                          <p:attrName>ppt_x</p:attrName>
                                        </p:attrNameLst>
                                      </p:cBhvr>
                                      <p:tavLst>
                                        <p:tav tm="0">
                                          <p:val>
                                            <p:strVal val="ppt_x"/>
                                          </p:val>
                                        </p:tav>
                                        <p:tav tm="100000">
                                          <p:val>
                                            <p:strVal val="ppt_x"/>
                                          </p:val>
                                        </p:tav>
                                      </p:tavLst>
                                    </p:anim>
                                    <p:anim calcmode="lin" valueType="num">
                                      <p:cBhvr additive="base">
                                        <p:cTn id="44" dur="500"/>
                                        <p:tgtEl>
                                          <p:spTgt spid="7"/>
                                        </p:tgtEl>
                                        <p:attrNameLst>
                                          <p:attrName>ppt_y</p:attrName>
                                        </p:attrNameLst>
                                      </p:cBhvr>
                                      <p:tavLst>
                                        <p:tav tm="0">
                                          <p:val>
                                            <p:strVal val="ppt_y"/>
                                          </p:val>
                                        </p:tav>
                                        <p:tav tm="100000">
                                          <p:val>
                                            <p:strVal val="1+ppt_h/2"/>
                                          </p:val>
                                        </p:tav>
                                      </p:tavLst>
                                    </p:anim>
                                    <p:set>
                                      <p:cBhvr>
                                        <p:cTn id="45" dur="1" fill="hold">
                                          <p:stCondLst>
                                            <p:cond delay="499"/>
                                          </p:stCondLst>
                                        </p:cTn>
                                        <p:tgtEl>
                                          <p:spTgt spid="7"/>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500"/>
                                        <p:tgtEl>
                                          <p:spTgt spid="5"/>
                                        </p:tgtEl>
                                        <p:attrNameLst>
                                          <p:attrName>ppt_x</p:attrName>
                                        </p:attrNameLst>
                                      </p:cBhvr>
                                      <p:tavLst>
                                        <p:tav tm="0">
                                          <p:val>
                                            <p:strVal val="ppt_x"/>
                                          </p:val>
                                        </p:tav>
                                        <p:tav tm="100000">
                                          <p:val>
                                            <p:strVal val="ppt_x"/>
                                          </p:val>
                                        </p:tav>
                                      </p:tavLst>
                                    </p:anim>
                                    <p:anim calcmode="lin" valueType="num">
                                      <p:cBhvr additive="base">
                                        <p:cTn id="48" dur="500"/>
                                        <p:tgtEl>
                                          <p:spTgt spid="5"/>
                                        </p:tgtEl>
                                        <p:attrNameLst>
                                          <p:attrName>ppt_y</p:attrName>
                                        </p:attrNameLst>
                                      </p:cBhvr>
                                      <p:tavLst>
                                        <p:tav tm="0">
                                          <p:val>
                                            <p:strVal val="ppt_y"/>
                                          </p:val>
                                        </p:tav>
                                        <p:tav tm="100000">
                                          <p:val>
                                            <p:strVal val="1+ppt_h/2"/>
                                          </p:val>
                                        </p:tav>
                                      </p:tavLst>
                                    </p:anim>
                                    <p:set>
                                      <p:cBhvr>
                                        <p:cTn id="4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5" name="Picture 4" descr="Text&#10;&#10;Description automatically generated">
            <a:extLst>
              <a:ext uri="{FF2B5EF4-FFF2-40B4-BE49-F238E27FC236}">
                <a16:creationId xmlns:a16="http://schemas.microsoft.com/office/drawing/2014/main" id="{34C70C4E-0811-10D2-5FC1-479AE37DA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4145" y="672504"/>
            <a:ext cx="7280685" cy="5512992"/>
          </a:xfrm>
          <a:prstGeom prst="rect">
            <a:avLst/>
          </a:prstGeom>
        </p:spPr>
      </p:pic>
      <p:pic>
        <p:nvPicPr>
          <p:cNvPr id="7" name="Picture 6" descr="Text">
            <a:extLst>
              <a:ext uri="{FF2B5EF4-FFF2-40B4-BE49-F238E27FC236}">
                <a16:creationId xmlns:a16="http://schemas.microsoft.com/office/drawing/2014/main" id="{B6468F57-3FFF-1939-C76B-DD5F9AB51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4145" y="672502"/>
            <a:ext cx="7345433" cy="5638802"/>
          </a:xfrm>
          <a:prstGeom prst="rect">
            <a:avLst/>
          </a:prstGeom>
        </p:spPr>
      </p:pic>
      <p:pic>
        <p:nvPicPr>
          <p:cNvPr id="22" name="Picture 21" descr="A screenshot of a computer">
            <a:extLst>
              <a:ext uri="{FF2B5EF4-FFF2-40B4-BE49-F238E27FC236}">
                <a16:creationId xmlns:a16="http://schemas.microsoft.com/office/drawing/2014/main" id="{DCE81E45-CA61-4782-8140-A48ABE62CD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4145" y="672502"/>
            <a:ext cx="7811125" cy="5638801"/>
          </a:xfrm>
          <a:prstGeom prst="rect">
            <a:avLst/>
          </a:prstGeom>
        </p:spPr>
      </p:pic>
      <p:pic>
        <p:nvPicPr>
          <p:cNvPr id="3" name="Picture 2" descr="Text&#10;&#10;Description automatically generated">
            <a:extLst>
              <a:ext uri="{FF2B5EF4-FFF2-40B4-BE49-F238E27FC236}">
                <a16:creationId xmlns:a16="http://schemas.microsoft.com/office/drawing/2014/main" id="{FD6BA117-EDF2-5D47-C039-889DA55586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74145" y="701396"/>
            <a:ext cx="7769838" cy="5512992"/>
          </a:xfrm>
          <a:prstGeom prst="rect">
            <a:avLst/>
          </a:prstGeom>
        </p:spPr>
      </p:pic>
      <p:sp>
        <p:nvSpPr>
          <p:cNvPr id="21" name="Ellipse 20">
            <a:extLst>
              <a:ext uri="{FF2B5EF4-FFF2-40B4-BE49-F238E27FC236}">
                <a16:creationId xmlns:a16="http://schemas.microsoft.com/office/drawing/2014/main" id="{1650E830-3795-4999-B3B6-87929FE6CCE4}"/>
              </a:ext>
            </a:extLst>
          </p:cNvPr>
          <p:cNvSpPr/>
          <p:nvPr/>
        </p:nvSpPr>
        <p:spPr>
          <a:xfrm>
            <a:off x="5919623" y="579973"/>
            <a:ext cx="548640" cy="548640"/>
          </a:xfrm>
          <a:prstGeom prst="ellipse">
            <a:avLst/>
          </a:prstGeom>
          <a:solidFill>
            <a:srgbClr val="E71224">
              <a:alpha val="5000"/>
            </a:srgbClr>
          </a:solidFill>
          <a:ln w="18000">
            <a:solidFill>
              <a:srgbClr val="E71224"/>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57696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xit" presetSubtype="4" fill="hold" nodeType="after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500"/>
                            </p:stCondLst>
                            <p:childTnLst>
                              <p:par>
                                <p:cTn id="18" presetID="22" presetClass="exit" presetSubtype="2" fill="hold" nodeType="afterEffect">
                                  <p:stCondLst>
                                    <p:cond delay="0"/>
                                  </p:stCondLst>
                                  <p:childTnLst>
                                    <p:animEffect transition="out" filter="wipe(right)">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10" presetClass="exit" presetSubtype="0" fill="hold" nodeType="afterEffect">
                                  <p:stCondLst>
                                    <p:cond delay="0"/>
                                  </p:stCondLst>
                                  <p:childTnLst>
                                    <p:animEffect transition="out" filter="fade">
                                      <p:cBhvr>
                                        <p:cTn id="28" dur="500"/>
                                        <p:tgtEl>
                                          <p:spTgt spid="22"/>
                                        </p:tgtEl>
                                      </p:cBhvr>
                                    </p:animEffect>
                                    <p:set>
                                      <p:cBhvr>
                                        <p:cTn id="29" dur="1" fill="hold">
                                          <p:stCondLst>
                                            <p:cond delay="499"/>
                                          </p:stCondLst>
                                        </p:cTn>
                                        <p:tgtEl>
                                          <p:spTgt spid="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heel(1)">
                                      <p:cBhvr>
                                        <p:cTn id="3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with medium confidence">
            <a:extLst>
              <a:ext uri="{FF2B5EF4-FFF2-40B4-BE49-F238E27FC236}">
                <a16:creationId xmlns:a16="http://schemas.microsoft.com/office/drawing/2014/main" id="{17860C33-6F38-9E2C-2BFE-7E0915B7D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35" y="674481"/>
            <a:ext cx="3658111" cy="895475"/>
          </a:xfrm>
          <a:prstGeom prst="rect">
            <a:avLst/>
          </a:prstGeom>
        </p:spPr>
      </p:pic>
    </p:spTree>
    <p:extLst>
      <p:ext uri="{BB962C8B-B14F-4D97-AF65-F5344CB8AC3E}">
        <p14:creationId xmlns:p14="http://schemas.microsoft.com/office/powerpoint/2010/main" val="23196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5C876-70F3-122E-A782-76EC41E9563E}"/>
              </a:ext>
            </a:extLst>
          </p:cNvPr>
          <p:cNvSpPr txBox="1"/>
          <p:nvPr/>
        </p:nvSpPr>
        <p:spPr>
          <a:xfrm>
            <a:off x="3924300" y="1227221"/>
            <a:ext cx="4343400" cy="461665"/>
          </a:xfrm>
          <a:prstGeom prst="rect">
            <a:avLst/>
          </a:prstGeom>
          <a:noFill/>
        </p:spPr>
        <p:txBody>
          <a:bodyPr wrap="square" rtlCol="0">
            <a:spAutoFit/>
          </a:bodyPr>
          <a:lstStyle/>
          <a:p>
            <a:pPr algn="ctr"/>
            <a:r>
              <a:rPr lang="en-GB" sz="2400" b="1" dirty="0"/>
              <a:t>Two hats:</a:t>
            </a:r>
            <a:endParaRPr lang="en-DE" sz="2400" b="1" dirty="0"/>
          </a:p>
        </p:txBody>
      </p:sp>
      <p:pic>
        <p:nvPicPr>
          <p:cNvPr id="11" name="Picture 10" descr="A picture containing clipart&#10;&#10;Description automatically generated">
            <a:extLst>
              <a:ext uri="{FF2B5EF4-FFF2-40B4-BE49-F238E27FC236}">
                <a16:creationId xmlns:a16="http://schemas.microsoft.com/office/drawing/2014/main" id="{ABF2B080-BF0D-0920-DD8A-204292131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113" y="1958454"/>
            <a:ext cx="3656295" cy="2295813"/>
          </a:xfrm>
          <a:prstGeom prst="rect">
            <a:avLst/>
          </a:prstGeom>
        </p:spPr>
      </p:pic>
      <p:pic>
        <p:nvPicPr>
          <p:cNvPr id="13" name="Picture 12">
            <a:extLst>
              <a:ext uri="{FF2B5EF4-FFF2-40B4-BE49-F238E27FC236}">
                <a16:creationId xmlns:a16="http://schemas.microsoft.com/office/drawing/2014/main" id="{A68C095E-C3D5-FF74-6CA0-B3D382E49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594" y="1958453"/>
            <a:ext cx="3755578" cy="2295813"/>
          </a:xfrm>
          <a:prstGeom prst="rect">
            <a:avLst/>
          </a:prstGeom>
        </p:spPr>
      </p:pic>
      <p:sp>
        <p:nvSpPr>
          <p:cNvPr id="14" name="TextBox 13">
            <a:extLst>
              <a:ext uri="{FF2B5EF4-FFF2-40B4-BE49-F238E27FC236}">
                <a16:creationId xmlns:a16="http://schemas.microsoft.com/office/drawing/2014/main" id="{D5568246-5F8E-BF72-64D4-74CD7EC8ED75}"/>
              </a:ext>
            </a:extLst>
          </p:cNvPr>
          <p:cNvSpPr txBox="1"/>
          <p:nvPr/>
        </p:nvSpPr>
        <p:spPr>
          <a:xfrm>
            <a:off x="1621702" y="4462817"/>
            <a:ext cx="3405116" cy="584775"/>
          </a:xfrm>
          <a:prstGeom prst="rect">
            <a:avLst/>
          </a:prstGeom>
          <a:noFill/>
        </p:spPr>
        <p:txBody>
          <a:bodyPr wrap="square" rtlCol="0">
            <a:spAutoFit/>
          </a:bodyPr>
          <a:lstStyle/>
          <a:p>
            <a:r>
              <a:rPr lang="en-GB" sz="3200" dirty="0"/>
              <a:t>Adding </a:t>
            </a:r>
            <a:r>
              <a:rPr lang="en-GB" sz="3200" dirty="0" err="1"/>
              <a:t>funtionality</a:t>
            </a:r>
            <a:endParaRPr lang="en-DE" sz="3200" dirty="0"/>
          </a:p>
        </p:txBody>
      </p:sp>
      <p:sp>
        <p:nvSpPr>
          <p:cNvPr id="15" name="TextBox 14">
            <a:extLst>
              <a:ext uri="{FF2B5EF4-FFF2-40B4-BE49-F238E27FC236}">
                <a16:creationId xmlns:a16="http://schemas.microsoft.com/office/drawing/2014/main" id="{3CC9BEED-265B-CA15-DB67-F27AFE58DBE2}"/>
              </a:ext>
            </a:extLst>
          </p:cNvPr>
          <p:cNvSpPr txBox="1"/>
          <p:nvPr/>
        </p:nvSpPr>
        <p:spPr>
          <a:xfrm>
            <a:off x="7774294" y="4462816"/>
            <a:ext cx="2452548" cy="584775"/>
          </a:xfrm>
          <a:prstGeom prst="rect">
            <a:avLst/>
          </a:prstGeom>
          <a:noFill/>
        </p:spPr>
        <p:txBody>
          <a:bodyPr wrap="square" rtlCol="0">
            <a:spAutoFit/>
          </a:bodyPr>
          <a:lstStyle/>
          <a:p>
            <a:r>
              <a:rPr lang="en-GB" sz="3200" dirty="0"/>
              <a:t>Refactoring</a:t>
            </a:r>
            <a:endParaRPr lang="en-DE" sz="3200" dirty="0"/>
          </a:p>
        </p:txBody>
      </p:sp>
    </p:spTree>
    <p:extLst>
      <p:ext uri="{BB962C8B-B14F-4D97-AF65-F5344CB8AC3E}">
        <p14:creationId xmlns:p14="http://schemas.microsoft.com/office/powerpoint/2010/main" val="163442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clipart&#10;&#10;Description automatically generated">
            <a:extLst>
              <a:ext uri="{FF2B5EF4-FFF2-40B4-BE49-F238E27FC236}">
                <a16:creationId xmlns:a16="http://schemas.microsoft.com/office/drawing/2014/main" id="{48CF7B99-4BF5-19ED-0A0D-452BB756D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487" y="1050980"/>
            <a:ext cx="6427026" cy="4035574"/>
          </a:xfrm>
          <a:prstGeom prst="rect">
            <a:avLst/>
          </a:prstGeom>
        </p:spPr>
      </p:pic>
      <p:sp>
        <p:nvSpPr>
          <p:cNvPr id="3" name="TextBox 2">
            <a:extLst>
              <a:ext uri="{FF2B5EF4-FFF2-40B4-BE49-F238E27FC236}">
                <a16:creationId xmlns:a16="http://schemas.microsoft.com/office/drawing/2014/main" id="{65FE4C6F-D1F3-B1FD-DC8E-745C5C594F3B}"/>
              </a:ext>
            </a:extLst>
          </p:cNvPr>
          <p:cNvSpPr txBox="1"/>
          <p:nvPr/>
        </p:nvSpPr>
        <p:spPr>
          <a:xfrm>
            <a:off x="4623414" y="4888935"/>
            <a:ext cx="3556674" cy="584775"/>
          </a:xfrm>
          <a:prstGeom prst="rect">
            <a:avLst/>
          </a:prstGeom>
          <a:noFill/>
        </p:spPr>
        <p:txBody>
          <a:bodyPr wrap="square" rtlCol="0">
            <a:spAutoFit/>
          </a:bodyPr>
          <a:lstStyle/>
          <a:p>
            <a:r>
              <a:rPr lang="en-GB" sz="3200" dirty="0"/>
              <a:t>Adding </a:t>
            </a:r>
            <a:r>
              <a:rPr lang="en-GB" sz="3200" dirty="0" err="1"/>
              <a:t>funtionality</a:t>
            </a:r>
            <a:endParaRPr lang="en-DE" sz="3200" dirty="0"/>
          </a:p>
        </p:txBody>
      </p:sp>
      <p:pic>
        <p:nvPicPr>
          <p:cNvPr id="6" name="Picture 5">
            <a:extLst>
              <a:ext uri="{FF2B5EF4-FFF2-40B4-BE49-F238E27FC236}">
                <a16:creationId xmlns:a16="http://schemas.microsoft.com/office/drawing/2014/main" id="{FF532A53-A7DB-C427-32CB-1FD32B814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584" y="909482"/>
            <a:ext cx="6505560" cy="3976898"/>
          </a:xfrm>
          <a:prstGeom prst="rect">
            <a:avLst/>
          </a:prstGeom>
        </p:spPr>
      </p:pic>
      <p:sp>
        <p:nvSpPr>
          <p:cNvPr id="7" name="TextBox 6">
            <a:extLst>
              <a:ext uri="{FF2B5EF4-FFF2-40B4-BE49-F238E27FC236}">
                <a16:creationId xmlns:a16="http://schemas.microsoft.com/office/drawing/2014/main" id="{E8E09CF0-D1A6-CC10-08C0-27107D4056BD}"/>
              </a:ext>
            </a:extLst>
          </p:cNvPr>
          <p:cNvSpPr txBox="1"/>
          <p:nvPr/>
        </p:nvSpPr>
        <p:spPr>
          <a:xfrm>
            <a:off x="5383173" y="4867139"/>
            <a:ext cx="4248400" cy="584775"/>
          </a:xfrm>
          <a:prstGeom prst="rect">
            <a:avLst/>
          </a:prstGeom>
          <a:noFill/>
        </p:spPr>
        <p:txBody>
          <a:bodyPr wrap="square" rtlCol="0">
            <a:spAutoFit/>
          </a:bodyPr>
          <a:lstStyle/>
          <a:p>
            <a:r>
              <a:rPr lang="en-GB" sz="3200" dirty="0"/>
              <a:t>Refactoring</a:t>
            </a:r>
            <a:endParaRPr lang="en-DE" sz="3200" dirty="0"/>
          </a:p>
        </p:txBody>
      </p:sp>
    </p:spTree>
    <p:extLst>
      <p:ext uri="{BB962C8B-B14F-4D97-AF65-F5344CB8AC3E}">
        <p14:creationId xmlns:p14="http://schemas.microsoft.com/office/powerpoint/2010/main" val="202545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and white logo&#10;&#10;Description automatically generated with low confidence">
            <a:extLst>
              <a:ext uri="{FF2B5EF4-FFF2-40B4-BE49-F238E27FC236}">
                <a16:creationId xmlns:a16="http://schemas.microsoft.com/office/drawing/2014/main" id="{CC66BD60-1ED9-E093-8521-AB57663ACB4E}"/>
              </a:ext>
            </a:extLst>
          </p:cNvPr>
          <p:cNvPicPr>
            <a:picLocks noChangeAspect="1"/>
          </p:cNvPicPr>
          <p:nvPr/>
        </p:nvPicPr>
        <p:blipFill rotWithShape="1">
          <a:blip r:embed="rId3">
            <a:extLst>
              <a:ext uri="{28A0092B-C50C-407E-A947-70E740481C1C}">
                <a14:useLocalDpi xmlns:a14="http://schemas.microsoft.com/office/drawing/2010/main" val="0"/>
              </a:ext>
            </a:extLst>
          </a:blip>
          <a:srcRect r="1" b="6844"/>
          <a:stretch/>
        </p:blipFill>
        <p:spPr>
          <a:xfrm>
            <a:off x="486138" y="488137"/>
            <a:ext cx="11227442" cy="5883295"/>
          </a:xfrm>
          <a:prstGeom prst="rect">
            <a:avLst/>
          </a:prstGeom>
        </p:spPr>
      </p:pic>
      <p:sp>
        <p:nvSpPr>
          <p:cNvPr id="10" name="Rectangle 9">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13"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4" name="Picture 13">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15"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69247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D75FD42-C156-41A4-B68A-6C71A47E7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D704A7BF-21E3-4BDF-9BE8-BEC32066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grpSp>
        <p:nvGrpSpPr>
          <p:cNvPr id="47" name="Group 46">
            <a:extLst>
              <a:ext uri="{FF2B5EF4-FFF2-40B4-BE49-F238E27FC236}">
                <a16:creationId xmlns:a16="http://schemas.microsoft.com/office/drawing/2014/main" id="{50180162-DDE5-43C8-B0DC-645F4CA9DD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48" name="Rounded Rectangle 21">
              <a:extLst>
                <a:ext uri="{FF2B5EF4-FFF2-40B4-BE49-F238E27FC236}">
                  <a16:creationId xmlns:a16="http://schemas.microsoft.com/office/drawing/2014/main" id="{16C9EE30-D91E-4DE1-8EEC-6A3AD1DD0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9" name="Picture 48">
              <a:extLst>
                <a:ext uri="{FF2B5EF4-FFF2-40B4-BE49-F238E27FC236}">
                  <a16:creationId xmlns:a16="http://schemas.microsoft.com/office/drawing/2014/main" id="{A8E1E1CD-6653-4129-A465-3CFB3A1CC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50" name="Rounded Rectangle 27">
              <a:extLst>
                <a:ext uri="{FF2B5EF4-FFF2-40B4-BE49-F238E27FC236}">
                  <a16:creationId xmlns:a16="http://schemas.microsoft.com/office/drawing/2014/main" id="{5424F715-2587-4418-AB8A-9B4218F3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51" name="Picture 50">
              <a:extLst>
                <a:ext uri="{FF2B5EF4-FFF2-40B4-BE49-F238E27FC236}">
                  <a16:creationId xmlns:a16="http://schemas.microsoft.com/office/drawing/2014/main" id="{1F8A0F16-00E1-4B0A-9B6E-8906A111B61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5" name="Picture 4" descr="A picture containing diagram&#10;&#10;Description automatically generated">
            <a:extLst>
              <a:ext uri="{FF2B5EF4-FFF2-40B4-BE49-F238E27FC236}">
                <a16:creationId xmlns:a16="http://schemas.microsoft.com/office/drawing/2014/main" id="{0790ED2B-3748-0447-0B81-157A973FB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78" y="723445"/>
            <a:ext cx="10568915" cy="5411110"/>
          </a:xfrm>
          <a:prstGeom prst="rect">
            <a:avLst/>
          </a:prstGeom>
        </p:spPr>
      </p:pic>
    </p:spTree>
    <p:extLst>
      <p:ext uri="{BB962C8B-B14F-4D97-AF65-F5344CB8AC3E}">
        <p14:creationId xmlns:p14="http://schemas.microsoft.com/office/powerpoint/2010/main" val="1449675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D14EC01C-D5B4-49FE-0F39-BD9BA55D1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73" y="696191"/>
            <a:ext cx="9716654" cy="5465618"/>
          </a:xfrm>
          <a:prstGeom prst="rect">
            <a:avLst/>
          </a:prstGeom>
        </p:spPr>
      </p:pic>
    </p:spTree>
    <p:extLst>
      <p:ext uri="{BB962C8B-B14F-4D97-AF65-F5344CB8AC3E}">
        <p14:creationId xmlns:p14="http://schemas.microsoft.com/office/powerpoint/2010/main" val="1002235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application&#10;&#10;Description automatically generated">
            <a:extLst>
              <a:ext uri="{FF2B5EF4-FFF2-40B4-BE49-F238E27FC236}">
                <a16:creationId xmlns:a16="http://schemas.microsoft.com/office/drawing/2014/main" id="{5C7E21D2-9F71-B18F-AB3D-3D7CA8833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480" y="1872649"/>
            <a:ext cx="7375039" cy="3112701"/>
          </a:xfrm>
          <a:prstGeom prst="rect">
            <a:avLst/>
          </a:prstGeom>
        </p:spPr>
      </p:pic>
      <p:pic>
        <p:nvPicPr>
          <p:cNvPr id="5" name="Picture 4" descr="Chart, line chart&#10;&#10;Description automatically generated">
            <a:extLst>
              <a:ext uri="{FF2B5EF4-FFF2-40B4-BE49-F238E27FC236}">
                <a16:creationId xmlns:a16="http://schemas.microsoft.com/office/drawing/2014/main" id="{AFF5A331-93C5-A00E-0F1F-E88D6C31F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480" y="1172538"/>
            <a:ext cx="7375039" cy="4512924"/>
          </a:xfrm>
          <a:prstGeom prst="rect">
            <a:avLst/>
          </a:prstGeom>
        </p:spPr>
      </p:pic>
    </p:spTree>
    <p:extLst>
      <p:ext uri="{BB962C8B-B14F-4D97-AF65-F5344CB8AC3E}">
        <p14:creationId xmlns:p14="http://schemas.microsoft.com/office/powerpoint/2010/main" val="35925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29">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outdoor, person, grass, sky&#10;&#10;Description automatically generated">
            <a:extLst>
              <a:ext uri="{FF2B5EF4-FFF2-40B4-BE49-F238E27FC236}">
                <a16:creationId xmlns:a16="http://schemas.microsoft.com/office/drawing/2014/main" id="{7D21F973-459C-373E-BA18-1B8762E8E34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047" r="-1" b="52671"/>
          <a:stretch/>
        </p:blipFill>
        <p:spPr>
          <a:xfrm>
            <a:off x="20" y="10"/>
            <a:ext cx="12191980" cy="6857990"/>
          </a:xfrm>
          <a:prstGeom prst="rect">
            <a:avLst/>
          </a:prstGeom>
        </p:spPr>
      </p:pic>
      <p:sp>
        <p:nvSpPr>
          <p:cNvPr id="2" name="Title 1">
            <a:extLst>
              <a:ext uri="{FF2B5EF4-FFF2-40B4-BE49-F238E27FC236}">
                <a16:creationId xmlns:a16="http://schemas.microsoft.com/office/drawing/2014/main" id="{0E32C99E-5F06-3D8E-B80C-03EFCF767F4E}"/>
              </a:ext>
            </a:extLst>
          </p:cNvPr>
          <p:cNvSpPr>
            <a:spLocks noGrp="1"/>
          </p:cNvSpPr>
          <p:nvPr>
            <p:ph type="title"/>
          </p:nvPr>
        </p:nvSpPr>
        <p:spPr>
          <a:xfrm>
            <a:off x="1295402" y="982132"/>
            <a:ext cx="9601196" cy="1303867"/>
          </a:xfrm>
        </p:spPr>
        <p:txBody>
          <a:bodyPr>
            <a:normAutofit fontScale="90000"/>
          </a:bodyPr>
          <a:lstStyle/>
          <a:p>
            <a:r>
              <a:rPr lang="en-GB" dirty="0">
                <a:solidFill>
                  <a:srgbClr val="FFFFFF"/>
                </a:solidFill>
              </a:rPr>
              <a:t>IU </a:t>
            </a:r>
            <a:r>
              <a:rPr lang="en-GB" dirty="0" err="1">
                <a:solidFill>
                  <a:srgbClr val="FFFFFF"/>
                </a:solidFill>
              </a:rPr>
              <a:t>Informatik</a:t>
            </a:r>
            <a:r>
              <a:rPr lang="en-GB" dirty="0">
                <a:solidFill>
                  <a:srgbClr val="FFFFFF"/>
                </a:solidFill>
              </a:rPr>
              <a:t> dual student</a:t>
            </a:r>
            <a:br>
              <a:rPr lang="en-GB" dirty="0">
                <a:solidFill>
                  <a:srgbClr val="FFFFFF"/>
                </a:solidFill>
              </a:rPr>
            </a:br>
            <a:r>
              <a:rPr lang="en-GB" dirty="0">
                <a:solidFill>
                  <a:srgbClr val="FFFFFF"/>
                </a:solidFill>
              </a:rPr>
              <a:t>Slaven Mlinaric</a:t>
            </a:r>
            <a:endParaRPr lang="en-DE" dirty="0">
              <a:solidFill>
                <a:srgbClr val="FFFFFF"/>
              </a:solidFill>
            </a:endParaRPr>
          </a:p>
        </p:txBody>
      </p:sp>
      <p:cxnSp>
        <p:nvCxnSpPr>
          <p:cNvPr id="61" name="Straight Connector 31">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E6B65B27-B8A2-6666-41B0-AC8EB860628A}"/>
              </a:ext>
            </a:extLst>
          </p:cNvPr>
          <p:cNvSpPr>
            <a:spLocks noGrp="1"/>
          </p:cNvSpPr>
          <p:nvPr>
            <p:ph idx="1"/>
          </p:nvPr>
        </p:nvSpPr>
        <p:spPr>
          <a:xfrm>
            <a:off x="1295401" y="2556932"/>
            <a:ext cx="9601196" cy="3318936"/>
          </a:xfrm>
        </p:spPr>
        <p:txBody>
          <a:bodyPr>
            <a:normAutofit/>
          </a:bodyPr>
          <a:lstStyle/>
          <a:p>
            <a:r>
              <a:rPr lang="en-US" dirty="0">
                <a:solidFill>
                  <a:srgbClr val="FFFFFF"/>
                </a:solidFill>
              </a:rPr>
              <a:t>Programming skills: C++, JavaScript/TypeScript, HTML, CSS,</a:t>
            </a:r>
          </a:p>
          <a:p>
            <a:endParaRPr lang="en-US" dirty="0">
              <a:solidFill>
                <a:srgbClr val="FFFFFF"/>
              </a:solidFill>
            </a:endParaRPr>
          </a:p>
          <a:p>
            <a:r>
              <a:rPr lang="en-US" dirty="0">
                <a:solidFill>
                  <a:srgbClr val="FFFFFF"/>
                </a:solidFill>
              </a:rPr>
              <a:t>Hobbies: dancing, guitar, basketball</a:t>
            </a:r>
          </a:p>
          <a:p>
            <a:endParaRPr lang="en-US" dirty="0">
              <a:solidFill>
                <a:srgbClr val="FFFFFF"/>
              </a:solidFill>
            </a:endParaRPr>
          </a:p>
          <a:p>
            <a:r>
              <a:rPr lang="en-US" dirty="0">
                <a:solidFill>
                  <a:srgbClr val="FFFFFF"/>
                </a:solidFill>
              </a:rPr>
              <a:t>Pets: 2 </a:t>
            </a:r>
            <a:r>
              <a:rPr lang="en-US" dirty="0" err="1">
                <a:solidFill>
                  <a:srgbClr val="FFFFFF"/>
                </a:solidFill>
              </a:rPr>
              <a:t>Hunde</a:t>
            </a:r>
            <a:endParaRPr lang="en-US" dirty="0">
              <a:solidFill>
                <a:srgbClr val="FFFFFF"/>
              </a:solidFill>
            </a:endParaRPr>
          </a:p>
          <a:p>
            <a:r>
              <a:rPr lang="en-US" dirty="0">
                <a:solidFill>
                  <a:srgbClr val="FFFFFF"/>
                </a:solidFill>
              </a:rPr>
              <a:t>…</a:t>
            </a:r>
          </a:p>
          <a:p>
            <a:endParaRPr lang="en-US" dirty="0">
              <a:solidFill>
                <a:srgbClr val="FFFFFF"/>
              </a:solidFill>
            </a:endParaRPr>
          </a:p>
        </p:txBody>
      </p:sp>
    </p:spTree>
    <p:extLst>
      <p:ext uri="{BB962C8B-B14F-4D97-AF65-F5344CB8AC3E}">
        <p14:creationId xmlns:p14="http://schemas.microsoft.com/office/powerpoint/2010/main" val="14519466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1A4424-52CE-C2EC-FC94-2FB01C7EA681}"/>
              </a:ext>
            </a:extLst>
          </p:cNvPr>
          <p:cNvSpPr txBox="1"/>
          <p:nvPr/>
        </p:nvSpPr>
        <p:spPr>
          <a:xfrm>
            <a:off x="3736881" y="773207"/>
            <a:ext cx="4718238" cy="1323439"/>
          </a:xfrm>
          <a:prstGeom prst="rect">
            <a:avLst/>
          </a:prstGeom>
          <a:noFill/>
        </p:spPr>
        <p:txBody>
          <a:bodyPr wrap="square" rtlCol="0">
            <a:spAutoFit/>
          </a:bodyPr>
          <a:lstStyle/>
          <a:p>
            <a:pPr algn="ctr"/>
            <a:r>
              <a:rPr lang="en-GB" sz="4000" b="1" dirty="0"/>
              <a:t>When should we refactor?</a:t>
            </a:r>
            <a:endParaRPr lang="en-DE" sz="4000" b="1" dirty="0"/>
          </a:p>
        </p:txBody>
      </p:sp>
      <p:pic>
        <p:nvPicPr>
          <p:cNvPr id="4" name="Picture 3" descr="Graphical user interface, application, Word&#10;&#10;Description automatically generated">
            <a:extLst>
              <a:ext uri="{FF2B5EF4-FFF2-40B4-BE49-F238E27FC236}">
                <a16:creationId xmlns:a16="http://schemas.microsoft.com/office/drawing/2014/main" id="{4BE8C388-9A35-A291-D4FF-21574A411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478" y="2218911"/>
            <a:ext cx="6047043" cy="2627336"/>
          </a:xfrm>
          <a:prstGeom prst="rect">
            <a:avLst/>
          </a:prstGeom>
        </p:spPr>
      </p:pic>
    </p:spTree>
    <p:extLst>
      <p:ext uri="{BB962C8B-B14F-4D97-AF65-F5344CB8AC3E}">
        <p14:creationId xmlns:p14="http://schemas.microsoft.com/office/powerpoint/2010/main" val="389456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70C74E-5305-87B7-5DE2-2889DD701BDC}"/>
              </a:ext>
            </a:extLst>
          </p:cNvPr>
          <p:cNvSpPr txBox="1"/>
          <p:nvPr/>
        </p:nvSpPr>
        <p:spPr>
          <a:xfrm>
            <a:off x="3704665" y="907676"/>
            <a:ext cx="5009029" cy="830997"/>
          </a:xfrm>
          <a:prstGeom prst="rect">
            <a:avLst/>
          </a:prstGeom>
          <a:noFill/>
        </p:spPr>
        <p:txBody>
          <a:bodyPr wrap="square" rtlCol="0">
            <a:spAutoFit/>
          </a:bodyPr>
          <a:lstStyle/>
          <a:p>
            <a:pPr algn="ctr"/>
            <a:r>
              <a:rPr lang="en-GB" sz="2400" dirty="0"/>
              <a:t>Refactoring fits into workflow in more than one way</a:t>
            </a:r>
            <a:endParaRPr lang="en-DE" sz="2400" dirty="0"/>
          </a:p>
        </p:txBody>
      </p:sp>
      <p:sp>
        <p:nvSpPr>
          <p:cNvPr id="3" name="TextBox 2">
            <a:extLst>
              <a:ext uri="{FF2B5EF4-FFF2-40B4-BE49-F238E27FC236}">
                <a16:creationId xmlns:a16="http://schemas.microsoft.com/office/drawing/2014/main" id="{B06C2BED-6BC0-1CA8-48C9-C2279E5FB567}"/>
              </a:ext>
            </a:extLst>
          </p:cNvPr>
          <p:cNvSpPr txBox="1"/>
          <p:nvPr/>
        </p:nvSpPr>
        <p:spPr>
          <a:xfrm>
            <a:off x="1990165" y="2138082"/>
            <a:ext cx="8001000" cy="344645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GB" dirty="0"/>
              <a:t>Preparatory Refactoring—Making It Easier to Add a Feature</a:t>
            </a:r>
          </a:p>
          <a:p>
            <a:pPr marL="285750" indent="-285750">
              <a:lnSpc>
                <a:spcPct val="250000"/>
              </a:lnSpc>
              <a:buFont typeface="Arial" panose="020B0604020202020204" pitchFamily="34" charset="0"/>
              <a:buChar char="•"/>
            </a:pPr>
            <a:r>
              <a:rPr lang="en-GB" dirty="0"/>
              <a:t>Comprehension Refactoring: Making Code Easier to Understand </a:t>
            </a:r>
          </a:p>
          <a:p>
            <a:pPr marL="285750" indent="-285750">
              <a:lnSpc>
                <a:spcPct val="250000"/>
              </a:lnSpc>
              <a:buFont typeface="Arial" panose="020B0604020202020204" pitchFamily="34" charset="0"/>
              <a:buChar char="•"/>
            </a:pPr>
            <a:r>
              <a:rPr lang="en-GB" dirty="0"/>
              <a:t>Litter-Pickup Refactoring</a:t>
            </a:r>
          </a:p>
          <a:p>
            <a:pPr marL="285750" indent="-285750">
              <a:lnSpc>
                <a:spcPct val="250000"/>
              </a:lnSpc>
              <a:buFont typeface="Arial" panose="020B0604020202020204" pitchFamily="34" charset="0"/>
              <a:buChar char="•"/>
            </a:pPr>
            <a:r>
              <a:rPr lang="en-GB" dirty="0"/>
              <a:t>Planned and Opportunistic Refactoring</a:t>
            </a:r>
          </a:p>
          <a:p>
            <a:pPr marL="285750" indent="-285750">
              <a:lnSpc>
                <a:spcPct val="250000"/>
              </a:lnSpc>
              <a:buFont typeface="Arial" panose="020B0604020202020204" pitchFamily="34" charset="0"/>
              <a:buChar char="•"/>
            </a:pPr>
            <a:r>
              <a:rPr lang="en-GB" dirty="0"/>
              <a:t>Long-Term Refactoring  </a:t>
            </a:r>
            <a:endParaRPr lang="en-DE" dirty="0"/>
          </a:p>
        </p:txBody>
      </p:sp>
    </p:spTree>
    <p:extLst>
      <p:ext uri="{BB962C8B-B14F-4D97-AF65-F5344CB8AC3E}">
        <p14:creationId xmlns:p14="http://schemas.microsoft.com/office/powerpoint/2010/main" val="24325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513D5-2F98-5E93-DC9F-85B918634D25}"/>
              </a:ext>
            </a:extLst>
          </p:cNvPr>
          <p:cNvSpPr txBox="1"/>
          <p:nvPr/>
        </p:nvSpPr>
        <p:spPr>
          <a:xfrm>
            <a:off x="4106394" y="1200381"/>
            <a:ext cx="4264399" cy="523220"/>
          </a:xfrm>
          <a:prstGeom prst="rect">
            <a:avLst/>
          </a:prstGeom>
          <a:noFill/>
        </p:spPr>
        <p:txBody>
          <a:bodyPr wrap="square">
            <a:spAutoFit/>
          </a:bodyPr>
          <a:lstStyle/>
          <a:p>
            <a:r>
              <a:rPr lang="en-GB" sz="2800" dirty="0"/>
              <a:t>What Do I Tell My Manager?</a:t>
            </a:r>
            <a:endParaRPr lang="en-DE" sz="2800" dirty="0"/>
          </a:p>
        </p:txBody>
      </p:sp>
      <p:pic>
        <p:nvPicPr>
          <p:cNvPr id="5" name="Picture 4" descr="Icon&#10;&#10;Description automatically generated">
            <a:extLst>
              <a:ext uri="{FF2B5EF4-FFF2-40B4-BE49-F238E27FC236}">
                <a16:creationId xmlns:a16="http://schemas.microsoft.com/office/drawing/2014/main" id="{E80B180C-F3DE-2557-4D26-76B3D7EA0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064" y="1885566"/>
            <a:ext cx="6705872" cy="3772053"/>
          </a:xfrm>
          <a:prstGeom prst="rect">
            <a:avLst/>
          </a:prstGeom>
        </p:spPr>
      </p:pic>
    </p:spTree>
    <p:extLst>
      <p:ext uri="{BB962C8B-B14F-4D97-AF65-F5344CB8AC3E}">
        <p14:creationId xmlns:p14="http://schemas.microsoft.com/office/powerpoint/2010/main" val="165661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40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E5EC85F-6F04-2F3E-B905-78BD7280E76D}"/>
              </a:ext>
            </a:extLst>
          </p:cNvPr>
          <p:cNvSpPr>
            <a:spLocks noGrp="1"/>
          </p:cNvSpPr>
          <p:nvPr>
            <p:ph type="title"/>
          </p:nvPr>
        </p:nvSpPr>
        <p:spPr>
          <a:xfrm>
            <a:off x="952108" y="954756"/>
            <a:ext cx="2730414" cy="4946003"/>
          </a:xfrm>
        </p:spPr>
        <p:txBody>
          <a:bodyPr>
            <a:normAutofit/>
          </a:bodyPr>
          <a:lstStyle/>
          <a:p>
            <a:pPr>
              <a:lnSpc>
                <a:spcPct val="90000"/>
              </a:lnSpc>
            </a:pPr>
            <a:r>
              <a:rPr lang="en-GB" sz="3700" dirty="0">
                <a:solidFill>
                  <a:srgbClr val="FFFFFF"/>
                </a:solidFill>
              </a:rPr>
              <a:t>Here are some of the questions I will try to answer in my presentation:</a:t>
            </a:r>
            <a:endParaRPr lang="en-DE" sz="3700" dirty="0">
              <a:solidFill>
                <a:srgbClr val="FFFFFF"/>
              </a:solidFill>
            </a:endParaRPr>
          </a:p>
        </p:txBody>
      </p:sp>
      <p:sp>
        <p:nvSpPr>
          <p:cNvPr id="36" name="Rectangle 35">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B6F0E9-867C-836C-38FF-1DAA3603EFC8}"/>
              </a:ext>
            </a:extLst>
          </p:cNvPr>
          <p:cNvSpPr>
            <a:spLocks noGrp="1"/>
          </p:cNvSpPr>
          <p:nvPr>
            <p:ph idx="1"/>
          </p:nvPr>
        </p:nvSpPr>
        <p:spPr>
          <a:xfrm>
            <a:off x="5140934" y="469900"/>
            <a:ext cx="5953630" cy="5405968"/>
          </a:xfrm>
        </p:spPr>
        <p:txBody>
          <a:bodyPr anchor="ctr">
            <a:normAutofit/>
          </a:bodyPr>
          <a:lstStyle/>
          <a:p>
            <a:r>
              <a:rPr lang="en-GB" dirty="0"/>
              <a:t>What is refactoring?</a:t>
            </a:r>
          </a:p>
          <a:p>
            <a:r>
              <a:rPr lang="en-GB" dirty="0"/>
              <a:t>Why is it important?</a:t>
            </a:r>
          </a:p>
          <a:p>
            <a:r>
              <a:rPr lang="en-GB" dirty="0"/>
              <a:t>Are there any advantages to refactoring or is it a waste of time?</a:t>
            </a:r>
          </a:p>
          <a:p>
            <a:r>
              <a:rPr lang="en-GB" dirty="0"/>
              <a:t>Are there any negative sides?</a:t>
            </a:r>
          </a:p>
          <a:p>
            <a:endParaRPr lang="en-DE" dirty="0"/>
          </a:p>
        </p:txBody>
      </p:sp>
    </p:spTree>
    <p:extLst>
      <p:ext uri="{BB962C8B-B14F-4D97-AF65-F5344CB8AC3E}">
        <p14:creationId xmlns:p14="http://schemas.microsoft.com/office/powerpoint/2010/main" val="320509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E4F998D-A204-2467-A637-51740C19ED95}"/>
              </a:ext>
            </a:extLst>
          </p:cNvPr>
          <p:cNvSpPr>
            <a:spLocks noGrp="1"/>
          </p:cNvSpPr>
          <p:nvPr>
            <p:ph type="title"/>
          </p:nvPr>
        </p:nvSpPr>
        <p:spPr>
          <a:xfrm>
            <a:off x="1295402" y="982132"/>
            <a:ext cx="9601196" cy="1303867"/>
          </a:xfrm>
        </p:spPr>
        <p:txBody>
          <a:bodyPr>
            <a:normAutofit/>
          </a:bodyPr>
          <a:lstStyle/>
          <a:p>
            <a:r>
              <a:rPr lang="en-GB">
                <a:solidFill>
                  <a:schemeClr val="bg1"/>
                </a:solidFill>
              </a:rPr>
              <a:t>Before we start here’s </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5A717EA7-1CAF-725E-52A0-B2CFFCAEA185}"/>
              </a:ext>
            </a:extLst>
          </p:cNvPr>
          <p:cNvSpPr>
            <a:spLocks noGrp="1"/>
          </p:cNvSpPr>
          <p:nvPr>
            <p:ph idx="1"/>
          </p:nvPr>
        </p:nvSpPr>
        <p:spPr>
          <a:xfrm>
            <a:off x="1295401" y="2556932"/>
            <a:ext cx="9601196" cy="3318936"/>
          </a:xfrm>
        </p:spPr>
        <p:txBody>
          <a:bodyPr>
            <a:normAutofit/>
          </a:bodyPr>
          <a:lstStyle/>
          <a:p>
            <a:endParaRPr lang="en-DE" dirty="0">
              <a:solidFill>
                <a:schemeClr val="bg1"/>
              </a:solidFill>
            </a:endParaRPr>
          </a:p>
        </p:txBody>
      </p:sp>
      <p:sp>
        <p:nvSpPr>
          <p:cNvPr id="4" name="Rectangle 3">
            <a:extLst>
              <a:ext uri="{FF2B5EF4-FFF2-40B4-BE49-F238E27FC236}">
                <a16:creationId xmlns:a16="http://schemas.microsoft.com/office/drawing/2014/main" id="{52D48577-302C-C29A-AD73-7F11ABF5B72D}"/>
              </a:ext>
            </a:extLst>
          </p:cNvPr>
          <p:cNvSpPr/>
          <p:nvPr/>
        </p:nvSpPr>
        <p:spPr>
          <a:xfrm>
            <a:off x="3586717" y="2570458"/>
            <a:ext cx="5015389" cy="1446550"/>
          </a:xfrm>
          <a:prstGeom prst="rect">
            <a:avLst/>
          </a:prstGeom>
          <a:noFill/>
        </p:spPr>
        <p:txBody>
          <a:bodyPr wrap="square" lIns="91440" tIns="45720" rIns="91440" bIns="45720">
            <a:spAutoFit/>
          </a:bodyPr>
          <a:lstStyle/>
          <a:p>
            <a:pPr algn="ctr"/>
            <a:r>
              <a:rPr lang="en-US" sz="8800" dirty="0">
                <a:ln w="0"/>
                <a:solidFill>
                  <a:srgbClr val="FF0000"/>
                </a:solidFill>
                <a:effectLst>
                  <a:outerShdw blurRad="38100" dist="19050" dir="2700000" algn="tl" rotWithShape="0">
                    <a:schemeClr val="dk1">
                      <a:alpha val="40000"/>
                    </a:schemeClr>
                  </a:outerShdw>
                </a:effectLst>
              </a:rPr>
              <a:t>WHY?</a:t>
            </a:r>
            <a:endParaRPr lang="en-US" sz="88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092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902231D-EE76-1943-C788-4D4A469AC810}"/>
              </a:ext>
            </a:extLst>
          </p:cNvPr>
          <p:cNvSpPr>
            <a:spLocks noGrp="1"/>
          </p:cNvSpPr>
          <p:nvPr>
            <p:ph type="title"/>
          </p:nvPr>
        </p:nvSpPr>
        <p:spPr>
          <a:xfrm>
            <a:off x="1293814" y="873125"/>
            <a:ext cx="9601196" cy="1303867"/>
          </a:xfrm>
        </p:spPr>
        <p:txBody>
          <a:bodyPr>
            <a:normAutofit fontScale="90000"/>
          </a:bodyPr>
          <a:lstStyle/>
          <a:p>
            <a:r>
              <a:rPr lang="en-GB" dirty="0">
                <a:solidFill>
                  <a:schemeClr val="bg1"/>
                </a:solidFill>
              </a:rPr>
              <a:t>Refactoring</a:t>
            </a:r>
            <a:br>
              <a:rPr lang="en-GB" dirty="0">
                <a:solidFill>
                  <a:schemeClr val="bg1"/>
                </a:solidFill>
              </a:rPr>
            </a:br>
            <a:r>
              <a:rPr lang="en-GB" dirty="0">
                <a:solidFill>
                  <a:schemeClr val="bg1"/>
                </a:solidFill>
              </a:rPr>
              <a:t> Improving the Design of Existing Code</a:t>
            </a:r>
            <a:br>
              <a:rPr lang="en-GB" dirty="0">
                <a:solidFill>
                  <a:schemeClr val="bg1"/>
                </a:solidFill>
              </a:rPr>
            </a:br>
            <a:r>
              <a:rPr lang="en-GB" dirty="0">
                <a:solidFill>
                  <a:schemeClr val="bg1"/>
                </a:solidFill>
              </a:rPr>
              <a:t>-Martin Fowler</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pic>
        <p:nvPicPr>
          <p:cNvPr id="5" name="Content Placeholder 4" descr="Logo&#10;&#10;Description automatically generated">
            <a:extLst>
              <a:ext uri="{FF2B5EF4-FFF2-40B4-BE49-F238E27FC236}">
                <a16:creationId xmlns:a16="http://schemas.microsoft.com/office/drawing/2014/main" id="{A71682B0-24C4-E57A-248E-019CFF1A93B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18184" y="649477"/>
            <a:ext cx="5738623" cy="5738623"/>
          </a:xfrm>
        </p:spPr>
      </p:pic>
    </p:spTree>
    <p:extLst>
      <p:ext uri="{BB962C8B-B14F-4D97-AF65-F5344CB8AC3E}">
        <p14:creationId xmlns:p14="http://schemas.microsoft.com/office/powerpoint/2010/main" val="42771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xit" presetSubtype="4" fill="hold" grpId="1" nodeType="withEffect">
                                  <p:stCondLst>
                                    <p:cond delay="0"/>
                                  </p:stCondLst>
                                  <p:childTnLst>
                                    <p:animEffect transition="out" filter="wipe(down)">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245E-BCCF-7CBA-FEB3-E27F8BFC94CA}"/>
              </a:ext>
            </a:extLst>
          </p:cNvPr>
          <p:cNvSpPr>
            <a:spLocks noGrp="1"/>
          </p:cNvSpPr>
          <p:nvPr>
            <p:ph type="title"/>
          </p:nvPr>
        </p:nvSpPr>
        <p:spPr>
          <a:xfrm>
            <a:off x="4810777" y="829334"/>
            <a:ext cx="2207035" cy="1303867"/>
          </a:xfrm>
        </p:spPr>
        <p:txBody>
          <a:bodyPr>
            <a:normAutofit fontScale="90000"/>
          </a:bodyPr>
          <a:lstStyle/>
          <a:p>
            <a:r>
              <a:rPr lang="en-US" sz="8000" b="0" cap="none" spc="0" dirty="0">
                <a:ln w="0"/>
                <a:solidFill>
                  <a:schemeClr val="tx1"/>
                </a:solidFill>
                <a:effectLst>
                  <a:outerShdw blurRad="38100" dist="19050" dir="2700000" algn="tl" rotWithShape="0">
                    <a:schemeClr val="dk1">
                      <a:alpha val="40000"/>
                    </a:schemeClr>
                  </a:outerShdw>
                </a:effectLst>
              </a:rPr>
              <a:t>?</a:t>
            </a:r>
            <a:br>
              <a:rPr lang="en-US" sz="4400" b="0" cap="none" spc="0" dirty="0">
                <a:ln w="0"/>
                <a:solidFill>
                  <a:schemeClr val="tx1"/>
                </a:solidFill>
                <a:effectLst>
                  <a:outerShdw blurRad="38100" dist="19050" dir="2700000" algn="tl" rotWithShape="0">
                    <a:schemeClr val="dk1">
                      <a:alpha val="40000"/>
                    </a:schemeClr>
                  </a:outerShdw>
                </a:effectLst>
              </a:rPr>
            </a:br>
            <a:endParaRPr lang="en-DE" dirty="0"/>
          </a:p>
        </p:txBody>
      </p:sp>
      <p:pic>
        <p:nvPicPr>
          <p:cNvPr id="5" name="Content Placeholder 4" descr="Diagram&#10;&#10;Description automatically generated">
            <a:extLst>
              <a:ext uri="{FF2B5EF4-FFF2-40B4-BE49-F238E27FC236}">
                <a16:creationId xmlns:a16="http://schemas.microsoft.com/office/drawing/2014/main" id="{FBB9E95F-3CD8-E480-D774-4631A2961B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89" y="1510752"/>
            <a:ext cx="5610612" cy="4420696"/>
          </a:xfrm>
        </p:spPr>
      </p:pic>
      <p:sp>
        <p:nvSpPr>
          <p:cNvPr id="7" name="Rectangle 6">
            <a:extLst>
              <a:ext uri="{FF2B5EF4-FFF2-40B4-BE49-F238E27FC236}">
                <a16:creationId xmlns:a16="http://schemas.microsoft.com/office/drawing/2014/main" id="{E07F309C-6A22-4312-A373-695E0AA729C6}"/>
              </a:ext>
            </a:extLst>
          </p:cNvPr>
          <p:cNvSpPr/>
          <p:nvPr/>
        </p:nvSpPr>
        <p:spPr>
          <a:xfrm>
            <a:off x="8557781" y="1294045"/>
            <a:ext cx="43794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9" name="TextBox 8">
            <a:extLst>
              <a:ext uri="{FF2B5EF4-FFF2-40B4-BE49-F238E27FC236}">
                <a16:creationId xmlns:a16="http://schemas.microsoft.com/office/drawing/2014/main" id="{9E02D37A-2F0B-8657-5176-0BB4EC64C5EC}"/>
              </a:ext>
            </a:extLst>
          </p:cNvPr>
          <p:cNvSpPr txBox="1"/>
          <p:nvPr/>
        </p:nvSpPr>
        <p:spPr>
          <a:xfrm>
            <a:off x="1107665" y="2570022"/>
            <a:ext cx="2207035" cy="1200329"/>
          </a:xfrm>
          <a:prstGeom prst="rect">
            <a:avLst/>
          </a:prstGeom>
          <a:noFill/>
        </p:spPr>
        <p:txBody>
          <a:bodyPr wrap="square">
            <a:spAutoFit/>
          </a:bodyPr>
          <a:lstStyle/>
          <a:p>
            <a:pPr algn="ctr"/>
            <a:r>
              <a:rPr lang="en-US" sz="7200" b="0" cap="none" spc="0" dirty="0">
                <a:ln w="0"/>
                <a:solidFill>
                  <a:schemeClr val="tx1"/>
                </a:solidFill>
                <a:effectLst>
                  <a:outerShdw blurRad="38100" dist="19050" dir="2700000" algn="tl" rotWithShape="0">
                    <a:schemeClr val="dk1">
                      <a:alpha val="40000"/>
                    </a:schemeClr>
                  </a:outerShdw>
                </a:effectLst>
              </a:rPr>
              <a:t>?</a:t>
            </a:r>
          </a:p>
        </p:txBody>
      </p:sp>
      <p:sp>
        <p:nvSpPr>
          <p:cNvPr id="11" name="TextBox 10">
            <a:extLst>
              <a:ext uri="{FF2B5EF4-FFF2-40B4-BE49-F238E27FC236}">
                <a16:creationId xmlns:a16="http://schemas.microsoft.com/office/drawing/2014/main" id="{05F20DE8-754B-31BD-A69D-5708A1C6257B}"/>
              </a:ext>
            </a:extLst>
          </p:cNvPr>
          <p:cNvSpPr txBox="1"/>
          <p:nvPr/>
        </p:nvSpPr>
        <p:spPr>
          <a:xfrm>
            <a:off x="1399178" y="1119438"/>
            <a:ext cx="1261347"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13" name="TextBox 12">
            <a:extLst>
              <a:ext uri="{FF2B5EF4-FFF2-40B4-BE49-F238E27FC236}">
                <a16:creationId xmlns:a16="http://schemas.microsoft.com/office/drawing/2014/main" id="{F9267C4D-290F-B66D-DA0A-EF59A176ACEC}"/>
              </a:ext>
            </a:extLst>
          </p:cNvPr>
          <p:cNvSpPr txBox="1"/>
          <p:nvPr/>
        </p:nvSpPr>
        <p:spPr>
          <a:xfrm>
            <a:off x="2832869" y="592183"/>
            <a:ext cx="1183658"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0A5895BB-A0D7-1B8F-5563-2A955B27AA6A}"/>
              </a:ext>
            </a:extLst>
          </p:cNvPr>
          <p:cNvSpPr txBox="1"/>
          <p:nvPr/>
        </p:nvSpPr>
        <p:spPr>
          <a:xfrm>
            <a:off x="8557781" y="2708521"/>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6" name="TextBox 25">
            <a:extLst>
              <a:ext uri="{FF2B5EF4-FFF2-40B4-BE49-F238E27FC236}">
                <a16:creationId xmlns:a16="http://schemas.microsoft.com/office/drawing/2014/main" id="{2F7C63CC-7723-7E6F-4E10-2D29793975C8}"/>
              </a:ext>
            </a:extLst>
          </p:cNvPr>
          <p:cNvSpPr txBox="1"/>
          <p:nvPr/>
        </p:nvSpPr>
        <p:spPr>
          <a:xfrm>
            <a:off x="7362499" y="557937"/>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
        <p:nvSpPr>
          <p:cNvPr id="27" name="TextBox 26">
            <a:extLst>
              <a:ext uri="{FF2B5EF4-FFF2-40B4-BE49-F238E27FC236}">
                <a16:creationId xmlns:a16="http://schemas.microsoft.com/office/drawing/2014/main" id="{B40EDDC8-6394-E0BC-E631-07BEE3C93D13}"/>
              </a:ext>
            </a:extLst>
          </p:cNvPr>
          <p:cNvSpPr txBox="1"/>
          <p:nvPr/>
        </p:nvSpPr>
        <p:spPr>
          <a:xfrm>
            <a:off x="2832869" y="1510752"/>
            <a:ext cx="1195282" cy="923330"/>
          </a:xfrm>
          <a:prstGeom prst="rect">
            <a:avLst/>
          </a:prstGeom>
          <a:noFill/>
        </p:spPr>
        <p:txBody>
          <a:bodyPr wrap="square">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85954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5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150"/>
                            </p:stCondLst>
                            <p:childTnLst>
                              <p:par>
                                <p:cTn id="11" presetID="1" presetClass="entr" presetSubtype="0" fill="hold" grpId="0" nodeType="afterEffect">
                                  <p:stCondLst>
                                    <p:cond delay="15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par>
                          <p:cTn id="13" fill="hold">
                            <p:stCondLst>
                              <p:cond delay="300"/>
                            </p:stCondLst>
                            <p:childTnLst>
                              <p:par>
                                <p:cTn id="14" presetID="1" presetClass="entr" presetSubtype="0" fill="hold" grpId="0" nodeType="afterEffect">
                                  <p:stCondLst>
                                    <p:cond delay="15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par>
                          <p:cTn id="16" fill="hold">
                            <p:stCondLst>
                              <p:cond delay="450"/>
                            </p:stCondLst>
                            <p:childTnLst>
                              <p:par>
                                <p:cTn id="17" presetID="1" presetClass="entr" presetSubtype="0" fill="hold" grpId="0" nodeType="afterEffect">
                                  <p:stCondLst>
                                    <p:cond delay="15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par>
                          <p:cTn id="19" fill="hold">
                            <p:stCondLst>
                              <p:cond delay="600"/>
                            </p:stCondLst>
                            <p:childTnLst>
                              <p:par>
                                <p:cTn id="20" presetID="1" presetClass="entr" presetSubtype="0" fill="hold" grpId="0" nodeType="afterEffect">
                                  <p:stCondLst>
                                    <p:cond delay="150"/>
                                  </p:stCondLst>
                                  <p:childTnLst>
                                    <p:set>
                                      <p:cBhvr>
                                        <p:cTn id="21" dur="1" fill="hold">
                                          <p:stCondLst>
                                            <p:cond delay="0"/>
                                          </p:stCondLst>
                                        </p:cTn>
                                        <p:tgtEl>
                                          <p:spTgt spid="13">
                                            <p:txEl>
                                              <p:pRg st="0" end="0"/>
                                            </p:txEl>
                                          </p:spTgt>
                                        </p:tgtEl>
                                        <p:attrNameLst>
                                          <p:attrName>style.visibility</p:attrName>
                                        </p:attrNameLst>
                                      </p:cBhvr>
                                      <p:to>
                                        <p:strVal val="visible"/>
                                      </p:to>
                                    </p:set>
                                  </p:childTnLst>
                                </p:cTn>
                              </p:par>
                            </p:childTnLst>
                          </p:cTn>
                        </p:par>
                        <p:par>
                          <p:cTn id="22" fill="hold">
                            <p:stCondLst>
                              <p:cond delay="750"/>
                            </p:stCondLst>
                            <p:childTnLst>
                              <p:par>
                                <p:cTn id="23" presetID="1" presetClass="entr" presetSubtype="0" fill="hold" grpId="0" nodeType="afterEffect">
                                  <p:stCondLst>
                                    <p:cond delay="150"/>
                                  </p:stCondLst>
                                  <p:childTnLst>
                                    <p:set>
                                      <p:cBhvr>
                                        <p:cTn id="24" dur="1" fill="hold">
                                          <p:stCondLst>
                                            <p:cond delay="0"/>
                                          </p:stCondLst>
                                        </p:cTn>
                                        <p:tgtEl>
                                          <p:spTgt spid="26">
                                            <p:txEl>
                                              <p:pRg st="0" end="0"/>
                                            </p:txEl>
                                          </p:spTgt>
                                        </p:tgtEl>
                                        <p:attrNameLst>
                                          <p:attrName>style.visibility</p:attrName>
                                        </p:attrNameLst>
                                      </p:cBhvr>
                                      <p:to>
                                        <p:strVal val="visible"/>
                                      </p:to>
                                    </p:set>
                                  </p:childTnLst>
                                </p:cTn>
                              </p:par>
                            </p:childTnLst>
                          </p:cTn>
                        </p:par>
                        <p:par>
                          <p:cTn id="25" fill="hold">
                            <p:stCondLst>
                              <p:cond delay="900"/>
                            </p:stCondLst>
                            <p:childTnLst>
                              <p:par>
                                <p:cTn id="26" presetID="1" presetClass="entr" presetSubtype="0" fill="hold" grpId="0" nodeType="afterEffect">
                                  <p:stCondLst>
                                    <p:cond delay="15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9" grpId="0" build="p"/>
      <p:bldP spid="11" grpId="0" build="p"/>
      <p:bldP spid="13" grpId="0" build="p"/>
      <p:bldP spid="15" grpId="0" build="p"/>
      <p:bldP spid="26" grpId="0" build="p"/>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FBF4340-C780-BEE6-C430-E9222EF0E1C8}"/>
              </a:ext>
            </a:extLst>
          </p:cNvPr>
          <p:cNvSpPr>
            <a:spLocks noGrp="1"/>
          </p:cNvSpPr>
          <p:nvPr>
            <p:ph type="title"/>
          </p:nvPr>
        </p:nvSpPr>
        <p:spPr>
          <a:xfrm>
            <a:off x="1295402" y="982132"/>
            <a:ext cx="9601196" cy="749391"/>
          </a:xfrm>
        </p:spPr>
        <p:txBody>
          <a:bodyPr>
            <a:normAutofit fontScale="90000"/>
          </a:bodyPr>
          <a:lstStyle/>
          <a:p>
            <a:r>
              <a:rPr lang="en-GB" dirty="0">
                <a:solidFill>
                  <a:schemeClr val="bg1"/>
                </a:solidFill>
              </a:rPr>
              <a:t>What is refactoring?</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E2ED4BA-E78B-2EDB-23B3-C7FB4AE43FD3}"/>
              </a:ext>
            </a:extLst>
          </p:cNvPr>
          <p:cNvSpPr>
            <a:spLocks noGrp="1"/>
          </p:cNvSpPr>
          <p:nvPr>
            <p:ph idx="1"/>
          </p:nvPr>
        </p:nvSpPr>
        <p:spPr>
          <a:xfrm>
            <a:off x="1295401" y="2556932"/>
            <a:ext cx="9601196" cy="3318936"/>
          </a:xfrm>
        </p:spPr>
        <p:txBody>
          <a:bodyPr>
            <a:normAutofit/>
          </a:bodyPr>
          <a:lstStyle/>
          <a:p>
            <a:pPr algn="ctr"/>
            <a:r>
              <a:rPr lang="en-GB" dirty="0">
                <a:solidFill>
                  <a:schemeClr val="bg1"/>
                </a:solidFill>
              </a:rPr>
              <a:t>noun: a change made to the internal structure of software to make it easier to understand and cheaper to modify without changing its observable </a:t>
            </a:r>
            <a:r>
              <a:rPr lang="en-GB" dirty="0" err="1">
                <a:solidFill>
                  <a:schemeClr val="bg1"/>
                </a:solidFill>
              </a:rPr>
              <a:t>behavior</a:t>
            </a:r>
            <a:r>
              <a:rPr lang="en-GB" dirty="0">
                <a:solidFill>
                  <a:schemeClr val="bg1"/>
                </a:solidFill>
              </a:rPr>
              <a:t>.</a:t>
            </a:r>
          </a:p>
          <a:p>
            <a:pPr algn="ctr"/>
            <a:r>
              <a:rPr lang="en-GB" dirty="0">
                <a:solidFill>
                  <a:schemeClr val="bg1"/>
                </a:solidFill>
              </a:rPr>
              <a:t>verb: to restructure software by applying a series of </a:t>
            </a:r>
            <a:r>
              <a:rPr lang="en-GB" dirty="0" err="1">
                <a:solidFill>
                  <a:schemeClr val="bg1"/>
                </a:solidFill>
              </a:rPr>
              <a:t>refactorings</a:t>
            </a:r>
            <a:r>
              <a:rPr lang="en-GB" dirty="0">
                <a:solidFill>
                  <a:schemeClr val="bg1"/>
                </a:solidFill>
              </a:rPr>
              <a:t> without changing its observable </a:t>
            </a:r>
            <a:r>
              <a:rPr lang="en-GB" dirty="0" err="1">
                <a:solidFill>
                  <a:schemeClr val="bg1"/>
                </a:solidFill>
              </a:rPr>
              <a:t>behavior</a:t>
            </a:r>
            <a:r>
              <a:rPr lang="en-GB" dirty="0">
                <a:solidFill>
                  <a:schemeClr val="bg1"/>
                </a:solidFill>
              </a:rPr>
              <a:t>.</a:t>
            </a:r>
            <a:endParaRPr lang="en-DE" dirty="0">
              <a:solidFill>
                <a:schemeClr val="bg1"/>
              </a:solidFill>
            </a:endParaRPr>
          </a:p>
        </p:txBody>
      </p:sp>
      <p:sp>
        <p:nvSpPr>
          <p:cNvPr id="4" name="TextBox 3">
            <a:extLst>
              <a:ext uri="{FF2B5EF4-FFF2-40B4-BE49-F238E27FC236}">
                <a16:creationId xmlns:a16="http://schemas.microsoft.com/office/drawing/2014/main" id="{0D821DAC-372E-C57B-730C-3EF4A38EA5C5}"/>
              </a:ext>
            </a:extLst>
          </p:cNvPr>
          <p:cNvSpPr txBox="1"/>
          <p:nvPr/>
        </p:nvSpPr>
        <p:spPr>
          <a:xfrm>
            <a:off x="2924783" y="1633992"/>
            <a:ext cx="6485105" cy="707886"/>
          </a:xfrm>
          <a:prstGeom prst="rect">
            <a:avLst/>
          </a:prstGeom>
          <a:noFill/>
        </p:spPr>
        <p:txBody>
          <a:bodyPr wrap="square" rtlCol="0">
            <a:spAutoFit/>
          </a:bodyPr>
          <a:lstStyle/>
          <a:p>
            <a:r>
              <a:rPr kumimoji="0" lang="en-GB" sz="4000" b="0" i="0" u="none" strike="noStrike" kern="1200" cap="none" spc="0" normalizeH="0" baseline="0" noProof="0" dirty="0">
                <a:ln w="3175" cmpd="sng">
                  <a:noFill/>
                </a:ln>
                <a:solidFill>
                  <a:prstClr val="white"/>
                </a:solidFill>
                <a:effectLst/>
                <a:uLnTx/>
                <a:uFillTx/>
                <a:latin typeface="Garamond" panose="02020404030301010803"/>
                <a:ea typeface="+mj-ea"/>
                <a:cs typeface="+mj-cs"/>
              </a:rPr>
              <a:t>Definition by Martin Fowler:</a:t>
            </a:r>
            <a:endParaRPr lang="en-DE" dirty="0"/>
          </a:p>
        </p:txBody>
      </p:sp>
    </p:spTree>
    <p:extLst>
      <p:ext uri="{BB962C8B-B14F-4D97-AF65-F5344CB8AC3E}">
        <p14:creationId xmlns:p14="http://schemas.microsoft.com/office/powerpoint/2010/main" val="141431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127950-78FA-D83A-4D77-DE56854ABDF4}"/>
              </a:ext>
            </a:extLst>
          </p:cNvPr>
          <p:cNvSpPr>
            <a:spLocks noGrp="1"/>
          </p:cNvSpPr>
          <p:nvPr>
            <p:ph type="title"/>
          </p:nvPr>
        </p:nvSpPr>
        <p:spPr>
          <a:xfrm>
            <a:off x="1293814" y="1066106"/>
            <a:ext cx="9601196" cy="1303867"/>
          </a:xfrm>
        </p:spPr>
        <p:txBody>
          <a:bodyPr>
            <a:normAutofit/>
          </a:bodyPr>
          <a:lstStyle/>
          <a:p>
            <a:r>
              <a:rPr lang="en-GB" dirty="0" err="1">
                <a:solidFill>
                  <a:schemeClr val="bg1"/>
                </a:solidFill>
              </a:rPr>
              <a:t>Catalog</a:t>
            </a:r>
            <a:r>
              <a:rPr lang="en-GB" dirty="0">
                <a:solidFill>
                  <a:schemeClr val="bg1"/>
                </a:solidFill>
              </a:rPr>
              <a:t> of </a:t>
            </a:r>
            <a:r>
              <a:rPr lang="en-GB" dirty="0" err="1">
                <a:solidFill>
                  <a:schemeClr val="bg1"/>
                </a:solidFill>
              </a:rPr>
              <a:t>refactorings</a:t>
            </a:r>
            <a:r>
              <a:rPr lang="en-GB" dirty="0">
                <a:solidFill>
                  <a:schemeClr val="bg1"/>
                </a:solidFill>
              </a:rPr>
              <a:t> by Martin Fowler:</a:t>
            </a:r>
            <a:endParaRPr lang="en-DE" dirty="0">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aphicFrame>
        <p:nvGraphicFramePr>
          <p:cNvPr id="33" name="Content Placeholder 32">
            <a:extLst>
              <a:ext uri="{FF2B5EF4-FFF2-40B4-BE49-F238E27FC236}">
                <a16:creationId xmlns:a16="http://schemas.microsoft.com/office/drawing/2014/main" id="{4166C2EB-96BC-DFC2-6A69-2935E4C70F5B}"/>
              </a:ext>
            </a:extLst>
          </p:cNvPr>
          <p:cNvGraphicFramePr>
            <a:graphicFrameLocks noGrp="1"/>
          </p:cNvGraphicFramePr>
          <p:nvPr>
            <p:ph idx="1"/>
            <p:extLst>
              <p:ext uri="{D42A27DB-BD31-4B8C-83A1-F6EECF244321}">
                <p14:modId xmlns:p14="http://schemas.microsoft.com/office/powerpoint/2010/main" val="2863212097"/>
              </p:ext>
            </p:extLst>
          </p:nvPr>
        </p:nvGraphicFramePr>
        <p:xfrm>
          <a:off x="1451670" y="2287122"/>
          <a:ext cx="2499049" cy="407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0" name="Content Placeholder 32">
            <a:extLst>
              <a:ext uri="{FF2B5EF4-FFF2-40B4-BE49-F238E27FC236}">
                <a16:creationId xmlns:a16="http://schemas.microsoft.com/office/drawing/2014/main" id="{E637B7BD-BDA7-D9E4-9368-97C808A19E61}"/>
              </a:ext>
            </a:extLst>
          </p:cNvPr>
          <p:cNvGraphicFramePr>
            <a:graphicFrameLocks/>
          </p:cNvGraphicFramePr>
          <p:nvPr>
            <p:extLst>
              <p:ext uri="{D42A27DB-BD31-4B8C-83A1-F6EECF244321}">
                <p14:modId xmlns:p14="http://schemas.microsoft.com/office/powerpoint/2010/main" val="1165084138"/>
              </p:ext>
            </p:extLst>
          </p:nvPr>
        </p:nvGraphicFramePr>
        <p:xfrm>
          <a:off x="4826483" y="2233372"/>
          <a:ext cx="2572175" cy="41853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91" name="Content Placeholder 32">
            <a:extLst>
              <a:ext uri="{FF2B5EF4-FFF2-40B4-BE49-F238E27FC236}">
                <a16:creationId xmlns:a16="http://schemas.microsoft.com/office/drawing/2014/main" id="{40186396-9CC9-CBB9-3112-D320105BFA34}"/>
              </a:ext>
            </a:extLst>
          </p:cNvPr>
          <p:cNvGraphicFramePr>
            <a:graphicFrameLocks/>
          </p:cNvGraphicFramePr>
          <p:nvPr>
            <p:extLst>
              <p:ext uri="{D42A27DB-BD31-4B8C-83A1-F6EECF244321}">
                <p14:modId xmlns:p14="http://schemas.microsoft.com/office/powerpoint/2010/main" val="2684225983"/>
              </p:ext>
            </p:extLst>
          </p:nvPr>
        </p:nvGraphicFramePr>
        <p:xfrm>
          <a:off x="8274422" y="2288891"/>
          <a:ext cx="2499049" cy="40743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9223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
                                            <p:graphicEl>
                                              <a:dgm id="{EBFE1D2E-EABC-4362-A632-4481DE2831BA}"/>
                                            </p:graphic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
                                            <p:graphicEl>
                                              <a:dgm id="{C5458F36-431C-4982-A1C8-A4514DFA11D2}"/>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
                                            <p:graphicEl>
                                              <a:dgm id="{D72F6746-743F-4B4F-9D1A-0B8C51CEF321}"/>
                                            </p:graphic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
                                            <p:graphicEl>
                                              <a:dgm id="{1AC2103E-F866-40A6-8E49-8EC7A79F6B60}"/>
                                            </p:graphic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
                                            <p:graphicEl>
                                              <a:dgm id="{03BDFC6B-5281-4025-A0DE-ED6590FCD540}"/>
                                            </p:graphic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graphicEl>
                                              <a:dgm id="{B3EAD176-3A0E-4B7A-8AF6-A1D64E57CB05}"/>
                                            </p:graphic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3">
                                            <p:graphicEl>
                                              <a:dgm id="{11057E32-7260-416C-86C0-9601125B3846}"/>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3">
                                            <p:graphicEl>
                                              <a:dgm id="{E3AAE2AE-3C74-4DA3-AEF4-DDBE1D77A829}"/>
                                            </p:graphic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
                                            <p:graphicEl>
                                              <a:dgm id="{299BC60B-5E77-470E-A733-D60B0B74E037}"/>
                                            </p:graphic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3">
                                            <p:graphicEl>
                                              <a:dgm id="{35063A83-7262-471A-9CCC-2BABA4508CF4}"/>
                                            </p:graphic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3">
                                            <p:graphicEl>
                                              <a:dgm id="{EB03D740-4A13-4F17-BD7F-ECF9306F13AE}"/>
                                            </p:graphic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
                                            <p:graphicEl>
                                              <a:dgm id="{01268D1D-FE23-4C74-B404-FA8E43BA5E6B}"/>
                                            </p:graphic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3">
                                            <p:graphicEl>
                                              <a:dgm id="{C912DCBC-70F4-4F58-9025-9D5481F8C6D4}"/>
                                            </p:graphic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
                                            <p:graphicEl>
                                              <a:dgm id="{AF33F06E-74CA-4F22-AE93-A9887DD22631}"/>
                                            </p:graphic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
                                            <p:graphicEl>
                                              <a:dgm id="{9521E69B-E748-4D4F-9989-57408A760E76}"/>
                                            </p:graphic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graphicEl>
                                              <a:dgm id="{1B880F2C-E637-4EC5-B752-1288A0D1309B}"/>
                                            </p:graphic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3">
                                            <p:graphicEl>
                                              <a:dgm id="{0FD56BE7-E94A-4E69-A294-B9DCFCB061AA}"/>
                                            </p:graphic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3">
                                            <p:graphicEl>
                                              <a:dgm id="{4B9081A6-45FD-44D8-A4BA-378AAE99DA71}"/>
                                            </p:graphic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3">
                                            <p:graphicEl>
                                              <a:dgm id="{58598ACF-9A9D-43FF-9A39-A2DC974644B4}"/>
                                            </p:graphic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3">
                                            <p:graphicEl>
                                              <a:dgm id="{3962481D-E1D5-44A2-81B8-2D93602D44AA}"/>
                                            </p:graphic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3">
                                            <p:graphicEl>
                                              <a:dgm id="{5B9E8B75-DE80-4A7B-BE66-03665FC00662}"/>
                                            </p:graphic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3">
                                            <p:graphicEl>
                                              <a:dgm id="{8D50D526-A135-4521-8126-C43120BE33AD}"/>
                                            </p:graphic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190">
                                            <p:graphicEl>
                                              <a:dgm id="{EBFE1D2E-EABC-4362-A632-4481DE2831BA}"/>
                                            </p:graphic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90">
                                            <p:graphicEl>
                                              <a:dgm id="{C5458F36-431C-4982-A1C8-A4514DFA11D2}"/>
                                            </p:graphic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90">
                                            <p:graphicEl>
                                              <a:dgm id="{D72F6746-743F-4B4F-9D1A-0B8C51CEF321}"/>
                                            </p:graphic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90">
                                            <p:graphicEl>
                                              <a:dgm id="{1AC2103E-F866-40A6-8E49-8EC7A79F6B60}"/>
                                            </p:graphic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90">
                                            <p:graphicEl>
                                              <a:dgm id="{03BDFC6B-5281-4025-A0DE-ED6590FCD540}"/>
                                            </p:graphic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90">
                                            <p:graphicEl>
                                              <a:dgm id="{B3EAD176-3A0E-4B7A-8AF6-A1D64E57CB05}"/>
                                            </p:graphicEl>
                                          </p:spTgt>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90">
                                            <p:graphicEl>
                                              <a:dgm id="{11057E32-7260-416C-86C0-9601125B3846}"/>
                                            </p:graphic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90">
                                            <p:graphicEl>
                                              <a:dgm id="{E3AAE2AE-3C74-4DA3-AEF4-DDBE1D77A829}"/>
                                            </p:graphicEl>
                                          </p:spTgt>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90">
                                            <p:graphicEl>
                                              <a:dgm id="{299BC60B-5E77-470E-A733-D60B0B74E037}"/>
                                            </p:graphic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90">
                                            <p:graphicEl>
                                              <a:dgm id="{35063A83-7262-471A-9CCC-2BABA4508CF4}"/>
                                            </p:graphic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90">
                                            <p:graphicEl>
                                              <a:dgm id="{EB03D740-4A13-4F17-BD7F-ECF9306F13AE}"/>
                                            </p:graphic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90">
                                            <p:graphicEl>
                                              <a:dgm id="{01268D1D-FE23-4C74-B404-FA8E43BA5E6B}"/>
                                            </p:graphic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90">
                                            <p:graphicEl>
                                              <a:dgm id="{C912DCBC-70F4-4F58-9025-9D5481F8C6D4}"/>
                                            </p:graphic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90">
                                            <p:graphicEl>
                                              <a:dgm id="{AF33F06E-74CA-4F22-AE93-A9887DD22631}"/>
                                            </p:graphic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0">
                                            <p:graphicEl>
                                              <a:dgm id="{9521E69B-E748-4D4F-9989-57408A760E76}"/>
                                            </p:graphic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90">
                                            <p:graphicEl>
                                              <a:dgm id="{1B880F2C-E637-4EC5-B752-1288A0D1309B}"/>
                                            </p:graphic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90">
                                            <p:graphicEl>
                                              <a:dgm id="{0FD56BE7-E94A-4E69-A294-B9DCFCB061AA}"/>
                                            </p:graphic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190">
                                            <p:graphicEl>
                                              <a:dgm id="{4B9081A6-45FD-44D8-A4BA-378AAE99DA71}"/>
                                            </p:graphic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190">
                                            <p:graphicEl>
                                              <a:dgm id="{58598ACF-9A9D-43FF-9A39-A2DC974644B4}"/>
                                            </p:graphic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190">
                                            <p:graphicEl>
                                              <a:dgm id="{3962481D-E1D5-44A2-81B8-2D93602D44AA}"/>
                                            </p:graphic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90">
                                            <p:graphicEl>
                                              <a:dgm id="{5B9E8B75-DE80-4A7B-BE66-03665FC00662}"/>
                                            </p:graphic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190">
                                            <p:graphicEl>
                                              <a:dgm id="{8D50D526-A135-4521-8126-C43120BE33AD}"/>
                                            </p:graphic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191">
                                            <p:graphicEl>
                                              <a:dgm id="{EBFE1D2E-EABC-4362-A632-4481DE2831BA}"/>
                                            </p:graphic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191">
                                            <p:graphicEl>
                                              <a:dgm id="{C5458F36-431C-4982-A1C8-A4514DFA11D2}"/>
                                            </p:graphic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191">
                                            <p:graphicEl>
                                              <a:dgm id="{D72F6746-743F-4B4F-9D1A-0B8C51CEF321}"/>
                                            </p:graphic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0"/>
                                          </p:stCondLst>
                                        </p:cTn>
                                        <p:tgtEl>
                                          <p:spTgt spid="191">
                                            <p:graphicEl>
                                              <a:dgm id="{1AC2103E-F866-40A6-8E49-8EC7A79F6B60}"/>
                                            </p:graphicEl>
                                          </p:spTgt>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191">
                                            <p:graphicEl>
                                              <a:dgm id="{03BDFC6B-5281-4025-A0DE-ED6590FCD540}"/>
                                            </p:graphicEl>
                                          </p:spTgt>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191">
                                            <p:graphicEl>
                                              <a:dgm id="{B3EAD176-3A0E-4B7A-8AF6-A1D64E57CB05}"/>
                                            </p:graphicEl>
                                          </p:spTgt>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0"/>
                                          </p:stCondLst>
                                        </p:cTn>
                                        <p:tgtEl>
                                          <p:spTgt spid="191">
                                            <p:graphicEl>
                                              <a:dgm id="{11057E32-7260-416C-86C0-9601125B3846}"/>
                                            </p:graphicEl>
                                          </p:spTgt>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191">
                                            <p:graphicEl>
                                              <a:dgm id="{E3AAE2AE-3C74-4DA3-AEF4-DDBE1D77A829}"/>
                                            </p:graphicEl>
                                          </p:spTgt>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191">
                                            <p:graphicEl>
                                              <a:dgm id="{299BC60B-5E77-470E-A733-D60B0B74E037}"/>
                                            </p:graphicEl>
                                          </p:spTgt>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childTnLst>
                                    <p:set>
                                      <p:cBhvr>
                                        <p:cTn id="225" dur="1" fill="hold">
                                          <p:stCondLst>
                                            <p:cond delay="0"/>
                                          </p:stCondLst>
                                        </p:cTn>
                                        <p:tgtEl>
                                          <p:spTgt spid="191">
                                            <p:graphicEl>
                                              <a:dgm id="{35063A83-7262-471A-9CCC-2BABA4508CF4}"/>
                                            </p:graphicEl>
                                          </p:spTgt>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191">
                                            <p:graphicEl>
                                              <a:dgm id="{EB03D740-4A13-4F17-BD7F-ECF9306F13AE}"/>
                                            </p:graphicEl>
                                          </p:spTgt>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191">
                                            <p:graphicEl>
                                              <a:dgm id="{01268D1D-FE23-4C74-B404-FA8E43BA5E6B}"/>
                                            </p:graphicEl>
                                          </p:spTgt>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grpId="0" nodeType="clickEffect">
                                  <p:stCondLst>
                                    <p:cond delay="0"/>
                                  </p:stCondLst>
                                  <p:childTnLst>
                                    <p:set>
                                      <p:cBhvr>
                                        <p:cTn id="237" dur="1" fill="hold">
                                          <p:stCondLst>
                                            <p:cond delay="0"/>
                                          </p:stCondLst>
                                        </p:cTn>
                                        <p:tgtEl>
                                          <p:spTgt spid="191">
                                            <p:graphicEl>
                                              <a:dgm id="{C912DCBC-70F4-4F58-9025-9D5481F8C6D4}"/>
                                            </p:graphicEl>
                                          </p:spTgt>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191">
                                            <p:graphicEl>
                                              <a:dgm id="{AF33F06E-74CA-4F22-AE93-A9887DD22631}"/>
                                            </p:graphic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191">
                                            <p:graphicEl>
                                              <a:dgm id="{9521E69B-E748-4D4F-9989-57408A760E76}"/>
                                            </p:graphicEl>
                                          </p:spTgt>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191">
                                            <p:graphicEl>
                                              <a:dgm id="{1B880F2C-E637-4EC5-B752-1288A0D1309B}"/>
                                            </p:graphicEl>
                                          </p:spTgt>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191">
                                            <p:graphicEl>
                                              <a:dgm id="{FFBA0CB5-250B-4035-A6E2-ACBE712E3556}"/>
                                            </p:graphicEl>
                                          </p:spTgt>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grpId="0" nodeType="clickEffect">
                                  <p:stCondLst>
                                    <p:cond delay="0"/>
                                  </p:stCondLst>
                                  <p:childTnLst>
                                    <p:set>
                                      <p:cBhvr>
                                        <p:cTn id="257" dur="1" fill="hold">
                                          <p:stCondLst>
                                            <p:cond delay="0"/>
                                          </p:stCondLst>
                                        </p:cTn>
                                        <p:tgtEl>
                                          <p:spTgt spid="191">
                                            <p:graphicEl>
                                              <a:dgm id="{3CED36CA-FE93-4AF5-B5CA-280E2E16C021}"/>
                                            </p:graphicEl>
                                          </p:spTgt>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191">
                                            <p:graphicEl>
                                              <a:dgm id="{4DC0A339-29BB-4B3E-BE4A-D26E6EC6A2A7}"/>
                                            </p:graphicEl>
                                          </p:spTgt>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grpId="0" nodeType="clickEffect">
                                  <p:stCondLst>
                                    <p:cond delay="0"/>
                                  </p:stCondLst>
                                  <p:childTnLst>
                                    <p:set>
                                      <p:cBhvr>
                                        <p:cTn id="265" dur="1" fill="hold">
                                          <p:stCondLst>
                                            <p:cond delay="0"/>
                                          </p:stCondLst>
                                        </p:cTn>
                                        <p:tgtEl>
                                          <p:spTgt spid="191">
                                            <p:graphicEl>
                                              <a:dgm id="{A8D8752F-E49A-42AB-8B0B-982A58257833}"/>
                                            </p:graphic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ntr" presetSubtype="0" fill="hold" grpId="0" nodeType="clickEffect">
                                  <p:stCondLst>
                                    <p:cond delay="0"/>
                                  </p:stCondLst>
                                  <p:childTnLst>
                                    <p:set>
                                      <p:cBhvr>
                                        <p:cTn id="269" dur="1" fill="hold">
                                          <p:stCondLst>
                                            <p:cond delay="0"/>
                                          </p:stCondLst>
                                        </p:cTn>
                                        <p:tgtEl>
                                          <p:spTgt spid="191">
                                            <p:graphicEl>
                                              <a:dgm id="{7FCC60D5-4141-4511-ABC6-6611805C6285}"/>
                                            </p:graphicEl>
                                          </p:spTgt>
                                        </p:tgtEl>
                                        <p:attrNameLst>
                                          <p:attrName>style.visibility</p:attrName>
                                        </p:attrNameLst>
                                      </p:cBhvr>
                                      <p:to>
                                        <p:strVal val="visible"/>
                                      </p:to>
                                    </p:set>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191">
                                            <p:graphicEl>
                                              <a:dgm id="{CD4C5104-2DB2-47E1-9C48-4853717FD1F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3" grpId="0" uiExpand="1">
        <p:bldSub>
          <a:bldDgm bld="one"/>
        </p:bldSub>
      </p:bldGraphic>
      <p:bldGraphic spid="190" grpId="0">
        <p:bldSub>
          <a:bldDgm bld="one"/>
        </p:bldSub>
      </p:bldGraphic>
      <p:bldGraphic spid="191"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ADA3-4B63-DFD1-26FD-4B8DE1EC1225}"/>
              </a:ext>
            </a:extLst>
          </p:cNvPr>
          <p:cNvSpPr>
            <a:spLocks noGrp="1"/>
          </p:cNvSpPr>
          <p:nvPr>
            <p:ph type="title"/>
          </p:nvPr>
        </p:nvSpPr>
        <p:spPr/>
        <p:txBody>
          <a:bodyPr/>
          <a:lstStyle/>
          <a:p>
            <a:r>
              <a:rPr lang="en-GB" dirty="0"/>
              <a:t>Example:</a:t>
            </a:r>
            <a:endParaRPr lang="en-DE" dirty="0"/>
          </a:p>
        </p:txBody>
      </p:sp>
      <p:sp>
        <p:nvSpPr>
          <p:cNvPr id="3" name="Content Placeholder 2">
            <a:extLst>
              <a:ext uri="{FF2B5EF4-FFF2-40B4-BE49-F238E27FC236}">
                <a16:creationId xmlns:a16="http://schemas.microsoft.com/office/drawing/2014/main" id="{BC4321CA-67CF-63F2-83D9-CBB1A83EC4DE}"/>
              </a:ext>
            </a:extLst>
          </p:cNvPr>
          <p:cNvSpPr>
            <a:spLocks noGrp="1"/>
          </p:cNvSpPr>
          <p:nvPr>
            <p:ph idx="1"/>
          </p:nvPr>
        </p:nvSpPr>
        <p:spPr/>
        <p:txBody>
          <a:bodyPr/>
          <a:lstStyle/>
          <a:p>
            <a:pPr algn="ctr"/>
            <a:r>
              <a:rPr lang="en-GB"/>
              <a:t>Imagine </a:t>
            </a:r>
            <a:r>
              <a:rPr lang="en-GB" dirty="0"/>
              <a:t>a company of theatrical players who go out to various events performing plays. Typically, a customer will request a few plays and the company charges them based on the size of the audience and the kind of play they perform. There are currently two kinds of plays that the company performs: tragedies and comedies. As well as providing a bill for the performance, the company gives its customers “volume credits” which they can use for discounts on future performances—think of it as a customer loyalty mechanism.</a:t>
            </a:r>
            <a:endParaRPr lang="en-DE" dirty="0"/>
          </a:p>
        </p:txBody>
      </p:sp>
    </p:spTree>
    <p:extLst>
      <p:ext uri="{BB962C8B-B14F-4D97-AF65-F5344CB8AC3E}">
        <p14:creationId xmlns:p14="http://schemas.microsoft.com/office/powerpoint/2010/main" val="232488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2046</TotalTime>
  <Words>548</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Garamond</vt:lpstr>
      <vt:lpstr>Organic</vt:lpstr>
      <vt:lpstr>Refactoring</vt:lpstr>
      <vt:lpstr>IU Informatik dual student Slaven Mlinaric</vt:lpstr>
      <vt:lpstr>Here are some of the questions I will try to answer in my presentation:</vt:lpstr>
      <vt:lpstr>Before we start here’s </vt:lpstr>
      <vt:lpstr>Refactoring  Improving the Design of Existing Code -Martin Fowler</vt:lpstr>
      <vt:lpstr>? </vt:lpstr>
      <vt:lpstr>What is refactoring?</vt:lpstr>
      <vt:lpstr>Catalog of refactorings by Martin Fowler:</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dc:title>
  <dc:creator>Slaven Mlinaric</dc:creator>
  <cp:lastModifiedBy>Slaven Mlinaric</cp:lastModifiedBy>
  <cp:revision>6</cp:revision>
  <dcterms:created xsi:type="dcterms:W3CDTF">2022-12-10T10:28:02Z</dcterms:created>
  <dcterms:modified xsi:type="dcterms:W3CDTF">2022-12-18T18:57:01Z</dcterms:modified>
</cp:coreProperties>
</file>