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notesMasterIdLst>
    <p:notesMasterId r:id="rId13"/>
  </p:notesMasterIdLst>
  <p:sldIdLst>
    <p:sldId id="256" r:id="rId2"/>
    <p:sldId id="257" r:id="rId3"/>
    <p:sldId id="264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755CE1-0A24-46F6-ABD4-ABDDB2D13B32}">
          <p14:sldIdLst>
            <p14:sldId id="256"/>
          </p14:sldIdLst>
        </p14:section>
        <p14:section name="Organization einer Datenbank mit Filmkritiken" id="{26CA679C-163A-4CC3-A8BE-AEF9475F22CD}">
          <p14:sldIdLst>
            <p14:sldId id="257"/>
            <p14:sldId id="264"/>
            <p14:sldId id="259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14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04A13D-F81E-4060-95D1-20ECA4054AF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66823FA-F7CA-4F77-AFD8-F460AE64BDE6}">
      <dgm:prSet phldrT="[Text]" custT="1"/>
      <dgm:spPr/>
      <dgm:t>
        <a:bodyPr/>
        <a:lstStyle/>
        <a:p>
          <a:pPr algn="ctr">
            <a:lnSpc>
              <a:spcPct val="100000"/>
            </a:lnSpc>
          </a:pPr>
          <a:r>
            <a:rPr lang="en-GB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Login/Registration</a:t>
          </a:r>
          <a:endParaRPr lang="de-DE" sz="12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6D425B7-C051-481B-8127-1F95AAEF83DB}" type="parTrans" cxnId="{4188C49A-75EA-40D7-898F-25592CDCD265}">
      <dgm:prSet/>
      <dgm:spPr/>
      <dgm:t>
        <a:bodyPr/>
        <a:lstStyle/>
        <a:p>
          <a:endParaRPr lang="de-DE"/>
        </a:p>
      </dgm:t>
    </dgm:pt>
    <dgm:pt modelId="{B5F5953D-9422-4E2A-80BC-18547333D168}" type="sibTrans" cxnId="{4188C49A-75EA-40D7-898F-25592CDCD265}">
      <dgm:prSet/>
      <dgm:spPr/>
      <dgm:t>
        <a:bodyPr/>
        <a:lstStyle/>
        <a:p>
          <a:endParaRPr lang="de-DE"/>
        </a:p>
      </dgm:t>
    </dgm:pt>
    <dgm:pt modelId="{B1CE5B0E-00CD-4986-9318-7B7B99182940}">
      <dgm:prSet phldrT="[Text]" custT="1"/>
      <dgm:spPr/>
      <dgm:t>
        <a:bodyPr/>
        <a:lstStyle/>
        <a:p>
          <a:pPr algn="ctr">
            <a:lnSpc>
              <a:spcPct val="100000"/>
            </a:lnSpc>
          </a:pPr>
          <a:r>
            <a:rPr lang="en-GB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 </a:t>
          </a:r>
          <a:r>
            <a:rPr lang="en-GB" sz="12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suchen</a:t>
          </a:r>
          <a:endParaRPr lang="de-DE" sz="12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62F2483-629F-4B56-BD72-B6DBF41CE83D}" type="parTrans" cxnId="{6D2F4556-864F-44FB-8278-F6DEC3B1722A}">
      <dgm:prSet/>
      <dgm:spPr/>
      <dgm:t>
        <a:bodyPr/>
        <a:lstStyle/>
        <a:p>
          <a:endParaRPr lang="de-DE"/>
        </a:p>
      </dgm:t>
    </dgm:pt>
    <dgm:pt modelId="{3F50A903-BFF8-4E5D-A6D7-2D896A7ED3D5}" type="sibTrans" cxnId="{6D2F4556-864F-44FB-8278-F6DEC3B1722A}">
      <dgm:prSet/>
      <dgm:spPr/>
      <dgm:t>
        <a:bodyPr/>
        <a:lstStyle/>
        <a:p>
          <a:endParaRPr lang="de-DE"/>
        </a:p>
      </dgm:t>
    </dgm:pt>
    <dgm:pt modelId="{7E006C15-928F-42DA-A16A-F5C9A7C220D2}">
      <dgm:prSet phldrT="[Text]" custT="1"/>
      <dgm:spPr/>
      <dgm:t>
        <a:bodyPr/>
        <a:lstStyle/>
        <a:p>
          <a:pPr algn="ctr">
            <a:lnSpc>
              <a:spcPct val="100000"/>
            </a:lnSpc>
          </a:pPr>
          <a:r>
            <a:rPr lang="en-GB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 Details/Reviews </a:t>
          </a:r>
          <a:r>
            <a:rPr lang="en-GB" sz="12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sehen</a:t>
          </a:r>
          <a:endParaRPr lang="de-DE" sz="12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228E1D9-7A12-49AA-94DB-07C8D42A8C79}" type="parTrans" cxnId="{4A13C1AB-F1CF-4F81-9C5C-AD42E74967B9}">
      <dgm:prSet/>
      <dgm:spPr/>
      <dgm:t>
        <a:bodyPr/>
        <a:lstStyle/>
        <a:p>
          <a:endParaRPr lang="de-DE"/>
        </a:p>
      </dgm:t>
    </dgm:pt>
    <dgm:pt modelId="{2285CB5D-017A-42B1-89A7-2273020C1EA3}" type="sibTrans" cxnId="{4A13C1AB-F1CF-4F81-9C5C-AD42E74967B9}">
      <dgm:prSet/>
      <dgm:spPr/>
      <dgm:t>
        <a:bodyPr/>
        <a:lstStyle/>
        <a:p>
          <a:endParaRPr lang="de-DE"/>
        </a:p>
      </dgm:t>
    </dgm:pt>
    <dgm:pt modelId="{DF15EB3D-3649-4EAF-9AE7-94D1A1D9E107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GB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 </a:t>
          </a:r>
          <a:r>
            <a:rPr lang="en-GB" sz="12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bewerten</a:t>
          </a:r>
          <a:endParaRPr lang="de-DE" sz="12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7CE7A2-A7B0-408E-99AB-4D6250FAB21A}" type="parTrans" cxnId="{B683F6BF-621D-4828-B153-CFD119BCB083}">
      <dgm:prSet/>
      <dgm:spPr/>
      <dgm:t>
        <a:bodyPr/>
        <a:lstStyle/>
        <a:p>
          <a:endParaRPr lang="de-DE"/>
        </a:p>
      </dgm:t>
    </dgm:pt>
    <dgm:pt modelId="{7A235FF1-3B87-46F9-86BC-FDCD56CA3E37}" type="sibTrans" cxnId="{B683F6BF-621D-4828-B153-CFD119BCB083}">
      <dgm:prSet/>
      <dgm:spPr/>
      <dgm:t>
        <a:bodyPr/>
        <a:lstStyle/>
        <a:p>
          <a:endParaRPr lang="de-DE"/>
        </a:p>
      </dgm:t>
    </dgm:pt>
    <dgm:pt modelId="{9F79CE07-1051-4309-8A93-BB0C34A800B5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GB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 </a:t>
          </a:r>
          <a:r>
            <a:rPr lang="en-GB" sz="12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anlegen</a:t>
          </a:r>
          <a:endParaRPr lang="de-DE" sz="12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C4D6E9C-B4B5-4870-869D-66A04E0BC932}" type="parTrans" cxnId="{5EED109B-6634-47DE-B09F-78CBEDB5C99D}">
      <dgm:prSet/>
      <dgm:spPr/>
      <dgm:t>
        <a:bodyPr/>
        <a:lstStyle/>
        <a:p>
          <a:endParaRPr lang="de-DE"/>
        </a:p>
      </dgm:t>
    </dgm:pt>
    <dgm:pt modelId="{AE2CB1FD-C3C5-4E06-98E3-094A4D35BA92}" type="sibTrans" cxnId="{5EED109B-6634-47DE-B09F-78CBEDB5C99D}">
      <dgm:prSet/>
      <dgm:spPr/>
      <dgm:t>
        <a:bodyPr/>
        <a:lstStyle/>
        <a:p>
          <a:endParaRPr lang="de-DE"/>
        </a:p>
      </dgm:t>
    </dgm:pt>
    <dgm:pt modelId="{C97BD22A-B2C7-4DB8-B213-2D4170B000DE}" type="pres">
      <dgm:prSet presAssocID="{3B04A13D-F81E-4060-95D1-20ECA4054AFE}" presName="Name0" presStyleCnt="0">
        <dgm:presLayoutVars>
          <dgm:dir/>
          <dgm:resizeHandles val="exact"/>
        </dgm:presLayoutVars>
      </dgm:prSet>
      <dgm:spPr/>
    </dgm:pt>
    <dgm:pt modelId="{D9292C93-A8E9-4AAA-B168-58E9A67AC123}" type="pres">
      <dgm:prSet presAssocID="{066823FA-F7CA-4F77-AFD8-F460AE64BDE6}" presName="node" presStyleLbl="node1" presStyleIdx="0" presStyleCnt="5" custScaleX="216617" custScaleY="149673" custLinFactNeighborX="-5005" custLinFactNeighborY="-301">
        <dgm:presLayoutVars>
          <dgm:bulletEnabled val="1"/>
        </dgm:presLayoutVars>
      </dgm:prSet>
      <dgm:spPr/>
    </dgm:pt>
    <dgm:pt modelId="{B4A71D64-1817-4B12-A9AE-328B7E2165BE}" type="pres">
      <dgm:prSet presAssocID="{B5F5953D-9422-4E2A-80BC-18547333D168}" presName="sibTrans" presStyleLbl="sibTrans2D1" presStyleIdx="0" presStyleCnt="4"/>
      <dgm:spPr/>
    </dgm:pt>
    <dgm:pt modelId="{5184137B-1647-4BFA-BA94-33DB2BD69CF2}" type="pres">
      <dgm:prSet presAssocID="{B5F5953D-9422-4E2A-80BC-18547333D168}" presName="connectorText" presStyleLbl="sibTrans2D1" presStyleIdx="0" presStyleCnt="4"/>
      <dgm:spPr/>
    </dgm:pt>
    <dgm:pt modelId="{B611F1B5-976E-4B94-8AE5-6BA40D542B0E}" type="pres">
      <dgm:prSet presAssocID="{B1CE5B0E-00CD-4986-9318-7B7B99182940}" presName="node" presStyleLbl="node1" presStyleIdx="1" presStyleCnt="5" custScaleX="216617" custScaleY="149673" custLinFactNeighborY="-3797">
        <dgm:presLayoutVars>
          <dgm:bulletEnabled val="1"/>
        </dgm:presLayoutVars>
      </dgm:prSet>
      <dgm:spPr/>
    </dgm:pt>
    <dgm:pt modelId="{06A0D2D4-7171-410D-A359-88D50359393D}" type="pres">
      <dgm:prSet presAssocID="{3F50A903-BFF8-4E5D-A6D7-2D896A7ED3D5}" presName="sibTrans" presStyleLbl="sibTrans2D1" presStyleIdx="1" presStyleCnt="4"/>
      <dgm:spPr/>
    </dgm:pt>
    <dgm:pt modelId="{3A6D75A7-41AF-4161-AF94-7696CE3A3337}" type="pres">
      <dgm:prSet presAssocID="{3F50A903-BFF8-4E5D-A6D7-2D896A7ED3D5}" presName="connectorText" presStyleLbl="sibTrans2D1" presStyleIdx="1" presStyleCnt="4"/>
      <dgm:spPr/>
    </dgm:pt>
    <dgm:pt modelId="{FA7737A5-512F-45A8-8D64-97A40C27FFFE}" type="pres">
      <dgm:prSet presAssocID="{7E006C15-928F-42DA-A16A-F5C9A7C220D2}" presName="node" presStyleLbl="node1" presStyleIdx="2" presStyleCnt="5" custScaleX="216617" custScaleY="149673">
        <dgm:presLayoutVars>
          <dgm:bulletEnabled val="1"/>
        </dgm:presLayoutVars>
      </dgm:prSet>
      <dgm:spPr/>
    </dgm:pt>
    <dgm:pt modelId="{828C8DA0-D126-4CFC-9EC8-E66229B569F3}" type="pres">
      <dgm:prSet presAssocID="{2285CB5D-017A-42B1-89A7-2273020C1EA3}" presName="sibTrans" presStyleLbl="sibTrans2D1" presStyleIdx="2" presStyleCnt="4"/>
      <dgm:spPr/>
    </dgm:pt>
    <dgm:pt modelId="{317C1053-A1F4-414F-9D54-5AF2C54666D2}" type="pres">
      <dgm:prSet presAssocID="{2285CB5D-017A-42B1-89A7-2273020C1EA3}" presName="connectorText" presStyleLbl="sibTrans2D1" presStyleIdx="2" presStyleCnt="4"/>
      <dgm:spPr/>
    </dgm:pt>
    <dgm:pt modelId="{226E3B3F-F948-4161-A34F-9D98C444A5CC}" type="pres">
      <dgm:prSet presAssocID="{DF15EB3D-3649-4EAF-9AE7-94D1A1D9E107}" presName="node" presStyleLbl="node1" presStyleIdx="3" presStyleCnt="5" custScaleX="216617" custScaleY="149673" custLinFactNeighborX="7496" custLinFactNeighborY="-362">
        <dgm:presLayoutVars>
          <dgm:bulletEnabled val="1"/>
        </dgm:presLayoutVars>
      </dgm:prSet>
      <dgm:spPr/>
    </dgm:pt>
    <dgm:pt modelId="{4C246EC1-EADA-4F0A-8F3A-891C820CC192}" type="pres">
      <dgm:prSet presAssocID="{7A235FF1-3B87-46F9-86BC-FDCD56CA3E37}" presName="sibTrans" presStyleLbl="sibTrans2D1" presStyleIdx="3" presStyleCnt="4"/>
      <dgm:spPr/>
    </dgm:pt>
    <dgm:pt modelId="{F17E6AB4-29EC-4128-BFDC-5DC7344BA24A}" type="pres">
      <dgm:prSet presAssocID="{7A235FF1-3B87-46F9-86BC-FDCD56CA3E37}" presName="connectorText" presStyleLbl="sibTrans2D1" presStyleIdx="3" presStyleCnt="4"/>
      <dgm:spPr/>
    </dgm:pt>
    <dgm:pt modelId="{046DA9EA-8771-4253-811B-518115CA1911}" type="pres">
      <dgm:prSet presAssocID="{9F79CE07-1051-4309-8A93-BB0C34A800B5}" presName="node" presStyleLbl="node1" presStyleIdx="4" presStyleCnt="5" custScaleX="216617" custScaleY="149673">
        <dgm:presLayoutVars>
          <dgm:bulletEnabled val="1"/>
        </dgm:presLayoutVars>
      </dgm:prSet>
      <dgm:spPr/>
    </dgm:pt>
  </dgm:ptLst>
  <dgm:cxnLst>
    <dgm:cxn modelId="{73EAEC03-464E-4946-BDD6-23E77B21A97A}" type="presOf" srcId="{3B04A13D-F81E-4060-95D1-20ECA4054AFE}" destId="{C97BD22A-B2C7-4DB8-B213-2D4170B000DE}" srcOrd="0" destOrd="0" presId="urn:microsoft.com/office/officeart/2005/8/layout/process1"/>
    <dgm:cxn modelId="{66C7680A-6AF8-4985-9875-1A73592D22C3}" type="presOf" srcId="{7A235FF1-3B87-46F9-86BC-FDCD56CA3E37}" destId="{F17E6AB4-29EC-4128-BFDC-5DC7344BA24A}" srcOrd="1" destOrd="0" presId="urn:microsoft.com/office/officeart/2005/8/layout/process1"/>
    <dgm:cxn modelId="{6171CB12-5D3C-4CD4-AAA2-BFC4626F4646}" type="presOf" srcId="{066823FA-F7CA-4F77-AFD8-F460AE64BDE6}" destId="{D9292C93-A8E9-4AAA-B168-58E9A67AC123}" srcOrd="0" destOrd="0" presId="urn:microsoft.com/office/officeart/2005/8/layout/process1"/>
    <dgm:cxn modelId="{CB65991E-7D63-408C-9BF1-287EF20DA171}" type="presOf" srcId="{2285CB5D-017A-42B1-89A7-2273020C1EA3}" destId="{828C8DA0-D126-4CFC-9EC8-E66229B569F3}" srcOrd="0" destOrd="0" presId="urn:microsoft.com/office/officeart/2005/8/layout/process1"/>
    <dgm:cxn modelId="{CE113531-8988-4018-B11C-77439754A02F}" type="presOf" srcId="{7E006C15-928F-42DA-A16A-F5C9A7C220D2}" destId="{FA7737A5-512F-45A8-8D64-97A40C27FFFE}" srcOrd="0" destOrd="0" presId="urn:microsoft.com/office/officeart/2005/8/layout/process1"/>
    <dgm:cxn modelId="{027BF841-4FB8-4646-A3B6-427262320544}" type="presOf" srcId="{2285CB5D-017A-42B1-89A7-2273020C1EA3}" destId="{317C1053-A1F4-414F-9D54-5AF2C54666D2}" srcOrd="1" destOrd="0" presId="urn:microsoft.com/office/officeart/2005/8/layout/process1"/>
    <dgm:cxn modelId="{129AAD43-B25B-4D88-9EE5-FBCE95519ECE}" type="presOf" srcId="{DF15EB3D-3649-4EAF-9AE7-94D1A1D9E107}" destId="{226E3B3F-F948-4161-A34F-9D98C444A5CC}" srcOrd="0" destOrd="0" presId="urn:microsoft.com/office/officeart/2005/8/layout/process1"/>
    <dgm:cxn modelId="{F8D0E04A-3859-4FC7-A1E6-DF03E12EB0A8}" type="presOf" srcId="{3F50A903-BFF8-4E5D-A6D7-2D896A7ED3D5}" destId="{06A0D2D4-7171-410D-A359-88D50359393D}" srcOrd="0" destOrd="0" presId="urn:microsoft.com/office/officeart/2005/8/layout/process1"/>
    <dgm:cxn modelId="{EF0E1A6D-CE41-4E59-BB8C-DD9122DBAF60}" type="presOf" srcId="{3F50A903-BFF8-4E5D-A6D7-2D896A7ED3D5}" destId="{3A6D75A7-41AF-4161-AF94-7696CE3A3337}" srcOrd="1" destOrd="0" presId="urn:microsoft.com/office/officeart/2005/8/layout/process1"/>
    <dgm:cxn modelId="{6D2F4556-864F-44FB-8278-F6DEC3B1722A}" srcId="{3B04A13D-F81E-4060-95D1-20ECA4054AFE}" destId="{B1CE5B0E-00CD-4986-9318-7B7B99182940}" srcOrd="1" destOrd="0" parTransId="{562F2483-629F-4B56-BD72-B6DBF41CE83D}" sibTransId="{3F50A903-BFF8-4E5D-A6D7-2D896A7ED3D5}"/>
    <dgm:cxn modelId="{9F7CF982-5C08-402F-9D6E-5571D7BD29F5}" type="presOf" srcId="{9F79CE07-1051-4309-8A93-BB0C34A800B5}" destId="{046DA9EA-8771-4253-811B-518115CA1911}" srcOrd="0" destOrd="0" presId="urn:microsoft.com/office/officeart/2005/8/layout/process1"/>
    <dgm:cxn modelId="{C5B5F28B-C218-4FA4-82F5-73349875544B}" type="presOf" srcId="{B1CE5B0E-00CD-4986-9318-7B7B99182940}" destId="{B611F1B5-976E-4B94-8AE5-6BA40D542B0E}" srcOrd="0" destOrd="0" presId="urn:microsoft.com/office/officeart/2005/8/layout/process1"/>
    <dgm:cxn modelId="{4188C49A-75EA-40D7-898F-25592CDCD265}" srcId="{3B04A13D-F81E-4060-95D1-20ECA4054AFE}" destId="{066823FA-F7CA-4F77-AFD8-F460AE64BDE6}" srcOrd="0" destOrd="0" parTransId="{66D425B7-C051-481B-8127-1F95AAEF83DB}" sibTransId="{B5F5953D-9422-4E2A-80BC-18547333D168}"/>
    <dgm:cxn modelId="{5EED109B-6634-47DE-B09F-78CBEDB5C99D}" srcId="{3B04A13D-F81E-4060-95D1-20ECA4054AFE}" destId="{9F79CE07-1051-4309-8A93-BB0C34A800B5}" srcOrd="4" destOrd="0" parTransId="{FC4D6E9C-B4B5-4870-869D-66A04E0BC932}" sibTransId="{AE2CB1FD-C3C5-4E06-98E3-094A4D35BA92}"/>
    <dgm:cxn modelId="{1DE3E0A6-0449-475E-80E8-B5D7E0915BE9}" type="presOf" srcId="{B5F5953D-9422-4E2A-80BC-18547333D168}" destId="{5184137B-1647-4BFA-BA94-33DB2BD69CF2}" srcOrd="1" destOrd="0" presId="urn:microsoft.com/office/officeart/2005/8/layout/process1"/>
    <dgm:cxn modelId="{4A13C1AB-F1CF-4F81-9C5C-AD42E74967B9}" srcId="{3B04A13D-F81E-4060-95D1-20ECA4054AFE}" destId="{7E006C15-928F-42DA-A16A-F5C9A7C220D2}" srcOrd="2" destOrd="0" parTransId="{5228E1D9-7A12-49AA-94DB-07C8D42A8C79}" sibTransId="{2285CB5D-017A-42B1-89A7-2273020C1EA3}"/>
    <dgm:cxn modelId="{D311CFB1-F081-4755-9F0C-3742FA6851E9}" type="presOf" srcId="{B5F5953D-9422-4E2A-80BC-18547333D168}" destId="{B4A71D64-1817-4B12-A9AE-328B7E2165BE}" srcOrd="0" destOrd="0" presId="urn:microsoft.com/office/officeart/2005/8/layout/process1"/>
    <dgm:cxn modelId="{B683F6BF-621D-4828-B153-CFD119BCB083}" srcId="{3B04A13D-F81E-4060-95D1-20ECA4054AFE}" destId="{DF15EB3D-3649-4EAF-9AE7-94D1A1D9E107}" srcOrd="3" destOrd="0" parTransId="{AF7CE7A2-A7B0-408E-99AB-4D6250FAB21A}" sibTransId="{7A235FF1-3B87-46F9-86BC-FDCD56CA3E37}"/>
    <dgm:cxn modelId="{3B74A6F3-6E11-41FA-B77F-6CD7128F574F}" type="presOf" srcId="{7A235FF1-3B87-46F9-86BC-FDCD56CA3E37}" destId="{4C246EC1-EADA-4F0A-8F3A-891C820CC192}" srcOrd="0" destOrd="0" presId="urn:microsoft.com/office/officeart/2005/8/layout/process1"/>
    <dgm:cxn modelId="{08557D93-F963-442D-9EDD-D4B2C249CD58}" type="presParOf" srcId="{C97BD22A-B2C7-4DB8-B213-2D4170B000DE}" destId="{D9292C93-A8E9-4AAA-B168-58E9A67AC123}" srcOrd="0" destOrd="0" presId="urn:microsoft.com/office/officeart/2005/8/layout/process1"/>
    <dgm:cxn modelId="{B54FDAC4-B823-43F5-8EA2-063CAB1EE1CC}" type="presParOf" srcId="{C97BD22A-B2C7-4DB8-B213-2D4170B000DE}" destId="{B4A71D64-1817-4B12-A9AE-328B7E2165BE}" srcOrd="1" destOrd="0" presId="urn:microsoft.com/office/officeart/2005/8/layout/process1"/>
    <dgm:cxn modelId="{10001A74-4EE2-4FCB-BF38-166839FB1329}" type="presParOf" srcId="{B4A71D64-1817-4B12-A9AE-328B7E2165BE}" destId="{5184137B-1647-4BFA-BA94-33DB2BD69CF2}" srcOrd="0" destOrd="0" presId="urn:microsoft.com/office/officeart/2005/8/layout/process1"/>
    <dgm:cxn modelId="{0D2AF406-1FA0-4239-BF9B-5C584BA69F83}" type="presParOf" srcId="{C97BD22A-B2C7-4DB8-B213-2D4170B000DE}" destId="{B611F1B5-976E-4B94-8AE5-6BA40D542B0E}" srcOrd="2" destOrd="0" presId="urn:microsoft.com/office/officeart/2005/8/layout/process1"/>
    <dgm:cxn modelId="{7E9BE2DD-2E7C-4241-BB07-C5AEC2469874}" type="presParOf" srcId="{C97BD22A-B2C7-4DB8-B213-2D4170B000DE}" destId="{06A0D2D4-7171-410D-A359-88D50359393D}" srcOrd="3" destOrd="0" presId="urn:microsoft.com/office/officeart/2005/8/layout/process1"/>
    <dgm:cxn modelId="{266694E2-A464-46C1-A2A4-DA044D06A2E5}" type="presParOf" srcId="{06A0D2D4-7171-410D-A359-88D50359393D}" destId="{3A6D75A7-41AF-4161-AF94-7696CE3A3337}" srcOrd="0" destOrd="0" presId="urn:microsoft.com/office/officeart/2005/8/layout/process1"/>
    <dgm:cxn modelId="{41C6ED4F-F02A-4C5B-97D8-6BBC4E6FF147}" type="presParOf" srcId="{C97BD22A-B2C7-4DB8-B213-2D4170B000DE}" destId="{FA7737A5-512F-45A8-8D64-97A40C27FFFE}" srcOrd="4" destOrd="0" presId="urn:microsoft.com/office/officeart/2005/8/layout/process1"/>
    <dgm:cxn modelId="{7FCE3050-DEBD-4CF3-8B8B-23B5A390355C}" type="presParOf" srcId="{C97BD22A-B2C7-4DB8-B213-2D4170B000DE}" destId="{828C8DA0-D126-4CFC-9EC8-E66229B569F3}" srcOrd="5" destOrd="0" presId="urn:microsoft.com/office/officeart/2005/8/layout/process1"/>
    <dgm:cxn modelId="{79B79FF8-113E-49DD-A03A-6B61A6ACB768}" type="presParOf" srcId="{828C8DA0-D126-4CFC-9EC8-E66229B569F3}" destId="{317C1053-A1F4-414F-9D54-5AF2C54666D2}" srcOrd="0" destOrd="0" presId="urn:microsoft.com/office/officeart/2005/8/layout/process1"/>
    <dgm:cxn modelId="{D42ACAD4-3815-4C06-A6ED-A72265FD3671}" type="presParOf" srcId="{C97BD22A-B2C7-4DB8-B213-2D4170B000DE}" destId="{226E3B3F-F948-4161-A34F-9D98C444A5CC}" srcOrd="6" destOrd="0" presId="urn:microsoft.com/office/officeart/2005/8/layout/process1"/>
    <dgm:cxn modelId="{1CFFAF47-374C-4CAD-AA02-516E79F1DF76}" type="presParOf" srcId="{C97BD22A-B2C7-4DB8-B213-2D4170B000DE}" destId="{4C246EC1-EADA-4F0A-8F3A-891C820CC192}" srcOrd="7" destOrd="0" presId="urn:microsoft.com/office/officeart/2005/8/layout/process1"/>
    <dgm:cxn modelId="{D6CA0161-E3AD-4F94-BD25-805577DB2290}" type="presParOf" srcId="{4C246EC1-EADA-4F0A-8F3A-891C820CC192}" destId="{F17E6AB4-29EC-4128-BFDC-5DC7344BA24A}" srcOrd="0" destOrd="0" presId="urn:microsoft.com/office/officeart/2005/8/layout/process1"/>
    <dgm:cxn modelId="{7D977368-7B5A-488E-AE54-D87AFC04F8D7}" type="presParOf" srcId="{C97BD22A-B2C7-4DB8-B213-2D4170B000DE}" destId="{046DA9EA-8771-4253-811B-518115CA191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04A13D-F81E-4060-95D1-20ECA4054AF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66823FA-F7CA-4F77-AFD8-F460AE64BDE6}">
      <dgm:prSet phldrT="[Text]" custT="1"/>
      <dgm:spPr/>
      <dgm:t>
        <a:bodyPr/>
        <a:lstStyle/>
        <a:p>
          <a:pPr algn="ctr">
            <a:lnSpc>
              <a:spcPct val="100000"/>
            </a:lnSpc>
          </a:pPr>
          <a:r>
            <a:rPr lang="en-GB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Login/Registration</a:t>
          </a:r>
          <a:endParaRPr lang="de-DE" sz="12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6D425B7-C051-481B-8127-1F95AAEF83DB}" type="parTrans" cxnId="{4188C49A-75EA-40D7-898F-25592CDCD265}">
      <dgm:prSet/>
      <dgm:spPr/>
      <dgm:t>
        <a:bodyPr/>
        <a:lstStyle/>
        <a:p>
          <a:endParaRPr lang="de-DE"/>
        </a:p>
      </dgm:t>
    </dgm:pt>
    <dgm:pt modelId="{B5F5953D-9422-4E2A-80BC-18547333D168}" type="sibTrans" cxnId="{4188C49A-75EA-40D7-898F-25592CDCD265}">
      <dgm:prSet/>
      <dgm:spPr/>
      <dgm:t>
        <a:bodyPr/>
        <a:lstStyle/>
        <a:p>
          <a:endParaRPr lang="de-DE"/>
        </a:p>
      </dgm:t>
    </dgm:pt>
    <dgm:pt modelId="{B1CE5B0E-00CD-4986-9318-7B7B99182940}">
      <dgm:prSet phldrT="[Text]" custT="1"/>
      <dgm:spPr/>
      <dgm:t>
        <a:bodyPr/>
        <a:lstStyle/>
        <a:p>
          <a:pPr algn="ctr">
            <a:lnSpc>
              <a:spcPct val="100000"/>
            </a:lnSpc>
          </a:pPr>
          <a:r>
            <a:rPr lang="en-GB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 </a:t>
          </a:r>
          <a:r>
            <a:rPr lang="en-GB" sz="12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suchen</a:t>
          </a:r>
          <a:endParaRPr lang="de-DE" sz="12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62F2483-629F-4B56-BD72-B6DBF41CE83D}" type="parTrans" cxnId="{6D2F4556-864F-44FB-8278-F6DEC3B1722A}">
      <dgm:prSet/>
      <dgm:spPr/>
      <dgm:t>
        <a:bodyPr/>
        <a:lstStyle/>
        <a:p>
          <a:endParaRPr lang="de-DE"/>
        </a:p>
      </dgm:t>
    </dgm:pt>
    <dgm:pt modelId="{3F50A903-BFF8-4E5D-A6D7-2D896A7ED3D5}" type="sibTrans" cxnId="{6D2F4556-864F-44FB-8278-F6DEC3B1722A}">
      <dgm:prSet/>
      <dgm:spPr/>
      <dgm:t>
        <a:bodyPr/>
        <a:lstStyle/>
        <a:p>
          <a:endParaRPr lang="de-DE"/>
        </a:p>
      </dgm:t>
    </dgm:pt>
    <dgm:pt modelId="{7E006C15-928F-42DA-A16A-F5C9A7C220D2}">
      <dgm:prSet phldrT="[Text]" custT="1"/>
      <dgm:spPr/>
      <dgm:t>
        <a:bodyPr/>
        <a:lstStyle/>
        <a:p>
          <a:pPr algn="ctr">
            <a:lnSpc>
              <a:spcPct val="100000"/>
            </a:lnSpc>
          </a:pPr>
          <a:r>
            <a:rPr lang="en-GB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 Details/Reviews </a:t>
          </a:r>
          <a:r>
            <a:rPr lang="en-GB" sz="12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sehen</a:t>
          </a:r>
          <a:endParaRPr lang="de-DE" sz="12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228E1D9-7A12-49AA-94DB-07C8D42A8C79}" type="parTrans" cxnId="{4A13C1AB-F1CF-4F81-9C5C-AD42E74967B9}">
      <dgm:prSet/>
      <dgm:spPr/>
      <dgm:t>
        <a:bodyPr/>
        <a:lstStyle/>
        <a:p>
          <a:endParaRPr lang="de-DE"/>
        </a:p>
      </dgm:t>
    </dgm:pt>
    <dgm:pt modelId="{2285CB5D-017A-42B1-89A7-2273020C1EA3}" type="sibTrans" cxnId="{4A13C1AB-F1CF-4F81-9C5C-AD42E74967B9}">
      <dgm:prSet/>
      <dgm:spPr/>
      <dgm:t>
        <a:bodyPr/>
        <a:lstStyle/>
        <a:p>
          <a:endParaRPr lang="de-DE"/>
        </a:p>
      </dgm:t>
    </dgm:pt>
    <dgm:pt modelId="{DF15EB3D-3649-4EAF-9AE7-94D1A1D9E107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GB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 </a:t>
          </a:r>
          <a:r>
            <a:rPr lang="en-GB" sz="12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bewerten</a:t>
          </a:r>
          <a:endParaRPr lang="de-DE" sz="12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7CE7A2-A7B0-408E-99AB-4D6250FAB21A}" type="parTrans" cxnId="{B683F6BF-621D-4828-B153-CFD119BCB083}">
      <dgm:prSet/>
      <dgm:spPr/>
      <dgm:t>
        <a:bodyPr/>
        <a:lstStyle/>
        <a:p>
          <a:endParaRPr lang="de-DE"/>
        </a:p>
      </dgm:t>
    </dgm:pt>
    <dgm:pt modelId="{7A235FF1-3B87-46F9-86BC-FDCD56CA3E37}" type="sibTrans" cxnId="{B683F6BF-621D-4828-B153-CFD119BCB083}">
      <dgm:prSet/>
      <dgm:spPr/>
      <dgm:t>
        <a:bodyPr/>
        <a:lstStyle/>
        <a:p>
          <a:endParaRPr lang="de-DE"/>
        </a:p>
      </dgm:t>
    </dgm:pt>
    <dgm:pt modelId="{9F79CE07-1051-4309-8A93-BB0C34A800B5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GB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 </a:t>
          </a:r>
          <a:r>
            <a:rPr lang="en-GB" sz="12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anlegen</a:t>
          </a:r>
          <a:endParaRPr lang="de-DE" sz="12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C4D6E9C-B4B5-4870-869D-66A04E0BC932}" type="parTrans" cxnId="{5EED109B-6634-47DE-B09F-78CBEDB5C99D}">
      <dgm:prSet/>
      <dgm:spPr/>
      <dgm:t>
        <a:bodyPr/>
        <a:lstStyle/>
        <a:p>
          <a:endParaRPr lang="de-DE"/>
        </a:p>
      </dgm:t>
    </dgm:pt>
    <dgm:pt modelId="{AE2CB1FD-C3C5-4E06-98E3-094A4D35BA92}" type="sibTrans" cxnId="{5EED109B-6634-47DE-B09F-78CBEDB5C99D}">
      <dgm:prSet/>
      <dgm:spPr/>
      <dgm:t>
        <a:bodyPr/>
        <a:lstStyle/>
        <a:p>
          <a:endParaRPr lang="de-DE"/>
        </a:p>
      </dgm:t>
    </dgm:pt>
    <dgm:pt modelId="{C97BD22A-B2C7-4DB8-B213-2D4170B000DE}" type="pres">
      <dgm:prSet presAssocID="{3B04A13D-F81E-4060-95D1-20ECA4054AFE}" presName="Name0" presStyleCnt="0">
        <dgm:presLayoutVars>
          <dgm:dir/>
          <dgm:resizeHandles val="exact"/>
        </dgm:presLayoutVars>
      </dgm:prSet>
      <dgm:spPr/>
    </dgm:pt>
    <dgm:pt modelId="{D9292C93-A8E9-4AAA-B168-58E9A67AC123}" type="pres">
      <dgm:prSet presAssocID="{066823FA-F7CA-4F77-AFD8-F460AE64BDE6}" presName="node" presStyleLbl="node1" presStyleIdx="0" presStyleCnt="5" custScaleX="216617" custScaleY="149673">
        <dgm:presLayoutVars>
          <dgm:bulletEnabled val="1"/>
        </dgm:presLayoutVars>
      </dgm:prSet>
      <dgm:spPr/>
    </dgm:pt>
    <dgm:pt modelId="{B4A71D64-1817-4B12-A9AE-328B7E2165BE}" type="pres">
      <dgm:prSet presAssocID="{B5F5953D-9422-4E2A-80BC-18547333D168}" presName="sibTrans" presStyleLbl="sibTrans2D1" presStyleIdx="0" presStyleCnt="4"/>
      <dgm:spPr/>
    </dgm:pt>
    <dgm:pt modelId="{5184137B-1647-4BFA-BA94-33DB2BD69CF2}" type="pres">
      <dgm:prSet presAssocID="{B5F5953D-9422-4E2A-80BC-18547333D168}" presName="connectorText" presStyleLbl="sibTrans2D1" presStyleIdx="0" presStyleCnt="4"/>
      <dgm:spPr/>
    </dgm:pt>
    <dgm:pt modelId="{B611F1B5-976E-4B94-8AE5-6BA40D542B0E}" type="pres">
      <dgm:prSet presAssocID="{B1CE5B0E-00CD-4986-9318-7B7B99182940}" presName="node" presStyleLbl="node1" presStyleIdx="1" presStyleCnt="5" custScaleX="216617" custScaleY="149673" custLinFactNeighborY="-3797">
        <dgm:presLayoutVars>
          <dgm:bulletEnabled val="1"/>
        </dgm:presLayoutVars>
      </dgm:prSet>
      <dgm:spPr/>
    </dgm:pt>
    <dgm:pt modelId="{06A0D2D4-7171-410D-A359-88D50359393D}" type="pres">
      <dgm:prSet presAssocID="{3F50A903-BFF8-4E5D-A6D7-2D896A7ED3D5}" presName="sibTrans" presStyleLbl="sibTrans2D1" presStyleIdx="1" presStyleCnt="4"/>
      <dgm:spPr/>
    </dgm:pt>
    <dgm:pt modelId="{3A6D75A7-41AF-4161-AF94-7696CE3A3337}" type="pres">
      <dgm:prSet presAssocID="{3F50A903-BFF8-4E5D-A6D7-2D896A7ED3D5}" presName="connectorText" presStyleLbl="sibTrans2D1" presStyleIdx="1" presStyleCnt="4"/>
      <dgm:spPr/>
    </dgm:pt>
    <dgm:pt modelId="{FA7737A5-512F-45A8-8D64-97A40C27FFFE}" type="pres">
      <dgm:prSet presAssocID="{7E006C15-928F-42DA-A16A-F5C9A7C220D2}" presName="node" presStyleLbl="node1" presStyleIdx="2" presStyleCnt="5" custScaleX="216617" custScaleY="149673">
        <dgm:presLayoutVars>
          <dgm:bulletEnabled val="1"/>
        </dgm:presLayoutVars>
      </dgm:prSet>
      <dgm:spPr/>
    </dgm:pt>
    <dgm:pt modelId="{828C8DA0-D126-4CFC-9EC8-E66229B569F3}" type="pres">
      <dgm:prSet presAssocID="{2285CB5D-017A-42B1-89A7-2273020C1EA3}" presName="sibTrans" presStyleLbl="sibTrans2D1" presStyleIdx="2" presStyleCnt="4"/>
      <dgm:spPr/>
    </dgm:pt>
    <dgm:pt modelId="{317C1053-A1F4-414F-9D54-5AF2C54666D2}" type="pres">
      <dgm:prSet presAssocID="{2285CB5D-017A-42B1-89A7-2273020C1EA3}" presName="connectorText" presStyleLbl="sibTrans2D1" presStyleIdx="2" presStyleCnt="4"/>
      <dgm:spPr/>
    </dgm:pt>
    <dgm:pt modelId="{226E3B3F-F948-4161-A34F-9D98C444A5CC}" type="pres">
      <dgm:prSet presAssocID="{DF15EB3D-3649-4EAF-9AE7-94D1A1D9E107}" presName="node" presStyleLbl="node1" presStyleIdx="3" presStyleCnt="5" custScaleX="216617" custScaleY="149673" custLinFactNeighborX="7496" custLinFactNeighborY="-362">
        <dgm:presLayoutVars>
          <dgm:bulletEnabled val="1"/>
        </dgm:presLayoutVars>
      </dgm:prSet>
      <dgm:spPr/>
    </dgm:pt>
    <dgm:pt modelId="{4C246EC1-EADA-4F0A-8F3A-891C820CC192}" type="pres">
      <dgm:prSet presAssocID="{7A235FF1-3B87-46F9-86BC-FDCD56CA3E37}" presName="sibTrans" presStyleLbl="sibTrans2D1" presStyleIdx="3" presStyleCnt="4"/>
      <dgm:spPr/>
    </dgm:pt>
    <dgm:pt modelId="{F17E6AB4-29EC-4128-BFDC-5DC7344BA24A}" type="pres">
      <dgm:prSet presAssocID="{7A235FF1-3B87-46F9-86BC-FDCD56CA3E37}" presName="connectorText" presStyleLbl="sibTrans2D1" presStyleIdx="3" presStyleCnt="4"/>
      <dgm:spPr/>
    </dgm:pt>
    <dgm:pt modelId="{046DA9EA-8771-4253-811B-518115CA1911}" type="pres">
      <dgm:prSet presAssocID="{9F79CE07-1051-4309-8A93-BB0C34A800B5}" presName="node" presStyleLbl="node1" presStyleIdx="4" presStyleCnt="5" custScaleX="216617" custScaleY="149673">
        <dgm:presLayoutVars>
          <dgm:bulletEnabled val="1"/>
        </dgm:presLayoutVars>
      </dgm:prSet>
      <dgm:spPr/>
    </dgm:pt>
  </dgm:ptLst>
  <dgm:cxnLst>
    <dgm:cxn modelId="{73EAEC03-464E-4946-BDD6-23E77B21A97A}" type="presOf" srcId="{3B04A13D-F81E-4060-95D1-20ECA4054AFE}" destId="{C97BD22A-B2C7-4DB8-B213-2D4170B000DE}" srcOrd="0" destOrd="0" presId="urn:microsoft.com/office/officeart/2005/8/layout/process1"/>
    <dgm:cxn modelId="{66C7680A-6AF8-4985-9875-1A73592D22C3}" type="presOf" srcId="{7A235FF1-3B87-46F9-86BC-FDCD56CA3E37}" destId="{F17E6AB4-29EC-4128-BFDC-5DC7344BA24A}" srcOrd="1" destOrd="0" presId="urn:microsoft.com/office/officeart/2005/8/layout/process1"/>
    <dgm:cxn modelId="{6171CB12-5D3C-4CD4-AAA2-BFC4626F4646}" type="presOf" srcId="{066823FA-F7CA-4F77-AFD8-F460AE64BDE6}" destId="{D9292C93-A8E9-4AAA-B168-58E9A67AC123}" srcOrd="0" destOrd="0" presId="urn:microsoft.com/office/officeart/2005/8/layout/process1"/>
    <dgm:cxn modelId="{CB65991E-7D63-408C-9BF1-287EF20DA171}" type="presOf" srcId="{2285CB5D-017A-42B1-89A7-2273020C1EA3}" destId="{828C8DA0-D126-4CFC-9EC8-E66229B569F3}" srcOrd="0" destOrd="0" presId="urn:microsoft.com/office/officeart/2005/8/layout/process1"/>
    <dgm:cxn modelId="{CE113531-8988-4018-B11C-77439754A02F}" type="presOf" srcId="{7E006C15-928F-42DA-A16A-F5C9A7C220D2}" destId="{FA7737A5-512F-45A8-8D64-97A40C27FFFE}" srcOrd="0" destOrd="0" presId="urn:microsoft.com/office/officeart/2005/8/layout/process1"/>
    <dgm:cxn modelId="{027BF841-4FB8-4646-A3B6-427262320544}" type="presOf" srcId="{2285CB5D-017A-42B1-89A7-2273020C1EA3}" destId="{317C1053-A1F4-414F-9D54-5AF2C54666D2}" srcOrd="1" destOrd="0" presId="urn:microsoft.com/office/officeart/2005/8/layout/process1"/>
    <dgm:cxn modelId="{129AAD43-B25B-4D88-9EE5-FBCE95519ECE}" type="presOf" srcId="{DF15EB3D-3649-4EAF-9AE7-94D1A1D9E107}" destId="{226E3B3F-F948-4161-A34F-9D98C444A5CC}" srcOrd="0" destOrd="0" presId="urn:microsoft.com/office/officeart/2005/8/layout/process1"/>
    <dgm:cxn modelId="{F8D0E04A-3859-4FC7-A1E6-DF03E12EB0A8}" type="presOf" srcId="{3F50A903-BFF8-4E5D-A6D7-2D896A7ED3D5}" destId="{06A0D2D4-7171-410D-A359-88D50359393D}" srcOrd="0" destOrd="0" presId="urn:microsoft.com/office/officeart/2005/8/layout/process1"/>
    <dgm:cxn modelId="{EF0E1A6D-CE41-4E59-BB8C-DD9122DBAF60}" type="presOf" srcId="{3F50A903-BFF8-4E5D-A6D7-2D896A7ED3D5}" destId="{3A6D75A7-41AF-4161-AF94-7696CE3A3337}" srcOrd="1" destOrd="0" presId="urn:microsoft.com/office/officeart/2005/8/layout/process1"/>
    <dgm:cxn modelId="{6D2F4556-864F-44FB-8278-F6DEC3B1722A}" srcId="{3B04A13D-F81E-4060-95D1-20ECA4054AFE}" destId="{B1CE5B0E-00CD-4986-9318-7B7B99182940}" srcOrd="1" destOrd="0" parTransId="{562F2483-629F-4B56-BD72-B6DBF41CE83D}" sibTransId="{3F50A903-BFF8-4E5D-A6D7-2D896A7ED3D5}"/>
    <dgm:cxn modelId="{9F7CF982-5C08-402F-9D6E-5571D7BD29F5}" type="presOf" srcId="{9F79CE07-1051-4309-8A93-BB0C34A800B5}" destId="{046DA9EA-8771-4253-811B-518115CA1911}" srcOrd="0" destOrd="0" presId="urn:microsoft.com/office/officeart/2005/8/layout/process1"/>
    <dgm:cxn modelId="{C5B5F28B-C218-4FA4-82F5-73349875544B}" type="presOf" srcId="{B1CE5B0E-00CD-4986-9318-7B7B99182940}" destId="{B611F1B5-976E-4B94-8AE5-6BA40D542B0E}" srcOrd="0" destOrd="0" presId="urn:microsoft.com/office/officeart/2005/8/layout/process1"/>
    <dgm:cxn modelId="{4188C49A-75EA-40D7-898F-25592CDCD265}" srcId="{3B04A13D-F81E-4060-95D1-20ECA4054AFE}" destId="{066823FA-F7CA-4F77-AFD8-F460AE64BDE6}" srcOrd="0" destOrd="0" parTransId="{66D425B7-C051-481B-8127-1F95AAEF83DB}" sibTransId="{B5F5953D-9422-4E2A-80BC-18547333D168}"/>
    <dgm:cxn modelId="{5EED109B-6634-47DE-B09F-78CBEDB5C99D}" srcId="{3B04A13D-F81E-4060-95D1-20ECA4054AFE}" destId="{9F79CE07-1051-4309-8A93-BB0C34A800B5}" srcOrd="4" destOrd="0" parTransId="{FC4D6E9C-B4B5-4870-869D-66A04E0BC932}" sibTransId="{AE2CB1FD-C3C5-4E06-98E3-094A4D35BA92}"/>
    <dgm:cxn modelId="{1DE3E0A6-0449-475E-80E8-B5D7E0915BE9}" type="presOf" srcId="{B5F5953D-9422-4E2A-80BC-18547333D168}" destId="{5184137B-1647-4BFA-BA94-33DB2BD69CF2}" srcOrd="1" destOrd="0" presId="urn:microsoft.com/office/officeart/2005/8/layout/process1"/>
    <dgm:cxn modelId="{4A13C1AB-F1CF-4F81-9C5C-AD42E74967B9}" srcId="{3B04A13D-F81E-4060-95D1-20ECA4054AFE}" destId="{7E006C15-928F-42DA-A16A-F5C9A7C220D2}" srcOrd="2" destOrd="0" parTransId="{5228E1D9-7A12-49AA-94DB-07C8D42A8C79}" sibTransId="{2285CB5D-017A-42B1-89A7-2273020C1EA3}"/>
    <dgm:cxn modelId="{D311CFB1-F081-4755-9F0C-3742FA6851E9}" type="presOf" srcId="{B5F5953D-9422-4E2A-80BC-18547333D168}" destId="{B4A71D64-1817-4B12-A9AE-328B7E2165BE}" srcOrd="0" destOrd="0" presId="urn:microsoft.com/office/officeart/2005/8/layout/process1"/>
    <dgm:cxn modelId="{B683F6BF-621D-4828-B153-CFD119BCB083}" srcId="{3B04A13D-F81E-4060-95D1-20ECA4054AFE}" destId="{DF15EB3D-3649-4EAF-9AE7-94D1A1D9E107}" srcOrd="3" destOrd="0" parTransId="{AF7CE7A2-A7B0-408E-99AB-4D6250FAB21A}" sibTransId="{7A235FF1-3B87-46F9-86BC-FDCD56CA3E37}"/>
    <dgm:cxn modelId="{3B74A6F3-6E11-41FA-B77F-6CD7128F574F}" type="presOf" srcId="{7A235FF1-3B87-46F9-86BC-FDCD56CA3E37}" destId="{4C246EC1-EADA-4F0A-8F3A-891C820CC192}" srcOrd="0" destOrd="0" presId="urn:microsoft.com/office/officeart/2005/8/layout/process1"/>
    <dgm:cxn modelId="{08557D93-F963-442D-9EDD-D4B2C249CD58}" type="presParOf" srcId="{C97BD22A-B2C7-4DB8-B213-2D4170B000DE}" destId="{D9292C93-A8E9-4AAA-B168-58E9A67AC123}" srcOrd="0" destOrd="0" presId="urn:microsoft.com/office/officeart/2005/8/layout/process1"/>
    <dgm:cxn modelId="{B54FDAC4-B823-43F5-8EA2-063CAB1EE1CC}" type="presParOf" srcId="{C97BD22A-B2C7-4DB8-B213-2D4170B000DE}" destId="{B4A71D64-1817-4B12-A9AE-328B7E2165BE}" srcOrd="1" destOrd="0" presId="urn:microsoft.com/office/officeart/2005/8/layout/process1"/>
    <dgm:cxn modelId="{10001A74-4EE2-4FCB-BF38-166839FB1329}" type="presParOf" srcId="{B4A71D64-1817-4B12-A9AE-328B7E2165BE}" destId="{5184137B-1647-4BFA-BA94-33DB2BD69CF2}" srcOrd="0" destOrd="0" presId="urn:microsoft.com/office/officeart/2005/8/layout/process1"/>
    <dgm:cxn modelId="{0D2AF406-1FA0-4239-BF9B-5C584BA69F83}" type="presParOf" srcId="{C97BD22A-B2C7-4DB8-B213-2D4170B000DE}" destId="{B611F1B5-976E-4B94-8AE5-6BA40D542B0E}" srcOrd="2" destOrd="0" presId="urn:microsoft.com/office/officeart/2005/8/layout/process1"/>
    <dgm:cxn modelId="{7E9BE2DD-2E7C-4241-BB07-C5AEC2469874}" type="presParOf" srcId="{C97BD22A-B2C7-4DB8-B213-2D4170B000DE}" destId="{06A0D2D4-7171-410D-A359-88D50359393D}" srcOrd="3" destOrd="0" presId="urn:microsoft.com/office/officeart/2005/8/layout/process1"/>
    <dgm:cxn modelId="{266694E2-A464-46C1-A2A4-DA044D06A2E5}" type="presParOf" srcId="{06A0D2D4-7171-410D-A359-88D50359393D}" destId="{3A6D75A7-41AF-4161-AF94-7696CE3A3337}" srcOrd="0" destOrd="0" presId="urn:microsoft.com/office/officeart/2005/8/layout/process1"/>
    <dgm:cxn modelId="{41C6ED4F-F02A-4C5B-97D8-6BBC4E6FF147}" type="presParOf" srcId="{C97BD22A-B2C7-4DB8-B213-2D4170B000DE}" destId="{FA7737A5-512F-45A8-8D64-97A40C27FFFE}" srcOrd="4" destOrd="0" presId="urn:microsoft.com/office/officeart/2005/8/layout/process1"/>
    <dgm:cxn modelId="{7FCE3050-DEBD-4CF3-8B8B-23B5A390355C}" type="presParOf" srcId="{C97BD22A-B2C7-4DB8-B213-2D4170B000DE}" destId="{828C8DA0-D126-4CFC-9EC8-E66229B569F3}" srcOrd="5" destOrd="0" presId="urn:microsoft.com/office/officeart/2005/8/layout/process1"/>
    <dgm:cxn modelId="{79B79FF8-113E-49DD-A03A-6B61A6ACB768}" type="presParOf" srcId="{828C8DA0-D126-4CFC-9EC8-E66229B569F3}" destId="{317C1053-A1F4-414F-9D54-5AF2C54666D2}" srcOrd="0" destOrd="0" presId="urn:microsoft.com/office/officeart/2005/8/layout/process1"/>
    <dgm:cxn modelId="{D42ACAD4-3815-4C06-A6ED-A72265FD3671}" type="presParOf" srcId="{C97BD22A-B2C7-4DB8-B213-2D4170B000DE}" destId="{226E3B3F-F948-4161-A34F-9D98C444A5CC}" srcOrd="6" destOrd="0" presId="urn:microsoft.com/office/officeart/2005/8/layout/process1"/>
    <dgm:cxn modelId="{1CFFAF47-374C-4CAD-AA02-516E79F1DF76}" type="presParOf" srcId="{C97BD22A-B2C7-4DB8-B213-2D4170B000DE}" destId="{4C246EC1-EADA-4F0A-8F3A-891C820CC192}" srcOrd="7" destOrd="0" presId="urn:microsoft.com/office/officeart/2005/8/layout/process1"/>
    <dgm:cxn modelId="{D6CA0161-E3AD-4F94-BD25-805577DB2290}" type="presParOf" srcId="{4C246EC1-EADA-4F0A-8F3A-891C820CC192}" destId="{F17E6AB4-29EC-4128-BFDC-5DC7344BA24A}" srcOrd="0" destOrd="0" presId="urn:microsoft.com/office/officeart/2005/8/layout/process1"/>
    <dgm:cxn modelId="{7D977368-7B5A-488E-AE54-D87AFC04F8D7}" type="presParOf" srcId="{C97BD22A-B2C7-4DB8-B213-2D4170B000DE}" destId="{046DA9EA-8771-4253-811B-518115CA1911}" srcOrd="8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04A13D-F81E-4060-95D1-20ECA4054AF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66823FA-F7CA-4F77-AFD8-F460AE64BDE6}">
      <dgm:prSet phldrT="[Text]" custT="1"/>
      <dgm:spPr/>
      <dgm:t>
        <a:bodyPr/>
        <a:lstStyle/>
        <a:p>
          <a:pPr algn="ctr">
            <a:lnSpc>
              <a:spcPct val="100000"/>
            </a:lnSpc>
          </a:pPr>
          <a:r>
            <a:rPr lang="en-GB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Login/Registration</a:t>
          </a:r>
          <a:endParaRPr lang="de-DE" sz="3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6D425B7-C051-481B-8127-1F95AAEF83DB}" type="parTrans" cxnId="{4188C49A-75EA-40D7-898F-25592CDCD265}">
      <dgm:prSet/>
      <dgm:spPr/>
      <dgm:t>
        <a:bodyPr/>
        <a:lstStyle/>
        <a:p>
          <a:endParaRPr lang="de-DE"/>
        </a:p>
      </dgm:t>
    </dgm:pt>
    <dgm:pt modelId="{B5F5953D-9422-4E2A-80BC-18547333D168}" type="sibTrans" cxnId="{4188C49A-75EA-40D7-898F-25592CDCD265}">
      <dgm:prSet/>
      <dgm:spPr/>
      <dgm:t>
        <a:bodyPr/>
        <a:lstStyle/>
        <a:p>
          <a:endParaRPr lang="de-DE"/>
        </a:p>
      </dgm:t>
    </dgm:pt>
    <dgm:pt modelId="{F8D84FB7-672C-4307-98C7-DE0F2BCD4015}">
      <dgm:prSet phldrT="[Text]" custT="1"/>
      <dgm:spPr/>
      <dgm:t>
        <a:bodyPr/>
        <a:lstStyle/>
        <a:p>
          <a:pPr algn="l">
            <a:lnSpc>
              <a:spcPct val="100000"/>
            </a:lnSpc>
          </a:pPr>
          <a:r>
            <a:rPr lang="en-GB" sz="28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Benutzer</a:t>
          </a:r>
          <a:r>
            <a: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*</a:t>
          </a:r>
          <a:r>
            <a:rPr lang="en-GB" sz="28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innen</a:t>
          </a:r>
          <a:r>
            <a: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8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können</a:t>
          </a:r>
          <a:r>
            <a: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8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ein</a:t>
          </a:r>
          <a:r>
            <a: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8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Profil</a:t>
          </a:r>
          <a:r>
            <a: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8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erstellen</a:t>
          </a:r>
          <a:r>
            <a: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und </a:t>
          </a:r>
          <a:r>
            <a:rPr lang="en-GB" sz="28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sich</a:t>
          </a:r>
          <a:r>
            <a: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8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anmelden</a:t>
          </a:r>
          <a:r>
            <a: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…</a:t>
          </a:r>
          <a:endParaRPr lang="de-DE" sz="2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DABC52-A7BF-4F6B-9419-BEDFF26BEBDE}" type="parTrans" cxnId="{A5A82F4D-4260-45DE-B1EC-241BDAAE3444}">
      <dgm:prSet/>
      <dgm:spPr/>
      <dgm:t>
        <a:bodyPr/>
        <a:lstStyle/>
        <a:p>
          <a:endParaRPr lang="de-DE"/>
        </a:p>
      </dgm:t>
    </dgm:pt>
    <dgm:pt modelId="{9B68590E-FF7A-495B-AE2D-D93D38182112}" type="sibTrans" cxnId="{A5A82F4D-4260-45DE-B1EC-241BDAAE3444}">
      <dgm:prSet/>
      <dgm:spPr/>
      <dgm:t>
        <a:bodyPr/>
        <a:lstStyle/>
        <a:p>
          <a:endParaRPr lang="de-DE"/>
        </a:p>
      </dgm:t>
    </dgm:pt>
    <dgm:pt modelId="{CC7AF93A-B7DF-4478-933B-B1818F3716CB}">
      <dgm:prSet phldrT="[Text]" custT="1"/>
      <dgm:spPr/>
      <dgm:t>
        <a:bodyPr/>
        <a:lstStyle/>
        <a:p>
          <a:pPr algn="l">
            <a:lnSpc>
              <a:spcPct val="100000"/>
            </a:lnSpc>
          </a:pPr>
          <a:endParaRPr lang="de-DE" sz="2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AE1F2AF-6E8C-462A-8189-D82CE5B23927}" type="sibTrans" cxnId="{FA69497F-4A0B-4D43-9A00-3E8E0E4CA4AF}">
      <dgm:prSet/>
      <dgm:spPr/>
      <dgm:t>
        <a:bodyPr/>
        <a:lstStyle/>
        <a:p>
          <a:endParaRPr lang="de-DE"/>
        </a:p>
      </dgm:t>
    </dgm:pt>
    <dgm:pt modelId="{F4BE9F50-77BF-4B71-BFF3-2DA1E7470181}" type="parTrans" cxnId="{FA69497F-4A0B-4D43-9A00-3E8E0E4CA4AF}">
      <dgm:prSet/>
      <dgm:spPr/>
      <dgm:t>
        <a:bodyPr/>
        <a:lstStyle/>
        <a:p>
          <a:endParaRPr lang="de-DE"/>
        </a:p>
      </dgm:t>
    </dgm:pt>
    <dgm:pt modelId="{AC86F1F2-FCAD-49F8-A9A3-5F47BC783E66}">
      <dgm:prSet phldrT="[Text]" custT="1"/>
      <dgm:spPr/>
      <dgm:t>
        <a:bodyPr/>
        <a:lstStyle/>
        <a:p>
          <a:pPr algn="l">
            <a:lnSpc>
              <a:spcPct val="100000"/>
            </a:lnSpc>
          </a:pPr>
          <a:r>
            <a:rPr lang="en-GB" sz="28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Benutzer</a:t>
          </a:r>
          <a:r>
            <a: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*</a:t>
          </a:r>
          <a:r>
            <a:rPr lang="en-GB" sz="28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innen</a:t>
          </a:r>
          <a:r>
            <a: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8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können</a:t>
          </a:r>
          <a:r>
            <a: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8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ihren</a:t>
          </a:r>
          <a:r>
            <a: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8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Passwort</a:t>
          </a:r>
          <a:r>
            <a: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8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änden</a:t>
          </a:r>
          <a:r>
            <a: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…</a:t>
          </a:r>
          <a:endParaRPr lang="de-DE" sz="2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D5D744B-D749-451A-8BF5-724E421E4484}" type="sibTrans" cxnId="{B93CAC63-6C87-4881-9AD8-BC70FDA1CCA2}">
      <dgm:prSet/>
      <dgm:spPr/>
      <dgm:t>
        <a:bodyPr/>
        <a:lstStyle/>
        <a:p>
          <a:endParaRPr lang="de-DE"/>
        </a:p>
      </dgm:t>
    </dgm:pt>
    <dgm:pt modelId="{692ACDDD-E65F-4F4A-9B8D-7B9130CCB6CC}" type="parTrans" cxnId="{B93CAC63-6C87-4881-9AD8-BC70FDA1CCA2}">
      <dgm:prSet/>
      <dgm:spPr/>
      <dgm:t>
        <a:bodyPr/>
        <a:lstStyle/>
        <a:p>
          <a:endParaRPr lang="de-DE"/>
        </a:p>
      </dgm:t>
    </dgm:pt>
    <dgm:pt modelId="{C97BD22A-B2C7-4DB8-B213-2D4170B000DE}" type="pres">
      <dgm:prSet presAssocID="{3B04A13D-F81E-4060-95D1-20ECA4054AFE}" presName="Name0" presStyleCnt="0">
        <dgm:presLayoutVars>
          <dgm:dir/>
          <dgm:resizeHandles val="exact"/>
        </dgm:presLayoutVars>
      </dgm:prSet>
      <dgm:spPr/>
    </dgm:pt>
    <dgm:pt modelId="{D9292C93-A8E9-4AAA-B168-58E9A67AC123}" type="pres">
      <dgm:prSet presAssocID="{066823FA-F7CA-4F77-AFD8-F460AE64BDE6}" presName="node" presStyleLbl="node1" presStyleIdx="0" presStyleCnt="1" custScaleX="100196" custScaleY="133142" custLinFactNeighborX="31393" custLinFactNeighborY="-22347">
        <dgm:presLayoutVars>
          <dgm:bulletEnabled val="1"/>
        </dgm:presLayoutVars>
      </dgm:prSet>
      <dgm:spPr/>
    </dgm:pt>
  </dgm:ptLst>
  <dgm:cxnLst>
    <dgm:cxn modelId="{73EAEC03-464E-4946-BDD6-23E77B21A97A}" type="presOf" srcId="{3B04A13D-F81E-4060-95D1-20ECA4054AFE}" destId="{C97BD22A-B2C7-4DB8-B213-2D4170B000DE}" srcOrd="0" destOrd="0" presId="urn:microsoft.com/office/officeart/2005/8/layout/process1"/>
    <dgm:cxn modelId="{6171CB12-5D3C-4CD4-AAA2-BFC4626F4646}" type="presOf" srcId="{066823FA-F7CA-4F77-AFD8-F460AE64BDE6}" destId="{D9292C93-A8E9-4AAA-B168-58E9A67AC123}" srcOrd="0" destOrd="0" presId="urn:microsoft.com/office/officeart/2005/8/layout/process1"/>
    <dgm:cxn modelId="{B93CAC63-6C87-4881-9AD8-BC70FDA1CCA2}" srcId="{066823FA-F7CA-4F77-AFD8-F460AE64BDE6}" destId="{AC86F1F2-FCAD-49F8-A9A3-5F47BC783E66}" srcOrd="2" destOrd="0" parTransId="{692ACDDD-E65F-4F4A-9B8D-7B9130CCB6CC}" sibTransId="{2D5D744B-D749-451A-8BF5-724E421E4484}"/>
    <dgm:cxn modelId="{264BB663-CC0F-4D58-B2CC-2B1F969BF608}" type="presOf" srcId="{CC7AF93A-B7DF-4478-933B-B1818F3716CB}" destId="{D9292C93-A8E9-4AAA-B168-58E9A67AC123}" srcOrd="0" destOrd="2" presId="urn:microsoft.com/office/officeart/2005/8/layout/process1"/>
    <dgm:cxn modelId="{A5A82F4D-4260-45DE-B1EC-241BDAAE3444}" srcId="{066823FA-F7CA-4F77-AFD8-F460AE64BDE6}" destId="{F8D84FB7-672C-4307-98C7-DE0F2BCD4015}" srcOrd="0" destOrd="0" parTransId="{45DABC52-A7BF-4F6B-9419-BEDFF26BEBDE}" sibTransId="{9B68590E-FF7A-495B-AE2D-D93D38182112}"/>
    <dgm:cxn modelId="{FA69497F-4A0B-4D43-9A00-3E8E0E4CA4AF}" srcId="{066823FA-F7CA-4F77-AFD8-F460AE64BDE6}" destId="{CC7AF93A-B7DF-4478-933B-B1818F3716CB}" srcOrd="1" destOrd="0" parTransId="{F4BE9F50-77BF-4B71-BFF3-2DA1E7470181}" sibTransId="{3AE1F2AF-6E8C-462A-8189-D82CE5B23927}"/>
    <dgm:cxn modelId="{4188C49A-75EA-40D7-898F-25592CDCD265}" srcId="{3B04A13D-F81E-4060-95D1-20ECA4054AFE}" destId="{066823FA-F7CA-4F77-AFD8-F460AE64BDE6}" srcOrd="0" destOrd="0" parTransId="{66D425B7-C051-481B-8127-1F95AAEF83DB}" sibTransId="{B5F5953D-9422-4E2A-80BC-18547333D168}"/>
    <dgm:cxn modelId="{0619C6CA-1338-40AC-9C8B-7FF2C74AE5B6}" type="presOf" srcId="{F8D84FB7-672C-4307-98C7-DE0F2BCD4015}" destId="{D9292C93-A8E9-4AAA-B168-58E9A67AC123}" srcOrd="0" destOrd="1" presId="urn:microsoft.com/office/officeart/2005/8/layout/process1"/>
    <dgm:cxn modelId="{9BCE6EE5-F330-4C33-9BEA-1DBDFD7130B6}" type="presOf" srcId="{AC86F1F2-FCAD-49F8-A9A3-5F47BC783E66}" destId="{D9292C93-A8E9-4AAA-B168-58E9A67AC123}" srcOrd="0" destOrd="3" presId="urn:microsoft.com/office/officeart/2005/8/layout/process1"/>
    <dgm:cxn modelId="{08557D93-F963-442D-9EDD-D4B2C249CD58}" type="presParOf" srcId="{C97BD22A-B2C7-4DB8-B213-2D4170B000DE}" destId="{D9292C93-A8E9-4AAA-B168-58E9A67AC123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04A13D-F81E-4060-95D1-20ECA4054AF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66823FA-F7CA-4F77-AFD8-F460AE64BDE6}">
      <dgm:prSet phldrT="[Text]" custT="1"/>
      <dgm:spPr/>
      <dgm:t>
        <a:bodyPr/>
        <a:lstStyle/>
        <a:p>
          <a:pPr algn="ctr">
            <a:lnSpc>
              <a:spcPct val="100000"/>
            </a:lnSpc>
          </a:pPr>
          <a:r>
            <a:rPr lang="en-GB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 </a:t>
          </a:r>
          <a:r>
            <a:rPr lang="en-GB" sz="36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suchen</a:t>
          </a:r>
          <a:endParaRPr lang="de-DE" sz="3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6D425B7-C051-481B-8127-1F95AAEF83DB}" type="parTrans" cxnId="{4188C49A-75EA-40D7-898F-25592CDCD265}">
      <dgm:prSet/>
      <dgm:spPr/>
      <dgm:t>
        <a:bodyPr/>
        <a:lstStyle/>
        <a:p>
          <a:endParaRPr lang="de-DE"/>
        </a:p>
      </dgm:t>
    </dgm:pt>
    <dgm:pt modelId="{B5F5953D-9422-4E2A-80BC-18547333D168}" type="sibTrans" cxnId="{4188C49A-75EA-40D7-898F-25592CDCD265}">
      <dgm:prSet/>
      <dgm:spPr/>
      <dgm:t>
        <a:bodyPr/>
        <a:lstStyle/>
        <a:p>
          <a:endParaRPr lang="de-DE"/>
        </a:p>
      </dgm:t>
    </dgm:pt>
    <dgm:pt modelId="{F8D84FB7-672C-4307-98C7-DE0F2BCD4015}">
      <dgm:prSet phldrT="[Text]" custT="1"/>
      <dgm:spPr/>
      <dgm:t>
        <a:bodyPr/>
        <a:lstStyle/>
        <a:p>
          <a:pPr algn="l">
            <a:lnSpc>
              <a:spcPct val="100000"/>
            </a:lnSpc>
          </a:pP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Benutzer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*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innen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können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einen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Film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durch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skrollen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finden</a:t>
          </a:r>
          <a:endParaRPr lang="de-DE" sz="2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DABC52-A7BF-4F6B-9419-BEDFF26BEBDE}" type="parTrans" cxnId="{A5A82F4D-4260-45DE-B1EC-241BDAAE3444}">
      <dgm:prSet/>
      <dgm:spPr/>
      <dgm:t>
        <a:bodyPr/>
        <a:lstStyle/>
        <a:p>
          <a:endParaRPr lang="de-DE"/>
        </a:p>
      </dgm:t>
    </dgm:pt>
    <dgm:pt modelId="{9B68590E-FF7A-495B-AE2D-D93D38182112}" type="sibTrans" cxnId="{A5A82F4D-4260-45DE-B1EC-241BDAAE3444}">
      <dgm:prSet/>
      <dgm:spPr/>
      <dgm:t>
        <a:bodyPr/>
        <a:lstStyle/>
        <a:p>
          <a:endParaRPr lang="de-DE"/>
        </a:p>
      </dgm:t>
    </dgm:pt>
    <dgm:pt modelId="{66F9AC82-43EA-4F58-B4FC-2EE0342F0372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Benutzer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*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innen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können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durch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Suchmaschine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einen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bestimmten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Film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finden</a:t>
          </a:r>
          <a:endParaRPr lang="de-DE" sz="2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4155F7-3CAD-4170-BFC4-D40EBFB0C7B2}" type="parTrans" cxnId="{271FAC5D-CE00-4134-A5EE-186CAC0BA8E7}">
      <dgm:prSet/>
      <dgm:spPr/>
      <dgm:t>
        <a:bodyPr/>
        <a:lstStyle/>
        <a:p>
          <a:endParaRPr lang="de-DE"/>
        </a:p>
      </dgm:t>
    </dgm:pt>
    <dgm:pt modelId="{DA237896-074F-482C-BFA9-1F199B3F6965}" type="sibTrans" cxnId="{271FAC5D-CE00-4134-A5EE-186CAC0BA8E7}">
      <dgm:prSet/>
      <dgm:spPr/>
      <dgm:t>
        <a:bodyPr/>
        <a:lstStyle/>
        <a:p>
          <a:endParaRPr lang="de-DE"/>
        </a:p>
      </dgm:t>
    </dgm:pt>
    <dgm:pt modelId="{C97BD22A-B2C7-4DB8-B213-2D4170B000DE}" type="pres">
      <dgm:prSet presAssocID="{3B04A13D-F81E-4060-95D1-20ECA4054AFE}" presName="Name0" presStyleCnt="0">
        <dgm:presLayoutVars>
          <dgm:dir/>
          <dgm:resizeHandles val="exact"/>
        </dgm:presLayoutVars>
      </dgm:prSet>
      <dgm:spPr/>
    </dgm:pt>
    <dgm:pt modelId="{D9292C93-A8E9-4AAA-B168-58E9A67AC123}" type="pres">
      <dgm:prSet presAssocID="{066823FA-F7CA-4F77-AFD8-F460AE64BDE6}" presName="node" presStyleLbl="node1" presStyleIdx="0" presStyleCnt="1" custScaleX="100196" custScaleY="133142" custLinFactNeighborX="31393" custLinFactNeighborY="-22347">
        <dgm:presLayoutVars>
          <dgm:bulletEnabled val="1"/>
        </dgm:presLayoutVars>
      </dgm:prSet>
      <dgm:spPr/>
    </dgm:pt>
  </dgm:ptLst>
  <dgm:cxnLst>
    <dgm:cxn modelId="{73EAEC03-464E-4946-BDD6-23E77B21A97A}" type="presOf" srcId="{3B04A13D-F81E-4060-95D1-20ECA4054AFE}" destId="{C97BD22A-B2C7-4DB8-B213-2D4170B000DE}" srcOrd="0" destOrd="0" presId="urn:microsoft.com/office/officeart/2005/8/layout/process1"/>
    <dgm:cxn modelId="{6171CB12-5D3C-4CD4-AAA2-BFC4626F4646}" type="presOf" srcId="{066823FA-F7CA-4F77-AFD8-F460AE64BDE6}" destId="{D9292C93-A8E9-4AAA-B168-58E9A67AC123}" srcOrd="0" destOrd="0" presId="urn:microsoft.com/office/officeart/2005/8/layout/process1"/>
    <dgm:cxn modelId="{271FAC5D-CE00-4134-A5EE-186CAC0BA8E7}" srcId="{066823FA-F7CA-4F77-AFD8-F460AE64BDE6}" destId="{66F9AC82-43EA-4F58-B4FC-2EE0342F0372}" srcOrd="1" destOrd="0" parTransId="{294155F7-3CAD-4170-BFC4-D40EBFB0C7B2}" sibTransId="{DA237896-074F-482C-BFA9-1F199B3F6965}"/>
    <dgm:cxn modelId="{A5A82F4D-4260-45DE-B1EC-241BDAAE3444}" srcId="{066823FA-F7CA-4F77-AFD8-F460AE64BDE6}" destId="{F8D84FB7-672C-4307-98C7-DE0F2BCD4015}" srcOrd="0" destOrd="0" parTransId="{45DABC52-A7BF-4F6B-9419-BEDFF26BEBDE}" sibTransId="{9B68590E-FF7A-495B-AE2D-D93D38182112}"/>
    <dgm:cxn modelId="{4188C49A-75EA-40D7-898F-25592CDCD265}" srcId="{3B04A13D-F81E-4060-95D1-20ECA4054AFE}" destId="{066823FA-F7CA-4F77-AFD8-F460AE64BDE6}" srcOrd="0" destOrd="0" parTransId="{66D425B7-C051-481B-8127-1F95AAEF83DB}" sibTransId="{B5F5953D-9422-4E2A-80BC-18547333D168}"/>
    <dgm:cxn modelId="{0619C6CA-1338-40AC-9C8B-7FF2C74AE5B6}" type="presOf" srcId="{F8D84FB7-672C-4307-98C7-DE0F2BCD4015}" destId="{D9292C93-A8E9-4AAA-B168-58E9A67AC123}" srcOrd="0" destOrd="1" presId="urn:microsoft.com/office/officeart/2005/8/layout/process1"/>
    <dgm:cxn modelId="{7A2B1EFA-9CCF-4F45-9E00-170A9F96502E}" type="presOf" srcId="{66F9AC82-43EA-4F58-B4FC-2EE0342F0372}" destId="{D9292C93-A8E9-4AAA-B168-58E9A67AC123}" srcOrd="0" destOrd="2" presId="urn:microsoft.com/office/officeart/2005/8/layout/process1"/>
    <dgm:cxn modelId="{08557D93-F963-442D-9EDD-D4B2C249CD58}" type="presParOf" srcId="{C97BD22A-B2C7-4DB8-B213-2D4170B000DE}" destId="{D9292C93-A8E9-4AAA-B168-58E9A67AC123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04A13D-F81E-4060-95D1-20ECA4054AF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66823FA-F7CA-4F77-AFD8-F460AE64BDE6}">
      <dgm:prSet phldrT="[Text]" custT="1"/>
      <dgm:spPr/>
      <dgm:t>
        <a:bodyPr/>
        <a:lstStyle/>
        <a:p>
          <a:pPr algn="ctr">
            <a:lnSpc>
              <a:spcPct val="100000"/>
            </a:lnSpc>
          </a:pPr>
          <a:r>
            <a:rPr lang="en-GB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 Details/Reviews </a:t>
          </a:r>
          <a:r>
            <a:rPr lang="en-GB" sz="36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sehen</a:t>
          </a:r>
          <a:endParaRPr lang="de-DE" sz="3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6D425B7-C051-481B-8127-1F95AAEF83DB}" type="parTrans" cxnId="{4188C49A-75EA-40D7-898F-25592CDCD265}">
      <dgm:prSet/>
      <dgm:spPr/>
      <dgm:t>
        <a:bodyPr/>
        <a:lstStyle/>
        <a:p>
          <a:endParaRPr lang="de-DE"/>
        </a:p>
      </dgm:t>
    </dgm:pt>
    <dgm:pt modelId="{B5F5953D-9422-4E2A-80BC-18547333D168}" type="sibTrans" cxnId="{4188C49A-75EA-40D7-898F-25592CDCD265}">
      <dgm:prSet/>
      <dgm:spPr/>
      <dgm:t>
        <a:bodyPr/>
        <a:lstStyle/>
        <a:p>
          <a:endParaRPr lang="de-DE"/>
        </a:p>
      </dgm:t>
    </dgm:pt>
    <dgm:pt modelId="{F8D84FB7-672C-4307-98C7-DE0F2BCD4015}">
      <dgm:prSet phldrT="[Text]" custT="1"/>
      <dgm:spPr/>
      <dgm:t>
        <a:bodyPr/>
        <a:lstStyle/>
        <a:p>
          <a:pPr algn="l">
            <a:lnSpc>
              <a:spcPct val="100000"/>
            </a:lnSpc>
          </a:pP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Benutzer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*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innen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können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Informationen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wie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Kurzbeschreibung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,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Darsteller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,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usw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.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Sehen</a:t>
          </a:r>
          <a:endParaRPr lang="de-DE" sz="2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DABC52-A7BF-4F6B-9419-BEDFF26BEBDE}" type="parTrans" cxnId="{A5A82F4D-4260-45DE-B1EC-241BDAAE3444}">
      <dgm:prSet/>
      <dgm:spPr/>
      <dgm:t>
        <a:bodyPr/>
        <a:lstStyle/>
        <a:p>
          <a:endParaRPr lang="de-DE"/>
        </a:p>
      </dgm:t>
    </dgm:pt>
    <dgm:pt modelId="{9B68590E-FF7A-495B-AE2D-D93D38182112}" type="sibTrans" cxnId="{A5A82F4D-4260-45DE-B1EC-241BDAAE3444}">
      <dgm:prSet/>
      <dgm:spPr/>
      <dgm:t>
        <a:bodyPr/>
        <a:lstStyle/>
        <a:p>
          <a:endParaRPr lang="de-DE"/>
        </a:p>
      </dgm:t>
    </dgm:pt>
    <dgm:pt modelId="{66F9AC82-43EA-4F58-B4FC-2EE0342F0372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Benutzer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*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innen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können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Reviews von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anderen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Benutzer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*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innen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sehen</a:t>
          </a:r>
          <a:endParaRPr lang="de-DE" sz="2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4155F7-3CAD-4170-BFC4-D40EBFB0C7B2}" type="parTrans" cxnId="{271FAC5D-CE00-4134-A5EE-186CAC0BA8E7}">
      <dgm:prSet/>
      <dgm:spPr/>
      <dgm:t>
        <a:bodyPr/>
        <a:lstStyle/>
        <a:p>
          <a:endParaRPr lang="de-DE"/>
        </a:p>
      </dgm:t>
    </dgm:pt>
    <dgm:pt modelId="{DA237896-074F-482C-BFA9-1F199B3F6965}" type="sibTrans" cxnId="{271FAC5D-CE00-4134-A5EE-186CAC0BA8E7}">
      <dgm:prSet/>
      <dgm:spPr/>
      <dgm:t>
        <a:bodyPr/>
        <a:lstStyle/>
        <a:p>
          <a:endParaRPr lang="de-DE"/>
        </a:p>
      </dgm:t>
    </dgm:pt>
    <dgm:pt modelId="{C97BD22A-B2C7-4DB8-B213-2D4170B000DE}" type="pres">
      <dgm:prSet presAssocID="{3B04A13D-F81E-4060-95D1-20ECA4054AFE}" presName="Name0" presStyleCnt="0">
        <dgm:presLayoutVars>
          <dgm:dir/>
          <dgm:resizeHandles val="exact"/>
        </dgm:presLayoutVars>
      </dgm:prSet>
      <dgm:spPr/>
    </dgm:pt>
    <dgm:pt modelId="{D9292C93-A8E9-4AAA-B168-58E9A67AC123}" type="pres">
      <dgm:prSet presAssocID="{066823FA-F7CA-4F77-AFD8-F460AE64BDE6}" presName="node" presStyleLbl="node1" presStyleIdx="0" presStyleCnt="1" custScaleX="100196" custScaleY="133142" custLinFactNeighborX="31393" custLinFactNeighborY="-22347">
        <dgm:presLayoutVars>
          <dgm:bulletEnabled val="1"/>
        </dgm:presLayoutVars>
      </dgm:prSet>
      <dgm:spPr/>
    </dgm:pt>
  </dgm:ptLst>
  <dgm:cxnLst>
    <dgm:cxn modelId="{73EAEC03-464E-4946-BDD6-23E77B21A97A}" type="presOf" srcId="{3B04A13D-F81E-4060-95D1-20ECA4054AFE}" destId="{C97BD22A-B2C7-4DB8-B213-2D4170B000DE}" srcOrd="0" destOrd="0" presId="urn:microsoft.com/office/officeart/2005/8/layout/process1"/>
    <dgm:cxn modelId="{6171CB12-5D3C-4CD4-AAA2-BFC4626F4646}" type="presOf" srcId="{066823FA-F7CA-4F77-AFD8-F460AE64BDE6}" destId="{D9292C93-A8E9-4AAA-B168-58E9A67AC123}" srcOrd="0" destOrd="0" presId="urn:microsoft.com/office/officeart/2005/8/layout/process1"/>
    <dgm:cxn modelId="{271FAC5D-CE00-4134-A5EE-186CAC0BA8E7}" srcId="{066823FA-F7CA-4F77-AFD8-F460AE64BDE6}" destId="{66F9AC82-43EA-4F58-B4FC-2EE0342F0372}" srcOrd="1" destOrd="0" parTransId="{294155F7-3CAD-4170-BFC4-D40EBFB0C7B2}" sibTransId="{DA237896-074F-482C-BFA9-1F199B3F6965}"/>
    <dgm:cxn modelId="{A5A82F4D-4260-45DE-B1EC-241BDAAE3444}" srcId="{066823FA-F7CA-4F77-AFD8-F460AE64BDE6}" destId="{F8D84FB7-672C-4307-98C7-DE0F2BCD4015}" srcOrd="0" destOrd="0" parTransId="{45DABC52-A7BF-4F6B-9419-BEDFF26BEBDE}" sibTransId="{9B68590E-FF7A-495B-AE2D-D93D38182112}"/>
    <dgm:cxn modelId="{4188C49A-75EA-40D7-898F-25592CDCD265}" srcId="{3B04A13D-F81E-4060-95D1-20ECA4054AFE}" destId="{066823FA-F7CA-4F77-AFD8-F460AE64BDE6}" srcOrd="0" destOrd="0" parTransId="{66D425B7-C051-481B-8127-1F95AAEF83DB}" sibTransId="{B5F5953D-9422-4E2A-80BC-18547333D168}"/>
    <dgm:cxn modelId="{0619C6CA-1338-40AC-9C8B-7FF2C74AE5B6}" type="presOf" srcId="{F8D84FB7-672C-4307-98C7-DE0F2BCD4015}" destId="{D9292C93-A8E9-4AAA-B168-58E9A67AC123}" srcOrd="0" destOrd="1" presId="urn:microsoft.com/office/officeart/2005/8/layout/process1"/>
    <dgm:cxn modelId="{7A2B1EFA-9CCF-4F45-9E00-170A9F96502E}" type="presOf" srcId="{66F9AC82-43EA-4F58-B4FC-2EE0342F0372}" destId="{D9292C93-A8E9-4AAA-B168-58E9A67AC123}" srcOrd="0" destOrd="2" presId="urn:microsoft.com/office/officeart/2005/8/layout/process1"/>
    <dgm:cxn modelId="{08557D93-F963-442D-9EDD-D4B2C249CD58}" type="presParOf" srcId="{C97BD22A-B2C7-4DB8-B213-2D4170B000DE}" destId="{D9292C93-A8E9-4AAA-B168-58E9A67AC123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B04A13D-F81E-4060-95D1-20ECA4054AF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66823FA-F7CA-4F77-AFD8-F460AE64BDE6}">
      <dgm:prSet phldrT="[Text]" custT="1"/>
      <dgm:spPr/>
      <dgm:t>
        <a:bodyPr/>
        <a:lstStyle/>
        <a:p>
          <a:pPr algn="ctr">
            <a:lnSpc>
              <a:spcPct val="100000"/>
            </a:lnSpc>
          </a:pPr>
          <a:r>
            <a:rPr lang="en-GB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 </a:t>
          </a:r>
          <a:r>
            <a:rPr lang="en-GB" sz="36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bewerten</a:t>
          </a:r>
          <a:endParaRPr lang="de-DE" sz="3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6D425B7-C051-481B-8127-1F95AAEF83DB}" type="parTrans" cxnId="{4188C49A-75EA-40D7-898F-25592CDCD265}">
      <dgm:prSet/>
      <dgm:spPr/>
      <dgm:t>
        <a:bodyPr/>
        <a:lstStyle/>
        <a:p>
          <a:endParaRPr lang="de-DE"/>
        </a:p>
      </dgm:t>
    </dgm:pt>
    <dgm:pt modelId="{B5F5953D-9422-4E2A-80BC-18547333D168}" type="sibTrans" cxnId="{4188C49A-75EA-40D7-898F-25592CDCD265}">
      <dgm:prSet/>
      <dgm:spPr/>
      <dgm:t>
        <a:bodyPr/>
        <a:lstStyle/>
        <a:p>
          <a:endParaRPr lang="de-DE"/>
        </a:p>
      </dgm:t>
    </dgm:pt>
    <dgm:pt modelId="{F8D84FB7-672C-4307-98C7-DE0F2BCD4015}">
      <dgm:prSet phldrT="[Text]" custT="1"/>
      <dgm:spPr/>
      <dgm:t>
        <a:bodyPr/>
        <a:lstStyle/>
        <a:p>
          <a:pPr algn="l">
            <a:lnSpc>
              <a:spcPct val="100000"/>
            </a:lnSpc>
          </a:pP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Benutzer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*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innen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können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dem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Film 1-5 Sterne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geben</a:t>
          </a:r>
          <a:endParaRPr lang="de-DE" sz="2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DABC52-A7BF-4F6B-9419-BEDFF26BEBDE}" type="parTrans" cxnId="{A5A82F4D-4260-45DE-B1EC-241BDAAE3444}">
      <dgm:prSet/>
      <dgm:spPr/>
      <dgm:t>
        <a:bodyPr/>
        <a:lstStyle/>
        <a:p>
          <a:endParaRPr lang="de-DE"/>
        </a:p>
      </dgm:t>
    </dgm:pt>
    <dgm:pt modelId="{9B68590E-FF7A-495B-AE2D-D93D38182112}" type="sibTrans" cxnId="{A5A82F4D-4260-45DE-B1EC-241BDAAE3444}">
      <dgm:prSet/>
      <dgm:spPr/>
      <dgm:t>
        <a:bodyPr/>
        <a:lstStyle/>
        <a:p>
          <a:endParaRPr lang="de-DE"/>
        </a:p>
      </dgm:t>
    </dgm:pt>
    <dgm:pt modelId="{66F9AC82-43EA-4F58-B4FC-2EE0342F0372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Benutzer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*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innen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können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mehrere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Kommentare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schreiben</a:t>
          </a:r>
          <a:endParaRPr lang="de-DE" sz="2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4155F7-3CAD-4170-BFC4-D40EBFB0C7B2}" type="parTrans" cxnId="{271FAC5D-CE00-4134-A5EE-186CAC0BA8E7}">
      <dgm:prSet/>
      <dgm:spPr/>
      <dgm:t>
        <a:bodyPr/>
        <a:lstStyle/>
        <a:p>
          <a:endParaRPr lang="de-DE"/>
        </a:p>
      </dgm:t>
    </dgm:pt>
    <dgm:pt modelId="{DA237896-074F-482C-BFA9-1F199B3F6965}" type="sibTrans" cxnId="{271FAC5D-CE00-4134-A5EE-186CAC0BA8E7}">
      <dgm:prSet/>
      <dgm:spPr/>
      <dgm:t>
        <a:bodyPr/>
        <a:lstStyle/>
        <a:p>
          <a:endParaRPr lang="de-DE"/>
        </a:p>
      </dgm:t>
    </dgm:pt>
    <dgm:pt modelId="{1B4DB8C6-9A35-4C16-8D64-29AA62AEA382}">
      <dgm:prSet custT="1"/>
      <dgm:spPr/>
      <dgm:t>
        <a:bodyPr/>
        <a:lstStyle/>
        <a:p>
          <a:pPr algn="l">
            <a:lnSpc>
              <a:spcPct val="100000"/>
            </a:lnSpc>
          </a:pPr>
          <a:endParaRPr lang="de-DE" sz="2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50BF2D-428D-4388-8978-FD17C4C9DE91}" type="parTrans" cxnId="{1046104A-5905-4B85-B490-BB97200EE0E1}">
      <dgm:prSet/>
      <dgm:spPr/>
      <dgm:t>
        <a:bodyPr/>
        <a:lstStyle/>
        <a:p>
          <a:endParaRPr lang="de-DE"/>
        </a:p>
      </dgm:t>
    </dgm:pt>
    <dgm:pt modelId="{4F1FD736-C825-4281-A126-8F68B7D035D6}" type="sibTrans" cxnId="{1046104A-5905-4B85-B490-BB97200EE0E1}">
      <dgm:prSet/>
      <dgm:spPr/>
      <dgm:t>
        <a:bodyPr/>
        <a:lstStyle/>
        <a:p>
          <a:endParaRPr lang="de-DE"/>
        </a:p>
      </dgm:t>
    </dgm:pt>
    <dgm:pt modelId="{63895E4C-8456-4C8B-AE56-F1E84307455F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Benutzer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*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innen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können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eigene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Kommentare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ändern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oder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löschen</a:t>
          </a:r>
          <a:endParaRPr lang="de-DE" sz="2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6B67A02-C08C-4022-A28F-E22F95ABD884}" type="parTrans" cxnId="{68503B17-560C-4ED2-A57E-EF99BA581207}">
      <dgm:prSet/>
      <dgm:spPr/>
      <dgm:t>
        <a:bodyPr/>
        <a:lstStyle/>
        <a:p>
          <a:endParaRPr lang="de-DE"/>
        </a:p>
      </dgm:t>
    </dgm:pt>
    <dgm:pt modelId="{61119299-0FF9-47D7-97FC-A49CBBC6E768}" type="sibTrans" cxnId="{68503B17-560C-4ED2-A57E-EF99BA581207}">
      <dgm:prSet/>
      <dgm:spPr/>
      <dgm:t>
        <a:bodyPr/>
        <a:lstStyle/>
        <a:p>
          <a:endParaRPr lang="de-DE"/>
        </a:p>
      </dgm:t>
    </dgm:pt>
    <dgm:pt modelId="{C97BD22A-B2C7-4DB8-B213-2D4170B000DE}" type="pres">
      <dgm:prSet presAssocID="{3B04A13D-F81E-4060-95D1-20ECA4054AFE}" presName="Name0" presStyleCnt="0">
        <dgm:presLayoutVars>
          <dgm:dir/>
          <dgm:resizeHandles val="exact"/>
        </dgm:presLayoutVars>
      </dgm:prSet>
      <dgm:spPr/>
    </dgm:pt>
    <dgm:pt modelId="{D9292C93-A8E9-4AAA-B168-58E9A67AC123}" type="pres">
      <dgm:prSet presAssocID="{066823FA-F7CA-4F77-AFD8-F460AE64BDE6}" presName="node" presStyleLbl="node1" presStyleIdx="0" presStyleCnt="1" custScaleX="100196" custScaleY="133142" custLinFactNeighborX="31393" custLinFactNeighborY="-22347">
        <dgm:presLayoutVars>
          <dgm:bulletEnabled val="1"/>
        </dgm:presLayoutVars>
      </dgm:prSet>
      <dgm:spPr/>
    </dgm:pt>
  </dgm:ptLst>
  <dgm:cxnLst>
    <dgm:cxn modelId="{73EAEC03-464E-4946-BDD6-23E77B21A97A}" type="presOf" srcId="{3B04A13D-F81E-4060-95D1-20ECA4054AFE}" destId="{C97BD22A-B2C7-4DB8-B213-2D4170B000DE}" srcOrd="0" destOrd="0" presId="urn:microsoft.com/office/officeart/2005/8/layout/process1"/>
    <dgm:cxn modelId="{6171CB12-5D3C-4CD4-AAA2-BFC4626F4646}" type="presOf" srcId="{066823FA-F7CA-4F77-AFD8-F460AE64BDE6}" destId="{D9292C93-A8E9-4AAA-B168-58E9A67AC123}" srcOrd="0" destOrd="0" presId="urn:microsoft.com/office/officeart/2005/8/layout/process1"/>
    <dgm:cxn modelId="{68503B17-560C-4ED2-A57E-EF99BA581207}" srcId="{066823FA-F7CA-4F77-AFD8-F460AE64BDE6}" destId="{63895E4C-8456-4C8B-AE56-F1E84307455F}" srcOrd="2" destOrd="0" parTransId="{06B67A02-C08C-4022-A28F-E22F95ABD884}" sibTransId="{61119299-0FF9-47D7-97FC-A49CBBC6E768}"/>
    <dgm:cxn modelId="{AF38DA3E-F012-44AB-AEF2-1A8DD9AC665D}" type="presOf" srcId="{63895E4C-8456-4C8B-AE56-F1E84307455F}" destId="{D9292C93-A8E9-4AAA-B168-58E9A67AC123}" srcOrd="0" destOrd="3" presId="urn:microsoft.com/office/officeart/2005/8/layout/process1"/>
    <dgm:cxn modelId="{271FAC5D-CE00-4134-A5EE-186CAC0BA8E7}" srcId="{066823FA-F7CA-4F77-AFD8-F460AE64BDE6}" destId="{66F9AC82-43EA-4F58-B4FC-2EE0342F0372}" srcOrd="1" destOrd="0" parTransId="{294155F7-3CAD-4170-BFC4-D40EBFB0C7B2}" sibTransId="{DA237896-074F-482C-BFA9-1F199B3F6965}"/>
    <dgm:cxn modelId="{1046104A-5905-4B85-B490-BB97200EE0E1}" srcId="{066823FA-F7CA-4F77-AFD8-F460AE64BDE6}" destId="{1B4DB8C6-9A35-4C16-8D64-29AA62AEA382}" srcOrd="3" destOrd="0" parTransId="{AF50BF2D-428D-4388-8978-FD17C4C9DE91}" sibTransId="{4F1FD736-C825-4281-A126-8F68B7D035D6}"/>
    <dgm:cxn modelId="{A5A82F4D-4260-45DE-B1EC-241BDAAE3444}" srcId="{066823FA-F7CA-4F77-AFD8-F460AE64BDE6}" destId="{F8D84FB7-672C-4307-98C7-DE0F2BCD4015}" srcOrd="0" destOrd="0" parTransId="{45DABC52-A7BF-4F6B-9419-BEDFF26BEBDE}" sibTransId="{9B68590E-FF7A-495B-AE2D-D93D38182112}"/>
    <dgm:cxn modelId="{4188C49A-75EA-40D7-898F-25592CDCD265}" srcId="{3B04A13D-F81E-4060-95D1-20ECA4054AFE}" destId="{066823FA-F7CA-4F77-AFD8-F460AE64BDE6}" srcOrd="0" destOrd="0" parTransId="{66D425B7-C051-481B-8127-1F95AAEF83DB}" sibTransId="{B5F5953D-9422-4E2A-80BC-18547333D168}"/>
    <dgm:cxn modelId="{C05857B6-703C-459D-9CDB-037C3329B827}" type="presOf" srcId="{1B4DB8C6-9A35-4C16-8D64-29AA62AEA382}" destId="{D9292C93-A8E9-4AAA-B168-58E9A67AC123}" srcOrd="0" destOrd="4" presId="urn:microsoft.com/office/officeart/2005/8/layout/process1"/>
    <dgm:cxn modelId="{0619C6CA-1338-40AC-9C8B-7FF2C74AE5B6}" type="presOf" srcId="{F8D84FB7-672C-4307-98C7-DE0F2BCD4015}" destId="{D9292C93-A8E9-4AAA-B168-58E9A67AC123}" srcOrd="0" destOrd="1" presId="urn:microsoft.com/office/officeart/2005/8/layout/process1"/>
    <dgm:cxn modelId="{7A2B1EFA-9CCF-4F45-9E00-170A9F96502E}" type="presOf" srcId="{66F9AC82-43EA-4F58-B4FC-2EE0342F0372}" destId="{D9292C93-A8E9-4AAA-B168-58E9A67AC123}" srcOrd="0" destOrd="2" presId="urn:microsoft.com/office/officeart/2005/8/layout/process1"/>
    <dgm:cxn modelId="{08557D93-F963-442D-9EDD-D4B2C249CD58}" type="presParOf" srcId="{C97BD22A-B2C7-4DB8-B213-2D4170B000DE}" destId="{D9292C93-A8E9-4AAA-B168-58E9A67AC123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B04A13D-F81E-4060-95D1-20ECA4054AF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66823FA-F7CA-4F77-AFD8-F460AE64BDE6}">
      <dgm:prSet phldrT="[Text]" custT="1"/>
      <dgm:spPr/>
      <dgm:t>
        <a:bodyPr/>
        <a:lstStyle/>
        <a:p>
          <a:pPr algn="ctr">
            <a:lnSpc>
              <a:spcPct val="100000"/>
            </a:lnSpc>
          </a:pPr>
          <a:r>
            <a:rPr lang="en-GB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 </a:t>
          </a:r>
          <a:r>
            <a:rPr lang="en-GB" sz="36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anlegen</a:t>
          </a:r>
          <a:endParaRPr lang="de-DE" sz="3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6D425B7-C051-481B-8127-1F95AAEF83DB}" type="parTrans" cxnId="{4188C49A-75EA-40D7-898F-25592CDCD265}">
      <dgm:prSet/>
      <dgm:spPr/>
      <dgm:t>
        <a:bodyPr/>
        <a:lstStyle/>
        <a:p>
          <a:endParaRPr lang="de-DE"/>
        </a:p>
      </dgm:t>
    </dgm:pt>
    <dgm:pt modelId="{B5F5953D-9422-4E2A-80BC-18547333D168}" type="sibTrans" cxnId="{4188C49A-75EA-40D7-898F-25592CDCD265}">
      <dgm:prSet/>
      <dgm:spPr/>
      <dgm:t>
        <a:bodyPr/>
        <a:lstStyle/>
        <a:p>
          <a:endParaRPr lang="de-DE"/>
        </a:p>
      </dgm:t>
    </dgm:pt>
    <dgm:pt modelId="{F8D84FB7-672C-4307-98C7-DE0F2BCD4015}">
      <dgm:prSet phldrT="[Text]" custT="1"/>
      <dgm:spPr/>
      <dgm:t>
        <a:bodyPr/>
        <a:lstStyle/>
        <a:p>
          <a:pPr algn="l">
            <a:lnSpc>
              <a:spcPct val="100000"/>
            </a:lnSpc>
          </a:pP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Benutzer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*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innen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können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Filme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anlegen</a:t>
          </a:r>
          <a:endParaRPr lang="de-DE" sz="2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DABC52-A7BF-4F6B-9419-BEDFF26BEBDE}" type="parTrans" cxnId="{A5A82F4D-4260-45DE-B1EC-241BDAAE3444}">
      <dgm:prSet/>
      <dgm:spPr/>
      <dgm:t>
        <a:bodyPr/>
        <a:lstStyle/>
        <a:p>
          <a:endParaRPr lang="de-DE"/>
        </a:p>
      </dgm:t>
    </dgm:pt>
    <dgm:pt modelId="{9B68590E-FF7A-495B-AE2D-D93D38182112}" type="sibTrans" cxnId="{A5A82F4D-4260-45DE-B1EC-241BDAAE3444}">
      <dgm:prSet/>
      <dgm:spPr/>
      <dgm:t>
        <a:bodyPr/>
        <a:lstStyle/>
        <a:p>
          <a:endParaRPr lang="de-DE"/>
        </a:p>
      </dgm:t>
    </dgm:pt>
    <dgm:pt modelId="{66F9AC82-43EA-4F58-B4FC-2EE0342F0372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Benutzer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*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innen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können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Filme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, die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sie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angelegt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haben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,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ändern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oder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löschen</a:t>
          </a:r>
          <a:endParaRPr lang="de-DE" sz="2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4155F7-3CAD-4170-BFC4-D40EBFB0C7B2}" type="parTrans" cxnId="{271FAC5D-CE00-4134-A5EE-186CAC0BA8E7}">
      <dgm:prSet/>
      <dgm:spPr/>
      <dgm:t>
        <a:bodyPr/>
        <a:lstStyle/>
        <a:p>
          <a:endParaRPr lang="de-DE"/>
        </a:p>
      </dgm:t>
    </dgm:pt>
    <dgm:pt modelId="{DA237896-074F-482C-BFA9-1F199B3F6965}" type="sibTrans" cxnId="{271FAC5D-CE00-4134-A5EE-186CAC0BA8E7}">
      <dgm:prSet/>
      <dgm:spPr/>
      <dgm:t>
        <a:bodyPr/>
        <a:lstStyle/>
        <a:p>
          <a:endParaRPr lang="de-DE"/>
        </a:p>
      </dgm:t>
    </dgm:pt>
    <dgm:pt modelId="{1B4DB8C6-9A35-4C16-8D64-29AA62AEA382}">
      <dgm:prSet custT="1"/>
      <dgm:spPr/>
      <dgm:t>
        <a:bodyPr/>
        <a:lstStyle/>
        <a:p>
          <a:pPr algn="l">
            <a:lnSpc>
              <a:spcPct val="100000"/>
            </a:lnSpc>
          </a:pPr>
          <a:endParaRPr lang="de-DE" sz="2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50BF2D-428D-4388-8978-FD17C4C9DE91}" type="parTrans" cxnId="{1046104A-5905-4B85-B490-BB97200EE0E1}">
      <dgm:prSet/>
      <dgm:spPr/>
      <dgm:t>
        <a:bodyPr/>
        <a:lstStyle/>
        <a:p>
          <a:endParaRPr lang="de-DE"/>
        </a:p>
      </dgm:t>
    </dgm:pt>
    <dgm:pt modelId="{4F1FD736-C825-4281-A126-8F68B7D035D6}" type="sibTrans" cxnId="{1046104A-5905-4B85-B490-BB97200EE0E1}">
      <dgm:prSet/>
      <dgm:spPr/>
      <dgm:t>
        <a:bodyPr/>
        <a:lstStyle/>
        <a:p>
          <a:endParaRPr lang="de-DE"/>
        </a:p>
      </dgm:t>
    </dgm:pt>
    <dgm:pt modelId="{C97BD22A-B2C7-4DB8-B213-2D4170B000DE}" type="pres">
      <dgm:prSet presAssocID="{3B04A13D-F81E-4060-95D1-20ECA4054AFE}" presName="Name0" presStyleCnt="0">
        <dgm:presLayoutVars>
          <dgm:dir/>
          <dgm:resizeHandles val="exact"/>
        </dgm:presLayoutVars>
      </dgm:prSet>
      <dgm:spPr/>
    </dgm:pt>
    <dgm:pt modelId="{D9292C93-A8E9-4AAA-B168-58E9A67AC123}" type="pres">
      <dgm:prSet presAssocID="{066823FA-F7CA-4F77-AFD8-F460AE64BDE6}" presName="node" presStyleLbl="node1" presStyleIdx="0" presStyleCnt="1" custScaleX="100196" custScaleY="133142" custLinFactNeighborX="31393" custLinFactNeighborY="-22347">
        <dgm:presLayoutVars>
          <dgm:bulletEnabled val="1"/>
        </dgm:presLayoutVars>
      </dgm:prSet>
      <dgm:spPr/>
    </dgm:pt>
  </dgm:ptLst>
  <dgm:cxnLst>
    <dgm:cxn modelId="{73EAEC03-464E-4946-BDD6-23E77B21A97A}" type="presOf" srcId="{3B04A13D-F81E-4060-95D1-20ECA4054AFE}" destId="{C97BD22A-B2C7-4DB8-B213-2D4170B000DE}" srcOrd="0" destOrd="0" presId="urn:microsoft.com/office/officeart/2005/8/layout/process1"/>
    <dgm:cxn modelId="{6171CB12-5D3C-4CD4-AAA2-BFC4626F4646}" type="presOf" srcId="{066823FA-F7CA-4F77-AFD8-F460AE64BDE6}" destId="{D9292C93-A8E9-4AAA-B168-58E9A67AC123}" srcOrd="0" destOrd="0" presId="urn:microsoft.com/office/officeart/2005/8/layout/process1"/>
    <dgm:cxn modelId="{271FAC5D-CE00-4134-A5EE-186CAC0BA8E7}" srcId="{066823FA-F7CA-4F77-AFD8-F460AE64BDE6}" destId="{66F9AC82-43EA-4F58-B4FC-2EE0342F0372}" srcOrd="1" destOrd="0" parTransId="{294155F7-3CAD-4170-BFC4-D40EBFB0C7B2}" sibTransId="{DA237896-074F-482C-BFA9-1F199B3F6965}"/>
    <dgm:cxn modelId="{1046104A-5905-4B85-B490-BB97200EE0E1}" srcId="{066823FA-F7CA-4F77-AFD8-F460AE64BDE6}" destId="{1B4DB8C6-9A35-4C16-8D64-29AA62AEA382}" srcOrd="2" destOrd="0" parTransId="{AF50BF2D-428D-4388-8978-FD17C4C9DE91}" sibTransId="{4F1FD736-C825-4281-A126-8F68B7D035D6}"/>
    <dgm:cxn modelId="{A5A82F4D-4260-45DE-B1EC-241BDAAE3444}" srcId="{066823FA-F7CA-4F77-AFD8-F460AE64BDE6}" destId="{F8D84FB7-672C-4307-98C7-DE0F2BCD4015}" srcOrd="0" destOrd="0" parTransId="{45DABC52-A7BF-4F6B-9419-BEDFF26BEBDE}" sibTransId="{9B68590E-FF7A-495B-AE2D-D93D38182112}"/>
    <dgm:cxn modelId="{4188C49A-75EA-40D7-898F-25592CDCD265}" srcId="{3B04A13D-F81E-4060-95D1-20ECA4054AFE}" destId="{066823FA-F7CA-4F77-AFD8-F460AE64BDE6}" srcOrd="0" destOrd="0" parTransId="{66D425B7-C051-481B-8127-1F95AAEF83DB}" sibTransId="{B5F5953D-9422-4E2A-80BC-18547333D168}"/>
    <dgm:cxn modelId="{C05857B6-703C-459D-9CDB-037C3329B827}" type="presOf" srcId="{1B4DB8C6-9A35-4C16-8D64-29AA62AEA382}" destId="{D9292C93-A8E9-4AAA-B168-58E9A67AC123}" srcOrd="0" destOrd="3" presId="urn:microsoft.com/office/officeart/2005/8/layout/process1"/>
    <dgm:cxn modelId="{0619C6CA-1338-40AC-9C8B-7FF2C74AE5B6}" type="presOf" srcId="{F8D84FB7-672C-4307-98C7-DE0F2BCD4015}" destId="{D9292C93-A8E9-4AAA-B168-58E9A67AC123}" srcOrd="0" destOrd="1" presId="urn:microsoft.com/office/officeart/2005/8/layout/process1"/>
    <dgm:cxn modelId="{7A2B1EFA-9CCF-4F45-9E00-170A9F96502E}" type="presOf" srcId="{66F9AC82-43EA-4F58-B4FC-2EE0342F0372}" destId="{D9292C93-A8E9-4AAA-B168-58E9A67AC123}" srcOrd="0" destOrd="2" presId="urn:microsoft.com/office/officeart/2005/8/layout/process1"/>
    <dgm:cxn modelId="{08557D93-F963-442D-9EDD-D4B2C249CD58}" type="presParOf" srcId="{C97BD22A-B2C7-4DB8-B213-2D4170B000DE}" destId="{D9292C93-A8E9-4AAA-B168-58E9A67AC123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92C93-A8E9-4AAA-B168-58E9A67AC123}">
      <dsp:nvSpPr>
        <dsp:cNvPr id="0" name=""/>
        <dsp:cNvSpPr/>
      </dsp:nvSpPr>
      <dsp:spPr>
        <a:xfrm>
          <a:off x="0" y="525328"/>
          <a:ext cx="1541705" cy="1059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Login/Registration</a:t>
          </a:r>
          <a:endParaRPr lang="de-DE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1036" y="556364"/>
        <a:ext cx="1479633" cy="997559"/>
      </dsp:txXfrm>
    </dsp:sp>
    <dsp:sp modelId="{B4A71D64-1817-4B12-A9AE-328B7E2165BE}">
      <dsp:nvSpPr>
        <dsp:cNvPr id="0" name=""/>
        <dsp:cNvSpPr/>
      </dsp:nvSpPr>
      <dsp:spPr>
        <a:xfrm rot="21553527">
          <a:off x="1613960" y="954456"/>
          <a:ext cx="153210" cy="1765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1613962" y="990068"/>
        <a:ext cx="107247" cy="105904"/>
      </dsp:txXfrm>
    </dsp:sp>
    <dsp:sp modelId="{B611F1B5-976E-4B94-8AE5-6BA40D542B0E}">
      <dsp:nvSpPr>
        <dsp:cNvPr id="0" name=""/>
        <dsp:cNvSpPr/>
      </dsp:nvSpPr>
      <dsp:spPr>
        <a:xfrm>
          <a:off x="1830754" y="500577"/>
          <a:ext cx="1541705" cy="1059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 </a:t>
          </a:r>
          <a:r>
            <a:rPr lang="en-GB" sz="12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suchen</a:t>
          </a:r>
          <a:endParaRPr lang="de-DE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61790" y="531613"/>
        <a:ext cx="1479633" cy="997559"/>
      </dsp:txXfrm>
    </dsp:sp>
    <dsp:sp modelId="{06A0D2D4-7171-410D-A359-88D50359393D}">
      <dsp:nvSpPr>
        <dsp:cNvPr id="0" name=""/>
        <dsp:cNvSpPr/>
      </dsp:nvSpPr>
      <dsp:spPr>
        <a:xfrm rot="50594">
          <a:off x="3443623" y="955643"/>
          <a:ext cx="150900" cy="1765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3443625" y="990611"/>
        <a:ext cx="105630" cy="105904"/>
      </dsp:txXfrm>
    </dsp:sp>
    <dsp:sp modelId="{FA7737A5-512F-45A8-8D64-97A40C27FFFE}">
      <dsp:nvSpPr>
        <dsp:cNvPr id="0" name=""/>
        <dsp:cNvSpPr/>
      </dsp:nvSpPr>
      <dsp:spPr>
        <a:xfrm>
          <a:off x="3657147" y="527459"/>
          <a:ext cx="1541705" cy="1059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 Details/Reviews </a:t>
          </a:r>
          <a:r>
            <a:rPr lang="en-GB" sz="12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sehen</a:t>
          </a:r>
          <a:endParaRPr lang="de-DE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688183" y="558495"/>
        <a:ext cx="1479633" cy="997559"/>
      </dsp:txXfrm>
    </dsp:sp>
    <dsp:sp modelId="{828C8DA0-D126-4CFC-9EC8-E66229B569F3}">
      <dsp:nvSpPr>
        <dsp:cNvPr id="0" name=""/>
        <dsp:cNvSpPr/>
      </dsp:nvSpPr>
      <dsp:spPr>
        <a:xfrm rot="21595232">
          <a:off x="5275359" y="967734"/>
          <a:ext cx="162194" cy="1765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5275359" y="1003069"/>
        <a:ext cx="113536" cy="105904"/>
      </dsp:txXfrm>
    </dsp:sp>
    <dsp:sp modelId="{226E3B3F-F948-4161-A34F-9D98C444A5CC}">
      <dsp:nvSpPr>
        <dsp:cNvPr id="0" name=""/>
        <dsp:cNvSpPr/>
      </dsp:nvSpPr>
      <dsp:spPr>
        <a:xfrm>
          <a:off x="5504880" y="524896"/>
          <a:ext cx="1541705" cy="1059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 </a:t>
          </a:r>
          <a:r>
            <a:rPr lang="en-GB" sz="12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bewerten</a:t>
          </a:r>
          <a:endParaRPr lang="de-DE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535916" y="555932"/>
        <a:ext cx="1479633" cy="997559"/>
      </dsp:txXfrm>
    </dsp:sp>
    <dsp:sp modelId="{4C246EC1-EADA-4F0A-8F3A-891C820CC192}">
      <dsp:nvSpPr>
        <dsp:cNvPr id="0" name=""/>
        <dsp:cNvSpPr/>
      </dsp:nvSpPr>
      <dsp:spPr>
        <a:xfrm rot="4881">
          <a:off x="7112422" y="967745"/>
          <a:ext cx="139574" cy="1765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7112422" y="1003016"/>
        <a:ext cx="97702" cy="105904"/>
      </dsp:txXfrm>
    </dsp:sp>
    <dsp:sp modelId="{046DA9EA-8771-4253-811B-518115CA1911}">
      <dsp:nvSpPr>
        <dsp:cNvPr id="0" name=""/>
        <dsp:cNvSpPr/>
      </dsp:nvSpPr>
      <dsp:spPr>
        <a:xfrm>
          <a:off x="7309933" y="527459"/>
          <a:ext cx="1541705" cy="1059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 </a:t>
          </a:r>
          <a:r>
            <a:rPr lang="en-GB" sz="12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anlegen</a:t>
          </a:r>
          <a:endParaRPr lang="de-DE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340969" y="558495"/>
        <a:ext cx="1479633" cy="997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92C93-A8E9-4AAA-B168-58E9A67AC123}">
      <dsp:nvSpPr>
        <dsp:cNvPr id="0" name=""/>
        <dsp:cNvSpPr/>
      </dsp:nvSpPr>
      <dsp:spPr>
        <a:xfrm>
          <a:off x="4361" y="527459"/>
          <a:ext cx="1541705" cy="1059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Login/Registration</a:t>
          </a:r>
          <a:endParaRPr lang="de-DE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5397" y="558495"/>
        <a:ext cx="1479633" cy="997559"/>
      </dsp:txXfrm>
    </dsp:sp>
    <dsp:sp modelId="{B4A71D64-1817-4B12-A9AE-328B7E2165BE}">
      <dsp:nvSpPr>
        <dsp:cNvPr id="0" name=""/>
        <dsp:cNvSpPr/>
      </dsp:nvSpPr>
      <dsp:spPr>
        <a:xfrm rot="21549406">
          <a:off x="1617230" y="955518"/>
          <a:ext cx="150900" cy="1765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1617232" y="991152"/>
        <a:ext cx="105630" cy="105904"/>
      </dsp:txXfrm>
    </dsp:sp>
    <dsp:sp modelId="{B611F1B5-976E-4B94-8AE5-6BA40D542B0E}">
      <dsp:nvSpPr>
        <dsp:cNvPr id="0" name=""/>
        <dsp:cNvSpPr/>
      </dsp:nvSpPr>
      <dsp:spPr>
        <a:xfrm>
          <a:off x="1830754" y="500577"/>
          <a:ext cx="1541705" cy="1059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 </a:t>
          </a:r>
          <a:r>
            <a:rPr lang="en-GB" sz="12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suchen</a:t>
          </a:r>
          <a:endParaRPr lang="de-DE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61790" y="531613"/>
        <a:ext cx="1479633" cy="997559"/>
      </dsp:txXfrm>
    </dsp:sp>
    <dsp:sp modelId="{06A0D2D4-7171-410D-A359-88D50359393D}">
      <dsp:nvSpPr>
        <dsp:cNvPr id="0" name=""/>
        <dsp:cNvSpPr/>
      </dsp:nvSpPr>
      <dsp:spPr>
        <a:xfrm rot="50594">
          <a:off x="3443623" y="955643"/>
          <a:ext cx="150900" cy="1765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3443625" y="990611"/>
        <a:ext cx="105630" cy="105904"/>
      </dsp:txXfrm>
    </dsp:sp>
    <dsp:sp modelId="{FA7737A5-512F-45A8-8D64-97A40C27FFFE}">
      <dsp:nvSpPr>
        <dsp:cNvPr id="0" name=""/>
        <dsp:cNvSpPr/>
      </dsp:nvSpPr>
      <dsp:spPr>
        <a:xfrm>
          <a:off x="3657147" y="527459"/>
          <a:ext cx="1541705" cy="1059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 Details/Reviews </a:t>
          </a:r>
          <a:r>
            <a:rPr lang="en-GB" sz="12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sehen</a:t>
          </a:r>
          <a:endParaRPr lang="de-DE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688183" y="558495"/>
        <a:ext cx="1479633" cy="997559"/>
      </dsp:txXfrm>
    </dsp:sp>
    <dsp:sp modelId="{828C8DA0-D126-4CFC-9EC8-E66229B569F3}">
      <dsp:nvSpPr>
        <dsp:cNvPr id="0" name=""/>
        <dsp:cNvSpPr/>
      </dsp:nvSpPr>
      <dsp:spPr>
        <a:xfrm rot="21595232">
          <a:off x="5275359" y="967734"/>
          <a:ext cx="162194" cy="1765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5275359" y="1003069"/>
        <a:ext cx="113536" cy="105904"/>
      </dsp:txXfrm>
    </dsp:sp>
    <dsp:sp modelId="{226E3B3F-F948-4161-A34F-9D98C444A5CC}">
      <dsp:nvSpPr>
        <dsp:cNvPr id="0" name=""/>
        <dsp:cNvSpPr/>
      </dsp:nvSpPr>
      <dsp:spPr>
        <a:xfrm>
          <a:off x="5504880" y="524896"/>
          <a:ext cx="1541705" cy="1059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 </a:t>
          </a:r>
          <a:r>
            <a:rPr lang="en-GB" sz="12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bewerten</a:t>
          </a:r>
          <a:endParaRPr lang="de-DE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535916" y="555932"/>
        <a:ext cx="1479633" cy="997559"/>
      </dsp:txXfrm>
    </dsp:sp>
    <dsp:sp modelId="{4C246EC1-EADA-4F0A-8F3A-891C820CC192}">
      <dsp:nvSpPr>
        <dsp:cNvPr id="0" name=""/>
        <dsp:cNvSpPr/>
      </dsp:nvSpPr>
      <dsp:spPr>
        <a:xfrm rot="4881">
          <a:off x="7112422" y="967745"/>
          <a:ext cx="139574" cy="1765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7112422" y="1003016"/>
        <a:ext cx="97702" cy="105904"/>
      </dsp:txXfrm>
    </dsp:sp>
    <dsp:sp modelId="{046DA9EA-8771-4253-811B-518115CA1911}">
      <dsp:nvSpPr>
        <dsp:cNvPr id="0" name=""/>
        <dsp:cNvSpPr/>
      </dsp:nvSpPr>
      <dsp:spPr>
        <a:xfrm>
          <a:off x="7309933" y="527459"/>
          <a:ext cx="1541705" cy="1059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 </a:t>
          </a:r>
          <a:r>
            <a:rPr lang="en-GB" sz="12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anlegen</a:t>
          </a:r>
          <a:endParaRPr lang="de-DE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340969" y="558495"/>
        <a:ext cx="1479633" cy="9975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92C93-A8E9-4AAA-B168-58E9A67AC123}">
      <dsp:nvSpPr>
        <dsp:cNvPr id="0" name=""/>
        <dsp:cNvSpPr/>
      </dsp:nvSpPr>
      <dsp:spPr>
        <a:xfrm>
          <a:off x="6094" y="0"/>
          <a:ext cx="6241984" cy="418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Login/Registration</a:t>
          </a:r>
          <a:endParaRPr lang="de-DE" sz="3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285750" lvl="1" indent="-285750" algn="l" defTabSz="1244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Benutzer</a:t>
          </a:r>
          <a:r>
            <a:rPr lang="en-GB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*</a:t>
          </a:r>
          <a:r>
            <a:rPr lang="en-GB" sz="28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innen</a:t>
          </a:r>
          <a:r>
            <a:rPr lang="en-GB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8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können</a:t>
          </a:r>
          <a:r>
            <a:rPr lang="en-GB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8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ein</a:t>
          </a:r>
          <a:r>
            <a:rPr lang="en-GB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8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Profil</a:t>
          </a:r>
          <a:r>
            <a:rPr lang="en-GB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8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erstellen</a:t>
          </a:r>
          <a:r>
            <a:rPr lang="en-GB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und </a:t>
          </a:r>
          <a:r>
            <a:rPr lang="en-GB" sz="28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sich</a:t>
          </a:r>
          <a:r>
            <a:rPr lang="en-GB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8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anmelden</a:t>
          </a:r>
          <a:r>
            <a:rPr lang="en-GB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…</a:t>
          </a:r>
          <a:endParaRPr lang="de-DE" sz="2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285750" lvl="1" indent="-285750" algn="l" defTabSz="1244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2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285750" lvl="1" indent="-285750" algn="l" defTabSz="1244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Benutzer</a:t>
          </a:r>
          <a:r>
            <a:rPr lang="en-GB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*</a:t>
          </a:r>
          <a:r>
            <a:rPr lang="en-GB" sz="28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innen</a:t>
          </a:r>
          <a:r>
            <a:rPr lang="en-GB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8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können</a:t>
          </a:r>
          <a:r>
            <a:rPr lang="en-GB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8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ihren</a:t>
          </a:r>
          <a:r>
            <a:rPr lang="en-GB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8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Passwort</a:t>
          </a:r>
          <a:r>
            <a:rPr lang="en-GB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8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änden</a:t>
          </a:r>
          <a:r>
            <a:rPr lang="en-GB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…</a:t>
          </a:r>
          <a:endParaRPr lang="de-DE" sz="2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28600" y="122506"/>
        <a:ext cx="5996972" cy="39376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92C93-A8E9-4AAA-B168-58E9A67AC123}">
      <dsp:nvSpPr>
        <dsp:cNvPr id="0" name=""/>
        <dsp:cNvSpPr/>
      </dsp:nvSpPr>
      <dsp:spPr>
        <a:xfrm>
          <a:off x="6094" y="0"/>
          <a:ext cx="6241984" cy="418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 </a:t>
          </a:r>
          <a:r>
            <a:rPr lang="en-GB" sz="36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suchen</a:t>
          </a:r>
          <a:endParaRPr lang="de-DE" sz="3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Benutzer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*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innen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können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einen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Film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durch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skrollen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finden</a:t>
          </a:r>
          <a:endParaRPr lang="de-DE" sz="2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Benutzer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*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innen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können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durch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Suchmaschine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einen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bestimmten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Film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finden</a:t>
          </a:r>
          <a:endParaRPr lang="de-DE" sz="2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28600" y="122506"/>
        <a:ext cx="5996972" cy="39376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92C93-A8E9-4AAA-B168-58E9A67AC123}">
      <dsp:nvSpPr>
        <dsp:cNvPr id="0" name=""/>
        <dsp:cNvSpPr/>
      </dsp:nvSpPr>
      <dsp:spPr>
        <a:xfrm>
          <a:off x="6094" y="0"/>
          <a:ext cx="6241984" cy="418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 Details/Reviews </a:t>
          </a:r>
          <a:r>
            <a:rPr lang="en-GB" sz="36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sehen</a:t>
          </a:r>
          <a:endParaRPr lang="de-DE" sz="3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Benutzer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*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innen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können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Informationen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wie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Kurzbeschreibung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,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Darsteller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,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usw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.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Sehen</a:t>
          </a:r>
          <a:endParaRPr lang="de-DE" sz="2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Benutzer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*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innen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können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Reviews von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anderen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Benutzer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*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innen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sehen</a:t>
          </a:r>
          <a:endParaRPr lang="de-DE" sz="2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28600" y="122506"/>
        <a:ext cx="5996972" cy="39376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92C93-A8E9-4AAA-B168-58E9A67AC123}">
      <dsp:nvSpPr>
        <dsp:cNvPr id="0" name=""/>
        <dsp:cNvSpPr/>
      </dsp:nvSpPr>
      <dsp:spPr>
        <a:xfrm>
          <a:off x="6094" y="0"/>
          <a:ext cx="6241984" cy="418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 </a:t>
          </a:r>
          <a:r>
            <a:rPr lang="en-GB" sz="36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bewerten</a:t>
          </a:r>
          <a:endParaRPr lang="de-DE" sz="3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Benutzer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*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innen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können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dem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Film 1-5 Sterne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geben</a:t>
          </a:r>
          <a:endParaRPr lang="de-DE" sz="2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Benutzer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*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innen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können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mehrere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Kommentare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schreiben</a:t>
          </a:r>
          <a:endParaRPr lang="de-DE" sz="2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Benutzer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*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innen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können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eigene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Kommentare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ändern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oder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löschen</a:t>
          </a:r>
          <a:endParaRPr lang="de-DE" sz="2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2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28600" y="122506"/>
        <a:ext cx="5996972" cy="39376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92C93-A8E9-4AAA-B168-58E9A67AC123}">
      <dsp:nvSpPr>
        <dsp:cNvPr id="0" name=""/>
        <dsp:cNvSpPr/>
      </dsp:nvSpPr>
      <dsp:spPr>
        <a:xfrm>
          <a:off x="6094" y="0"/>
          <a:ext cx="6241984" cy="418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 </a:t>
          </a:r>
          <a:r>
            <a:rPr lang="en-GB" sz="36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anlegen</a:t>
          </a:r>
          <a:endParaRPr lang="de-DE" sz="3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Benutzer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*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innen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können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Filme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anlegen</a:t>
          </a:r>
          <a:endParaRPr lang="de-DE" sz="2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Benutzer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*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innen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können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Filme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, die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sie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angelegt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haben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,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ändern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oder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löschen</a:t>
          </a:r>
          <a:endParaRPr lang="de-DE" sz="2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2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28600" y="122506"/>
        <a:ext cx="5996972" cy="39376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D33C8-A808-42C0-9EC6-463688B08259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09B31-70EB-4616-8598-7C56F5BF6F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16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09B31-70EB-4616-8598-7C56F5BF6F2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029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09B31-70EB-4616-8598-7C56F5BF6F2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088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09B31-70EB-4616-8598-7C56F5BF6F2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111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09B31-70EB-4616-8598-7C56F5BF6F2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404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09B31-70EB-4616-8598-7C56F5BF6F2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979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2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2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40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80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33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6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49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26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9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4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0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8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4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9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6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74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2AC24A9-CCB6-4F8D-B8DB-C2F3692CFA5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53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2" Type="http://schemas.openxmlformats.org/officeDocument/2006/relationships/diagramData" Target="../diagrams/data1.xml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1.png"/><Relationship Id="rId10" Type="http://schemas.openxmlformats.org/officeDocument/2006/relationships/image" Target="../media/image6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7.png"/><Relationship Id="rId18" Type="http://schemas.openxmlformats.org/officeDocument/2006/relationships/slide" Target="slide7.xml"/><Relationship Id="rId3" Type="http://schemas.openxmlformats.org/officeDocument/2006/relationships/diagramLayout" Target="../diagrams/layout2.xml"/><Relationship Id="rId21" Type="http://schemas.openxmlformats.org/officeDocument/2006/relationships/slide" Target="slide8.xml"/><Relationship Id="rId7" Type="http://schemas.openxmlformats.org/officeDocument/2006/relationships/image" Target="../media/image3.png"/><Relationship Id="rId12" Type="http://schemas.openxmlformats.org/officeDocument/2006/relationships/slide" Target="slide5.xml"/><Relationship Id="rId17" Type="http://schemas.openxmlformats.org/officeDocument/2006/relationships/image" Target="../media/image10.svg"/><Relationship Id="rId2" Type="http://schemas.openxmlformats.org/officeDocument/2006/relationships/diagramData" Target="../diagrams/data2.xml"/><Relationship Id="rId16" Type="http://schemas.openxmlformats.org/officeDocument/2006/relationships/image" Target="../media/image9.png"/><Relationship Id="rId20" Type="http://schemas.openxmlformats.org/officeDocument/2006/relationships/image" Target="../media/image12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6.svg"/><Relationship Id="rId5" Type="http://schemas.openxmlformats.org/officeDocument/2006/relationships/diagramColors" Target="../diagrams/colors2.xml"/><Relationship Id="rId15" Type="http://schemas.openxmlformats.org/officeDocument/2006/relationships/slide" Target="slide6.xml"/><Relationship Id="rId10" Type="http://schemas.openxmlformats.org/officeDocument/2006/relationships/image" Target="../media/image5.png"/><Relationship Id="rId19" Type="http://schemas.openxmlformats.org/officeDocument/2006/relationships/image" Target="../media/image11.png"/><Relationship Id="rId4" Type="http://schemas.openxmlformats.org/officeDocument/2006/relationships/diagramQuickStyle" Target="../diagrams/quickStyle2.xml"/><Relationship Id="rId9" Type="http://schemas.openxmlformats.org/officeDocument/2006/relationships/slide" Target="slide4.xml"/><Relationship Id="rId1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FD746E6-6E39-17B2-89EA-CD0AA89461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3" r="-1" b="12652"/>
          <a:stretch/>
        </p:blipFill>
        <p:spPr>
          <a:xfrm>
            <a:off x="76198" y="-291982"/>
            <a:ext cx="9067802" cy="71738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6FED0B-87E0-1A1A-5E81-36AD41E08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6450" y="1699022"/>
            <a:ext cx="3017520" cy="2403101"/>
          </a:xfrm>
        </p:spPr>
        <p:txBody>
          <a:bodyPr anchor="b">
            <a:normAutofit/>
          </a:bodyPr>
          <a:lstStyle/>
          <a:p>
            <a:endParaRPr lang="de-DE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7B0B8-631E-40B0-42C2-2CE33B2C8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6450" y="4511942"/>
            <a:ext cx="3017520" cy="906106"/>
          </a:xfrm>
        </p:spPr>
        <p:txBody>
          <a:bodyPr>
            <a:normAutofit/>
          </a:bodyPr>
          <a:lstStyle/>
          <a:p>
            <a:endParaRPr lang="de-DE" sz="1500"/>
          </a:p>
        </p:txBody>
      </p:sp>
    </p:spTree>
    <p:extLst>
      <p:ext uri="{BB962C8B-B14F-4D97-AF65-F5344CB8AC3E}">
        <p14:creationId xmlns:p14="http://schemas.microsoft.com/office/powerpoint/2010/main" val="4067468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4A3A4-F3FB-1572-4C3E-29A410FB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Struktur</a:t>
            </a:r>
            <a:r>
              <a:rPr lang="en-GB" dirty="0"/>
              <a:t> des </a:t>
            </a:r>
            <a:r>
              <a:rPr lang="en-GB" dirty="0" err="1"/>
              <a:t>Projektes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77CE-1B16-EAF1-496C-F2A5BA38E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8416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2EFA-D5FE-8268-298E-74B46712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634B8-D85B-39B4-6680-4201923E5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66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30E8-F06A-6E32-9125-7447FE3AD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47298"/>
            <a:ext cx="7886700" cy="954925"/>
          </a:xfrm>
        </p:spPr>
        <p:txBody>
          <a:bodyPr>
            <a:normAutofit/>
          </a:bodyPr>
          <a:lstStyle/>
          <a:p>
            <a:r>
              <a:rPr lang="en-GB" dirty="0"/>
              <a:t>Organization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Datenbank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Filmkritiken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33619-06AA-14A8-758F-57091AA74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507" y="2365359"/>
            <a:ext cx="7886700" cy="1063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50" dirty="0" err="1"/>
              <a:t>Nutzer</a:t>
            </a:r>
            <a:r>
              <a:rPr lang="en-GB" sz="1650" dirty="0"/>
              <a:t>*</a:t>
            </a:r>
            <a:r>
              <a:rPr lang="en-GB" sz="1650" dirty="0" err="1"/>
              <a:t>innen</a:t>
            </a:r>
            <a:r>
              <a:rPr lang="en-GB" sz="1650" dirty="0"/>
              <a:t> </a:t>
            </a:r>
            <a:r>
              <a:rPr lang="en-GB" sz="1650" dirty="0" err="1"/>
              <a:t>sollen</a:t>
            </a:r>
            <a:r>
              <a:rPr lang="en-GB" sz="1650" dirty="0"/>
              <a:t> </a:t>
            </a:r>
            <a:r>
              <a:rPr lang="en-GB" sz="1650" dirty="0" err="1"/>
              <a:t>Filme</a:t>
            </a:r>
            <a:r>
              <a:rPr lang="en-GB" sz="1650" dirty="0"/>
              <a:t> </a:t>
            </a:r>
            <a:r>
              <a:rPr lang="en-GB" sz="1650" dirty="0" err="1"/>
              <a:t>anlegen</a:t>
            </a:r>
            <a:r>
              <a:rPr lang="en-GB" sz="1650" dirty="0"/>
              <a:t> </a:t>
            </a:r>
            <a:r>
              <a:rPr lang="en-GB" sz="1650" dirty="0" err="1"/>
              <a:t>können</a:t>
            </a:r>
            <a:r>
              <a:rPr lang="en-GB" sz="1650" dirty="0"/>
              <a:t>. </a:t>
            </a:r>
            <a:r>
              <a:rPr lang="en-GB" sz="1650" dirty="0" err="1"/>
              <a:t>Jedem</a:t>
            </a:r>
            <a:r>
              <a:rPr lang="en-GB" sz="1650" dirty="0"/>
              <a:t> Film </a:t>
            </a:r>
            <a:r>
              <a:rPr lang="en-GB" sz="1650" dirty="0" err="1"/>
              <a:t>sind</a:t>
            </a:r>
            <a:r>
              <a:rPr lang="en-GB" sz="1650" dirty="0"/>
              <a:t> </a:t>
            </a:r>
            <a:r>
              <a:rPr lang="en-GB" sz="1650" dirty="0" err="1"/>
              <a:t>ein</a:t>
            </a:r>
            <a:r>
              <a:rPr lang="en-GB" sz="1650" dirty="0"/>
              <a:t> Name, </a:t>
            </a:r>
            <a:r>
              <a:rPr lang="en-GB" sz="1650" dirty="0" err="1"/>
              <a:t>eine</a:t>
            </a:r>
            <a:r>
              <a:rPr lang="en-GB" sz="1650" dirty="0"/>
              <a:t> </a:t>
            </a:r>
            <a:r>
              <a:rPr lang="en-GB" sz="1650" dirty="0" err="1"/>
              <a:t>Kurzbeschreibung</a:t>
            </a:r>
            <a:r>
              <a:rPr lang="en-GB" sz="1650" dirty="0"/>
              <a:t> und </a:t>
            </a:r>
            <a:r>
              <a:rPr lang="en-GB" sz="1650" dirty="0" err="1"/>
              <a:t>beliebig</a:t>
            </a:r>
            <a:r>
              <a:rPr lang="en-GB" sz="1650" dirty="0"/>
              <a:t> </a:t>
            </a:r>
            <a:r>
              <a:rPr lang="en-GB" sz="1650" dirty="0" err="1"/>
              <a:t>viele</a:t>
            </a:r>
            <a:r>
              <a:rPr lang="en-GB" sz="1650" dirty="0"/>
              <a:t> </a:t>
            </a:r>
            <a:r>
              <a:rPr lang="en-GB" sz="1650" dirty="0" err="1"/>
              <a:t>Darsteller</a:t>
            </a:r>
            <a:r>
              <a:rPr lang="en-GB" sz="1650" dirty="0"/>
              <a:t>*</a:t>
            </a:r>
            <a:r>
              <a:rPr lang="en-GB" sz="1650" dirty="0" err="1"/>
              <a:t>innen</a:t>
            </a:r>
            <a:r>
              <a:rPr lang="en-GB" sz="1650" dirty="0"/>
              <a:t> </a:t>
            </a:r>
            <a:r>
              <a:rPr lang="en-GB" sz="1650" dirty="0" err="1"/>
              <a:t>zuzuordnen</a:t>
            </a:r>
            <a:r>
              <a:rPr lang="en-GB" sz="1650" dirty="0"/>
              <a:t>. </a:t>
            </a:r>
            <a:r>
              <a:rPr lang="en-GB" sz="1650" dirty="0" err="1"/>
              <a:t>Besucher</a:t>
            </a:r>
            <a:r>
              <a:rPr lang="en-GB" sz="1650" dirty="0"/>
              <a:t>*</a:t>
            </a:r>
            <a:r>
              <a:rPr lang="en-GB" sz="1650" dirty="0" err="1"/>
              <a:t>innen</a:t>
            </a:r>
            <a:r>
              <a:rPr lang="en-GB" sz="1650" dirty="0"/>
              <a:t> der Website </a:t>
            </a:r>
            <a:r>
              <a:rPr lang="en-GB" sz="1650" dirty="0" err="1"/>
              <a:t>sollen</a:t>
            </a:r>
            <a:r>
              <a:rPr lang="en-GB" sz="1650" dirty="0"/>
              <a:t> </a:t>
            </a:r>
            <a:r>
              <a:rPr lang="en-GB" sz="1650" dirty="0" err="1"/>
              <a:t>Filmen</a:t>
            </a:r>
            <a:r>
              <a:rPr lang="en-GB" sz="1650" dirty="0"/>
              <a:t> </a:t>
            </a:r>
            <a:r>
              <a:rPr lang="en-GB" sz="1650" dirty="0" err="1"/>
              <a:t>Bewertungen</a:t>
            </a:r>
            <a:r>
              <a:rPr lang="en-GB" sz="1650" dirty="0"/>
              <a:t> </a:t>
            </a:r>
            <a:r>
              <a:rPr lang="en-GB" sz="1650" dirty="0" err="1"/>
              <a:t>vornehmen</a:t>
            </a:r>
            <a:r>
              <a:rPr lang="en-GB" sz="1650" dirty="0"/>
              <a:t> </a:t>
            </a:r>
            <a:r>
              <a:rPr lang="en-GB" sz="1650" dirty="0" err="1"/>
              <a:t>können</a:t>
            </a:r>
            <a:r>
              <a:rPr lang="en-GB" sz="1650" dirty="0"/>
              <a:t>.</a:t>
            </a:r>
            <a:endParaRPr lang="de-DE" sz="165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79AE235-1787-DCFF-5A1A-3B1BC6343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5707549"/>
              </p:ext>
            </p:extLst>
          </p:nvPr>
        </p:nvGraphicFramePr>
        <p:xfrm>
          <a:off x="142857" y="3190875"/>
          <a:ext cx="8856000" cy="2114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Graphic 17" descr="User with solid fill">
            <a:extLst>
              <a:ext uri="{FF2B5EF4-FFF2-40B4-BE49-F238E27FC236}">
                <a16:creationId xmlns:a16="http://schemas.microsoft.com/office/drawing/2014/main" id="{FA32D243-1D02-CBC2-26B5-A0B79619AF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78780" y="3753577"/>
            <a:ext cx="248762" cy="248762"/>
          </a:xfrm>
          <a:prstGeom prst="rect">
            <a:avLst/>
          </a:prstGeom>
        </p:spPr>
      </p:pic>
      <p:pic>
        <p:nvPicPr>
          <p:cNvPr id="19" name="Graphic 18" descr="Magnifying glass with solid fill">
            <a:extLst>
              <a:ext uri="{FF2B5EF4-FFF2-40B4-BE49-F238E27FC236}">
                <a16:creationId xmlns:a16="http://schemas.microsoft.com/office/drawing/2014/main" id="{A6499B37-5F56-9EAA-6FF7-20157D3D4F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02855" y="3746917"/>
            <a:ext cx="260736" cy="260736"/>
          </a:xfrm>
          <a:prstGeom prst="rect">
            <a:avLst/>
          </a:prstGeom>
        </p:spPr>
      </p:pic>
      <p:pic>
        <p:nvPicPr>
          <p:cNvPr id="20" name="Graphic 19" descr="Help with solid fill">
            <a:extLst>
              <a:ext uri="{FF2B5EF4-FFF2-40B4-BE49-F238E27FC236}">
                <a16:creationId xmlns:a16="http://schemas.microsoft.com/office/drawing/2014/main" id="{55EE11E2-1E19-9B5B-206F-EA61535304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09667" y="3753577"/>
            <a:ext cx="255474" cy="260737"/>
          </a:xfrm>
          <a:prstGeom prst="rect">
            <a:avLst/>
          </a:prstGeom>
        </p:spPr>
      </p:pic>
      <p:pic>
        <p:nvPicPr>
          <p:cNvPr id="21" name="Graphic 20" descr="Rating Star with solid fill">
            <a:extLst>
              <a:ext uri="{FF2B5EF4-FFF2-40B4-BE49-F238E27FC236}">
                <a16:creationId xmlns:a16="http://schemas.microsoft.com/office/drawing/2014/main" id="{DED1BFD8-3890-D9E1-9D41-A92DF835AB4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65826" y="3687512"/>
            <a:ext cx="391102" cy="391102"/>
          </a:xfrm>
          <a:prstGeom prst="rect">
            <a:avLst/>
          </a:prstGeom>
        </p:spPr>
      </p:pic>
      <p:pic>
        <p:nvPicPr>
          <p:cNvPr id="22" name="Graphic 21" descr="Upload with solid fill">
            <a:extLst>
              <a:ext uri="{FF2B5EF4-FFF2-40B4-BE49-F238E27FC236}">
                <a16:creationId xmlns:a16="http://schemas.microsoft.com/office/drawing/2014/main" id="{73C3C96D-F2E5-D0B1-43A6-94155CAC58E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02181" y="3716204"/>
            <a:ext cx="360496" cy="36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820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292C93-A8E9-4AAA-B168-58E9A67AC1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D9292C93-A8E9-4AAA-B168-58E9A67AC1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A71D64-1817-4B12-A9AE-328B7E2165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B4A71D64-1817-4B12-A9AE-328B7E2165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11F1B5-976E-4B94-8AE5-6BA40D542B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B611F1B5-976E-4B94-8AE5-6BA40D542B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A0D2D4-7171-410D-A359-88D5035939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06A0D2D4-7171-410D-A359-88D5035939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7737A5-512F-45A8-8D64-97A40C27FF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graphicEl>
                                              <a:dgm id="{FA7737A5-512F-45A8-8D64-97A40C27FF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8C8DA0-D126-4CFC-9EC8-E66229B569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graphicEl>
                                              <a:dgm id="{828C8DA0-D126-4CFC-9EC8-E66229B569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6E3B3F-F948-4161-A34F-9D98C444A5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graphicEl>
                                              <a:dgm id="{226E3B3F-F948-4161-A34F-9D98C444A5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246EC1-EADA-4F0A-8F3A-891C820CC1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graphicEl>
                                              <a:dgm id="{4C246EC1-EADA-4F0A-8F3A-891C820CC1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6DA9EA-8771-4253-811B-518115CA1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graphicEl>
                                              <a:dgm id="{046DA9EA-8771-4253-811B-518115CA1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Graphic spid="4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30E8-F06A-6E32-9125-7447FE3AD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47298"/>
            <a:ext cx="7886700" cy="954925"/>
          </a:xfrm>
        </p:spPr>
        <p:txBody>
          <a:bodyPr>
            <a:normAutofit/>
          </a:bodyPr>
          <a:lstStyle/>
          <a:p>
            <a:r>
              <a:rPr lang="en-GB" dirty="0"/>
              <a:t>Organization </a:t>
            </a:r>
            <a:r>
              <a:rPr lang="en-GB"/>
              <a:t>einer</a:t>
            </a:r>
            <a:r>
              <a:rPr lang="en-GB" dirty="0"/>
              <a:t> </a:t>
            </a:r>
            <a:r>
              <a:rPr lang="en-GB"/>
              <a:t>Datenbank</a:t>
            </a:r>
            <a:r>
              <a:rPr lang="en-GB" dirty="0"/>
              <a:t> </a:t>
            </a:r>
            <a:r>
              <a:rPr lang="en-GB"/>
              <a:t>mit</a:t>
            </a:r>
            <a:r>
              <a:rPr lang="en-GB" dirty="0"/>
              <a:t> </a:t>
            </a:r>
            <a:r>
              <a:rPr lang="en-GB"/>
              <a:t>Filmkritiken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33619-06AA-14A8-758F-57091AA74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507" y="2365359"/>
            <a:ext cx="7886700" cy="1063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50" dirty="0" err="1"/>
              <a:t>Nutzer</a:t>
            </a:r>
            <a:r>
              <a:rPr lang="en-GB" sz="1650" dirty="0"/>
              <a:t>*</a:t>
            </a:r>
            <a:r>
              <a:rPr lang="en-GB" sz="1650" dirty="0" err="1"/>
              <a:t>innen</a:t>
            </a:r>
            <a:r>
              <a:rPr lang="en-GB" sz="1650" dirty="0"/>
              <a:t> </a:t>
            </a:r>
            <a:r>
              <a:rPr lang="en-GB" sz="1650" dirty="0" err="1"/>
              <a:t>sollen</a:t>
            </a:r>
            <a:r>
              <a:rPr lang="en-GB" sz="1650" dirty="0"/>
              <a:t> </a:t>
            </a:r>
            <a:r>
              <a:rPr lang="en-GB" sz="1650" dirty="0" err="1"/>
              <a:t>Filme</a:t>
            </a:r>
            <a:r>
              <a:rPr lang="en-GB" sz="1650" dirty="0"/>
              <a:t> </a:t>
            </a:r>
            <a:r>
              <a:rPr lang="en-GB" sz="1650" dirty="0" err="1"/>
              <a:t>anlegen</a:t>
            </a:r>
            <a:r>
              <a:rPr lang="en-GB" sz="1650" dirty="0"/>
              <a:t> </a:t>
            </a:r>
            <a:r>
              <a:rPr lang="en-GB" sz="1650" dirty="0" err="1"/>
              <a:t>können</a:t>
            </a:r>
            <a:r>
              <a:rPr lang="en-GB" sz="1650" dirty="0"/>
              <a:t>. </a:t>
            </a:r>
            <a:r>
              <a:rPr lang="en-GB" sz="1650" dirty="0" err="1"/>
              <a:t>Jedem</a:t>
            </a:r>
            <a:r>
              <a:rPr lang="en-GB" sz="1650" dirty="0"/>
              <a:t> Film </a:t>
            </a:r>
            <a:r>
              <a:rPr lang="en-GB" sz="1650" dirty="0" err="1"/>
              <a:t>sind</a:t>
            </a:r>
            <a:r>
              <a:rPr lang="en-GB" sz="1650" dirty="0"/>
              <a:t> </a:t>
            </a:r>
            <a:r>
              <a:rPr lang="en-GB" sz="1650" dirty="0" err="1"/>
              <a:t>ein</a:t>
            </a:r>
            <a:r>
              <a:rPr lang="en-GB" sz="1650" dirty="0"/>
              <a:t> Name, </a:t>
            </a:r>
            <a:r>
              <a:rPr lang="en-GB" sz="1650" dirty="0" err="1"/>
              <a:t>eine</a:t>
            </a:r>
            <a:r>
              <a:rPr lang="en-GB" sz="1650" dirty="0"/>
              <a:t> </a:t>
            </a:r>
            <a:r>
              <a:rPr lang="en-GB" sz="1650" dirty="0" err="1"/>
              <a:t>Kurzbeschreibung</a:t>
            </a:r>
            <a:r>
              <a:rPr lang="en-GB" sz="1650" dirty="0"/>
              <a:t> und </a:t>
            </a:r>
            <a:r>
              <a:rPr lang="en-GB" sz="1650" dirty="0" err="1"/>
              <a:t>beliebig</a:t>
            </a:r>
            <a:r>
              <a:rPr lang="en-GB" sz="1650" dirty="0"/>
              <a:t> </a:t>
            </a:r>
            <a:r>
              <a:rPr lang="en-GB" sz="1650" dirty="0" err="1"/>
              <a:t>viele</a:t>
            </a:r>
            <a:r>
              <a:rPr lang="en-GB" sz="1650" dirty="0"/>
              <a:t> </a:t>
            </a:r>
            <a:r>
              <a:rPr lang="en-GB" sz="1650" dirty="0" err="1"/>
              <a:t>Darsteller</a:t>
            </a:r>
            <a:r>
              <a:rPr lang="en-GB" sz="1650" dirty="0"/>
              <a:t>*</a:t>
            </a:r>
            <a:r>
              <a:rPr lang="en-GB" sz="1650" dirty="0" err="1"/>
              <a:t>innen</a:t>
            </a:r>
            <a:r>
              <a:rPr lang="en-GB" sz="1650" dirty="0"/>
              <a:t> </a:t>
            </a:r>
            <a:r>
              <a:rPr lang="en-GB" sz="1650" dirty="0" err="1"/>
              <a:t>zuzuordnen</a:t>
            </a:r>
            <a:r>
              <a:rPr lang="en-GB" sz="1650" dirty="0"/>
              <a:t>. </a:t>
            </a:r>
            <a:r>
              <a:rPr lang="en-GB" sz="1650" dirty="0" err="1"/>
              <a:t>Besucher</a:t>
            </a:r>
            <a:r>
              <a:rPr lang="en-GB" sz="1650" dirty="0"/>
              <a:t>*</a:t>
            </a:r>
            <a:r>
              <a:rPr lang="en-GB" sz="1650" dirty="0" err="1"/>
              <a:t>innen</a:t>
            </a:r>
            <a:r>
              <a:rPr lang="en-GB" sz="1650" dirty="0"/>
              <a:t> der Website </a:t>
            </a:r>
            <a:r>
              <a:rPr lang="en-GB" sz="1650" dirty="0" err="1"/>
              <a:t>sollen</a:t>
            </a:r>
            <a:r>
              <a:rPr lang="en-GB" sz="1650" dirty="0"/>
              <a:t> </a:t>
            </a:r>
            <a:r>
              <a:rPr lang="en-GB" sz="1650" dirty="0" err="1"/>
              <a:t>Filmen</a:t>
            </a:r>
            <a:r>
              <a:rPr lang="en-GB" sz="1650" dirty="0"/>
              <a:t> </a:t>
            </a:r>
            <a:r>
              <a:rPr lang="en-GB" sz="1650" dirty="0" err="1"/>
              <a:t>Bewertungen</a:t>
            </a:r>
            <a:r>
              <a:rPr lang="en-GB" sz="1650" dirty="0"/>
              <a:t> </a:t>
            </a:r>
            <a:r>
              <a:rPr lang="en-GB" sz="1650" dirty="0" err="1"/>
              <a:t>vornehmen</a:t>
            </a:r>
            <a:r>
              <a:rPr lang="en-GB" sz="1650" dirty="0"/>
              <a:t> </a:t>
            </a:r>
            <a:r>
              <a:rPr lang="en-GB" sz="1650" dirty="0" err="1"/>
              <a:t>können</a:t>
            </a:r>
            <a:r>
              <a:rPr lang="en-GB" sz="1650" dirty="0"/>
              <a:t>.</a:t>
            </a:r>
            <a:endParaRPr lang="de-DE" sz="165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79AE235-1787-DCFF-5A1A-3B1BC6343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2675125"/>
              </p:ext>
            </p:extLst>
          </p:nvPr>
        </p:nvGraphicFramePr>
        <p:xfrm>
          <a:off x="142857" y="3190875"/>
          <a:ext cx="8856000" cy="2114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3" name="Slide Zoom 22">
                <a:extLst>
                  <a:ext uri="{FF2B5EF4-FFF2-40B4-BE49-F238E27FC236}">
                    <a16:creationId xmlns:a16="http://schemas.microsoft.com/office/drawing/2014/main" id="{B98E28D8-16C4-A426-45CF-E355F2607F3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74089107"/>
                  </p:ext>
                </p:extLst>
              </p:nvPr>
            </p:nvGraphicFramePr>
            <p:xfrm>
              <a:off x="1366807" y="3753577"/>
              <a:ext cx="260735" cy="260735"/>
            </p:xfrm>
            <a:graphic>
              <a:graphicData uri="http://schemas.microsoft.com/office/powerpoint/2016/slidezoom">
                <pslz:sldZm>
                  <pslz:sldZmObj sldId="259" cId="3640829843">
                    <pslz:zmPr id="{68470ED6-D534-446A-B5CB-AFAC7ECAD33F}" imageType="cover" transitionDur="75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8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0735" cy="260735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3" name="Slide Zoom 2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B98E28D8-16C4-A426-45CF-E355F2607F3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366807" y="3753577"/>
                <a:ext cx="260735" cy="260735"/>
              </a:xfrm>
              <a:prstGeom prst="rect">
                <a:avLst/>
              </a:prstGeom>
              <a:ln w="3175">
                <a:noFill/>
              </a:ln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5" name="Slide Zoom 24">
                <a:extLst>
                  <a:ext uri="{FF2B5EF4-FFF2-40B4-BE49-F238E27FC236}">
                    <a16:creationId xmlns:a16="http://schemas.microsoft.com/office/drawing/2014/main" id="{D697F753-A8E1-1B1A-E2AA-2F36267CA40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92998444"/>
                  </p:ext>
                </p:extLst>
              </p:nvPr>
            </p:nvGraphicFramePr>
            <p:xfrm>
              <a:off x="3200400" y="3753577"/>
              <a:ext cx="260735" cy="260735"/>
            </p:xfrm>
            <a:graphic>
              <a:graphicData uri="http://schemas.microsoft.com/office/powerpoint/2016/slidezoom">
                <pslz:sldZm>
                  <pslz:sldZmObj sldId="265" cId="2937525249">
                    <pslz:zmPr id="{7615FEAF-B644-422A-B75A-63F8291DAE90}" imageType="cover" transitionDur="750">
                      <p166:blipFill xmlns:p166="http://schemas.microsoft.com/office/powerpoint/2016/6/main"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11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0735" cy="260735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5" name="Slide Zoom 24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D697F753-A8E1-1B1A-E2AA-2F36267CA4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200400" y="3753577"/>
                <a:ext cx="260735" cy="260735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7" name="Slide Zoom 26">
                <a:extLst>
                  <a:ext uri="{FF2B5EF4-FFF2-40B4-BE49-F238E27FC236}">
                    <a16:creationId xmlns:a16="http://schemas.microsoft.com/office/drawing/2014/main" id="{37ADD441-8A39-B057-A4D5-5CF59B8ACE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41443606"/>
                  </p:ext>
                </p:extLst>
              </p:nvPr>
            </p:nvGraphicFramePr>
            <p:xfrm>
              <a:off x="5007036" y="3753577"/>
              <a:ext cx="260736" cy="260736"/>
            </p:xfrm>
            <a:graphic>
              <a:graphicData uri="http://schemas.microsoft.com/office/powerpoint/2016/slidezoom">
                <pslz:sldZm>
                  <pslz:sldZmObj sldId="266" cId="567613556">
                    <pslz:zmPr id="{6EF500DF-5950-4C18-AAF0-F029E3CC0C8E}" imageType="cover" transitionDur="750">
                      <p166:blipFill xmlns:p166="http://schemas.microsoft.com/office/powerpoint/2016/6/main"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1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0736" cy="260736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7" name="Slide Zoom 26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37ADD441-8A39-B057-A4D5-5CF59B8ACE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007036" y="3753577"/>
                <a:ext cx="260736" cy="260736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9" name="Slide Zoom 28">
                <a:extLst>
                  <a:ext uri="{FF2B5EF4-FFF2-40B4-BE49-F238E27FC236}">
                    <a16:creationId xmlns:a16="http://schemas.microsoft.com/office/drawing/2014/main" id="{5F872096-F540-3A86-050B-EBE863BB821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13647341"/>
                  </p:ext>
                </p:extLst>
              </p:nvPr>
            </p:nvGraphicFramePr>
            <p:xfrm>
              <a:off x="6665826" y="3688392"/>
              <a:ext cx="391102" cy="391102"/>
            </p:xfrm>
            <a:graphic>
              <a:graphicData uri="http://schemas.microsoft.com/office/powerpoint/2016/slidezoom">
                <pslz:sldZm>
                  <pslz:sldZmObj sldId="267" cId="3704598722">
                    <pslz:zmPr id="{C996953E-005A-47BF-87D2-241788DE88B4}" imageType="cover" transitionDur="750">
                      <p166:blipFill xmlns:p166="http://schemas.microsoft.com/office/powerpoint/2016/6/main"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17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1102" cy="391102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9" name="Slide Zoom 28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5F872096-F540-3A86-050B-EBE863BB821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6665826" y="3688392"/>
                <a:ext cx="391102" cy="391102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1" name="Slide Zoom 30">
                <a:extLst>
                  <a:ext uri="{FF2B5EF4-FFF2-40B4-BE49-F238E27FC236}">
                    <a16:creationId xmlns:a16="http://schemas.microsoft.com/office/drawing/2014/main" id="{FE0A8189-C025-BAD2-46CB-24A6F120590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52401639"/>
                  </p:ext>
                </p:extLst>
              </p:nvPr>
            </p:nvGraphicFramePr>
            <p:xfrm>
              <a:off x="8514207" y="3716204"/>
              <a:ext cx="337204" cy="337204"/>
            </p:xfrm>
            <a:graphic>
              <a:graphicData uri="http://schemas.microsoft.com/office/powerpoint/2016/slidezoom">
                <pslz:sldZm>
                  <pslz:sldZmObj sldId="268" cId="2924940085">
                    <pslz:zmPr id="{5B1417E0-F651-4163-BFB0-9F75176AF71B}" imageType="cover" transitionDur="750">
                      <p166:blipFill xmlns:p166="http://schemas.microsoft.com/office/powerpoint/2016/6/main"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2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37204" cy="33720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1" name="Slide Zoom 30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FE0A8189-C025-BAD2-46CB-24A6F120590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8514207" y="3716204"/>
                <a:ext cx="337204" cy="337204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854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79AE235-1787-DCFF-5A1A-3B1BC6343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0957603"/>
              </p:ext>
            </p:extLst>
          </p:nvPr>
        </p:nvGraphicFramePr>
        <p:xfrm>
          <a:off x="1325070" y="1586164"/>
          <a:ext cx="6248079" cy="4182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B1ED18-570B-FB10-06BD-C43FB30E15D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96013" y="1796015"/>
            <a:ext cx="34289" cy="25031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de-D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78DA61-976D-3CF4-8B64-50A538F3D50C}"/>
              </a:ext>
            </a:extLst>
          </p:cNvPr>
          <p:cNvGrpSpPr/>
          <p:nvPr/>
        </p:nvGrpSpPr>
        <p:grpSpPr>
          <a:xfrm>
            <a:off x="7818930" y="3304886"/>
            <a:ext cx="1312298" cy="745212"/>
            <a:chOff x="1159428" y="1925392"/>
            <a:chExt cx="182264" cy="213214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D1196C33-AEE7-BCB7-F6B6-8C10EB91A4B5}"/>
                </a:ext>
              </a:extLst>
            </p:cNvPr>
            <p:cNvSpPr/>
            <p:nvPr/>
          </p:nvSpPr>
          <p:spPr>
            <a:xfrm>
              <a:off x="1159428" y="1925392"/>
              <a:ext cx="182264" cy="21321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Right 4">
              <a:extLst>
                <a:ext uri="{FF2B5EF4-FFF2-40B4-BE49-F238E27FC236}">
                  <a16:creationId xmlns:a16="http://schemas.microsoft.com/office/drawing/2014/main" id="{37A91614-992A-FCEC-6694-E5E05585306B}"/>
                </a:ext>
              </a:extLst>
            </p:cNvPr>
            <p:cNvSpPr txBox="1"/>
            <p:nvPr/>
          </p:nvSpPr>
          <p:spPr>
            <a:xfrm>
              <a:off x="1159428" y="1968035"/>
              <a:ext cx="127585" cy="1279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08298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79AE235-1787-DCFF-5A1A-3B1BC6343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6297089"/>
              </p:ext>
            </p:extLst>
          </p:nvPr>
        </p:nvGraphicFramePr>
        <p:xfrm>
          <a:off x="1325070" y="1586164"/>
          <a:ext cx="6248079" cy="4182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B1ED18-570B-FB10-06BD-C43FB30E15D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96013" y="1796015"/>
            <a:ext cx="34289" cy="25031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de-D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78DA61-976D-3CF4-8B64-50A538F3D50C}"/>
              </a:ext>
            </a:extLst>
          </p:cNvPr>
          <p:cNvGrpSpPr/>
          <p:nvPr/>
        </p:nvGrpSpPr>
        <p:grpSpPr>
          <a:xfrm>
            <a:off x="7770495" y="3304886"/>
            <a:ext cx="1312298" cy="745212"/>
            <a:chOff x="1159428" y="1925392"/>
            <a:chExt cx="182264" cy="213214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D1196C33-AEE7-BCB7-F6B6-8C10EB91A4B5}"/>
                </a:ext>
              </a:extLst>
            </p:cNvPr>
            <p:cNvSpPr/>
            <p:nvPr/>
          </p:nvSpPr>
          <p:spPr>
            <a:xfrm>
              <a:off x="1159428" y="1925392"/>
              <a:ext cx="182264" cy="21321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Right 4">
              <a:extLst>
                <a:ext uri="{FF2B5EF4-FFF2-40B4-BE49-F238E27FC236}">
                  <a16:creationId xmlns:a16="http://schemas.microsoft.com/office/drawing/2014/main" id="{37A91614-992A-FCEC-6694-E5E05585306B}"/>
                </a:ext>
              </a:extLst>
            </p:cNvPr>
            <p:cNvSpPr txBox="1"/>
            <p:nvPr/>
          </p:nvSpPr>
          <p:spPr>
            <a:xfrm>
              <a:off x="1159428" y="1968035"/>
              <a:ext cx="127585" cy="1279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9375252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79AE235-1787-DCFF-5A1A-3B1BC6343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7951676"/>
              </p:ext>
            </p:extLst>
          </p:nvPr>
        </p:nvGraphicFramePr>
        <p:xfrm>
          <a:off x="1325070" y="1586164"/>
          <a:ext cx="6248079" cy="4182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B1ED18-570B-FB10-06BD-C43FB30E15D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96013" y="1796015"/>
            <a:ext cx="34289" cy="25031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de-D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78DA61-976D-3CF4-8B64-50A538F3D50C}"/>
              </a:ext>
            </a:extLst>
          </p:cNvPr>
          <p:cNvGrpSpPr/>
          <p:nvPr/>
        </p:nvGrpSpPr>
        <p:grpSpPr>
          <a:xfrm>
            <a:off x="7818930" y="3304886"/>
            <a:ext cx="1312298" cy="745212"/>
            <a:chOff x="1159428" y="1925392"/>
            <a:chExt cx="182264" cy="213214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D1196C33-AEE7-BCB7-F6B6-8C10EB91A4B5}"/>
                </a:ext>
              </a:extLst>
            </p:cNvPr>
            <p:cNvSpPr/>
            <p:nvPr/>
          </p:nvSpPr>
          <p:spPr>
            <a:xfrm>
              <a:off x="1159428" y="1925392"/>
              <a:ext cx="182264" cy="21321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Right 4">
              <a:extLst>
                <a:ext uri="{FF2B5EF4-FFF2-40B4-BE49-F238E27FC236}">
                  <a16:creationId xmlns:a16="http://schemas.microsoft.com/office/drawing/2014/main" id="{37A91614-992A-FCEC-6694-E5E05585306B}"/>
                </a:ext>
              </a:extLst>
            </p:cNvPr>
            <p:cNvSpPr txBox="1"/>
            <p:nvPr/>
          </p:nvSpPr>
          <p:spPr>
            <a:xfrm>
              <a:off x="1159428" y="1968035"/>
              <a:ext cx="127585" cy="1279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567613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79AE235-1787-DCFF-5A1A-3B1BC6343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6170007"/>
              </p:ext>
            </p:extLst>
          </p:nvPr>
        </p:nvGraphicFramePr>
        <p:xfrm>
          <a:off x="1325070" y="1586164"/>
          <a:ext cx="6248079" cy="4182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B1ED18-570B-FB10-06BD-C43FB30E15D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96013" y="1796015"/>
            <a:ext cx="34289" cy="25031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de-D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78DA61-976D-3CF4-8B64-50A538F3D50C}"/>
              </a:ext>
            </a:extLst>
          </p:cNvPr>
          <p:cNvGrpSpPr/>
          <p:nvPr/>
        </p:nvGrpSpPr>
        <p:grpSpPr>
          <a:xfrm>
            <a:off x="7818930" y="3304886"/>
            <a:ext cx="1312298" cy="745212"/>
            <a:chOff x="1159428" y="1925392"/>
            <a:chExt cx="182264" cy="213214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D1196C33-AEE7-BCB7-F6B6-8C10EB91A4B5}"/>
                </a:ext>
              </a:extLst>
            </p:cNvPr>
            <p:cNvSpPr/>
            <p:nvPr/>
          </p:nvSpPr>
          <p:spPr>
            <a:xfrm>
              <a:off x="1159428" y="1925392"/>
              <a:ext cx="182264" cy="21321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Right 4">
              <a:extLst>
                <a:ext uri="{FF2B5EF4-FFF2-40B4-BE49-F238E27FC236}">
                  <a16:creationId xmlns:a16="http://schemas.microsoft.com/office/drawing/2014/main" id="{37A91614-992A-FCEC-6694-E5E05585306B}"/>
                </a:ext>
              </a:extLst>
            </p:cNvPr>
            <p:cNvSpPr txBox="1"/>
            <p:nvPr/>
          </p:nvSpPr>
          <p:spPr>
            <a:xfrm>
              <a:off x="1159428" y="1968035"/>
              <a:ext cx="127585" cy="1279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7045987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79AE235-1787-DCFF-5A1A-3B1BC6343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2905767"/>
              </p:ext>
            </p:extLst>
          </p:nvPr>
        </p:nvGraphicFramePr>
        <p:xfrm>
          <a:off x="1325070" y="1586164"/>
          <a:ext cx="6248079" cy="4182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B1ED18-570B-FB10-06BD-C43FB30E15D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96013" y="1796015"/>
            <a:ext cx="34289" cy="25031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4940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AC5F7-0734-9481-1C1F-F9EFBD15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Leons Teil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D3652-CFAC-7B6B-46CE-D15F547AC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486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EA1E80C-5210-466A-8271-111C18D16186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0</TotalTime>
  <Words>239</Words>
  <Application>Microsoft Office PowerPoint</Application>
  <PresentationFormat>On-screen Show (4:3)</PresentationFormat>
  <Paragraphs>37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Mesh</vt:lpstr>
      <vt:lpstr>PowerPoint Presentation</vt:lpstr>
      <vt:lpstr>Organization einer Datenbank mit Filmkritiken</vt:lpstr>
      <vt:lpstr>Organization einer Datenbank mit Filmkritiken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Leons Teil</vt:lpstr>
      <vt:lpstr>Struktur des Projektes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Slaven Mlinaric</dc:creator>
  <cp:lastModifiedBy>Slaven Mlinaric</cp:lastModifiedBy>
  <cp:revision>3</cp:revision>
  <dcterms:created xsi:type="dcterms:W3CDTF">2023-02-03T10:14:54Z</dcterms:created>
  <dcterms:modified xsi:type="dcterms:W3CDTF">2023-02-04T12:06:29Z</dcterms:modified>
</cp:coreProperties>
</file>