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353" r:id="rId2"/>
    <p:sldId id="288" r:id="rId3"/>
    <p:sldId id="283" r:id="rId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9"/>
    <a:srgbClr val="F2F3CB"/>
    <a:srgbClr val="EBEBEB"/>
    <a:srgbClr val="F3F2C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8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2B1AC-85BF-4D4A-9DED-1D1450ABF8CC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719E-8189-5245-A814-0043A6DC7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1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0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1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2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9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2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0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587C-B947-5E4F-A074-397CC7237834}" type="datetimeFigureOut">
              <a:rPr lang="en-US" smtClean="0"/>
              <a:t>3/2/18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BB26F-AA7D-FD46-8830-DDE2185E9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05304" y="3254755"/>
            <a:ext cx="10959921" cy="9952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aioRunbook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(testExecutor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ommon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bstraction layer for sequential and/or parallel execution steps with result verification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52676" y="5464222"/>
            <a:ext cx="1110810" cy="765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outers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679412" y="5464224"/>
            <a:ext cx="1054645" cy="765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Traffic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Generators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325748" y="5464223"/>
            <a:ext cx="1054645" cy="765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End-Systems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Up-Down Arrow 3"/>
          <p:cNvSpPr/>
          <p:nvPr/>
        </p:nvSpPr>
        <p:spPr>
          <a:xfrm>
            <a:off x="600930" y="4295830"/>
            <a:ext cx="871647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Ssh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telnet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Up-Down Arrow 62"/>
          <p:cNvSpPr/>
          <p:nvPr/>
        </p:nvSpPr>
        <p:spPr>
          <a:xfrm>
            <a:off x="2250034" y="4295830"/>
            <a:ext cx="1064561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Netconf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Up-Down Arrow 63"/>
          <p:cNvSpPr/>
          <p:nvPr/>
        </p:nvSpPr>
        <p:spPr>
          <a:xfrm>
            <a:off x="1498335" y="4295830"/>
            <a:ext cx="806984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SNMP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Up-Down Arrow 64"/>
          <p:cNvSpPr/>
          <p:nvPr/>
        </p:nvSpPr>
        <p:spPr>
          <a:xfrm>
            <a:off x="3314595" y="4295830"/>
            <a:ext cx="878321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820199" y="5464221"/>
            <a:ext cx="1110810" cy="765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Firewalls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106603" y="5464222"/>
            <a:ext cx="1110810" cy="765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Switches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Up-Down Arrow 67"/>
          <p:cNvSpPr/>
          <p:nvPr/>
        </p:nvSpPr>
        <p:spPr>
          <a:xfrm>
            <a:off x="5107500" y="4295829"/>
            <a:ext cx="626768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IXIA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Up-Down Arrow 68"/>
          <p:cNvSpPr/>
          <p:nvPr/>
        </p:nvSpPr>
        <p:spPr>
          <a:xfrm>
            <a:off x="5794208" y="4295829"/>
            <a:ext cx="645135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STC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Up-Down Arrow 69"/>
          <p:cNvSpPr/>
          <p:nvPr/>
        </p:nvSpPr>
        <p:spPr>
          <a:xfrm>
            <a:off x="6463866" y="4295829"/>
            <a:ext cx="703606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TREX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Up-Down Arrow 70"/>
          <p:cNvSpPr/>
          <p:nvPr/>
        </p:nvSpPr>
        <p:spPr>
          <a:xfrm>
            <a:off x="9097709" y="4341630"/>
            <a:ext cx="703606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Shell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Up-Down Arrow 71"/>
          <p:cNvSpPr/>
          <p:nvPr/>
        </p:nvSpPr>
        <p:spPr>
          <a:xfrm>
            <a:off x="9881137" y="4341630"/>
            <a:ext cx="722288" cy="785611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ssh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Up-Down Arrow 72"/>
          <p:cNvSpPr/>
          <p:nvPr/>
        </p:nvSpPr>
        <p:spPr>
          <a:xfrm>
            <a:off x="939636" y="1254948"/>
            <a:ext cx="1447700" cy="1863858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HTTP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dashboard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Up-Down Arrow 73"/>
          <p:cNvSpPr/>
          <p:nvPr/>
        </p:nvSpPr>
        <p:spPr>
          <a:xfrm>
            <a:off x="2729410" y="1254948"/>
            <a:ext cx="878321" cy="1863858"/>
          </a:xfrm>
          <a:prstGeom prst="upDownArrow">
            <a:avLst>
              <a:gd name="adj1" fmla="val 74963"/>
              <a:gd name="adj2" fmla="val 414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SSH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Shell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/>
          <p:nvPr/>
        </p:nvSpPr>
        <p:spPr>
          <a:xfrm>
            <a:off x="9453586" y="1411633"/>
            <a:ext cx="2060618" cy="785612"/>
          </a:xfrm>
          <a:prstGeom prst="ben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 based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PDF Rendering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agnetic Disk 5"/>
          <p:cNvSpPr/>
          <p:nvPr/>
        </p:nvSpPr>
        <p:spPr>
          <a:xfrm>
            <a:off x="8160031" y="2333194"/>
            <a:ext cx="1972061" cy="785612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t>File Database:</a:t>
            </a:r>
          </a:p>
          <a:p>
            <a:pPr algn="ctr"/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Yaml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Runbook Files</a:t>
            </a:r>
            <a:b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JSONResult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Files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Up-Down Arrow 75"/>
          <p:cNvSpPr/>
          <p:nvPr/>
        </p:nvSpPr>
        <p:spPr>
          <a:xfrm>
            <a:off x="8116128" y="1254948"/>
            <a:ext cx="1364366" cy="942297"/>
          </a:xfrm>
          <a:prstGeom prst="upDownArrow">
            <a:avLst>
              <a:gd name="adj1" fmla="val 74963"/>
              <a:gd name="adj2" fmla="val 268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HTTP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ResultViewer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5303" y="600265"/>
            <a:ext cx="10959921" cy="3727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User Control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Magnetic Disk 77"/>
          <p:cNvSpPr/>
          <p:nvPr/>
        </p:nvSpPr>
        <p:spPr>
          <a:xfrm>
            <a:off x="4487877" y="2338888"/>
            <a:ext cx="1239246" cy="785612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Device Access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Magnetic Disk 78"/>
          <p:cNvSpPr/>
          <p:nvPr/>
        </p:nvSpPr>
        <p:spPr>
          <a:xfrm>
            <a:off x="6320013" y="2333194"/>
            <a:ext cx="1239246" cy="785612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Variables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1" y="294508"/>
            <a:ext cx="10515600" cy="643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 of </a:t>
            </a:r>
            <a:r>
              <a:rPr lang="en-US" dirty="0" smtClean="0"/>
              <a:t>test steps</a:t>
            </a:r>
            <a:endParaRPr lang="en-US" sz="3200" dirty="0"/>
          </a:p>
        </p:txBody>
      </p:sp>
      <p:sp>
        <p:nvSpPr>
          <p:cNvPr id="29" name="Down Arrow 28"/>
          <p:cNvSpPr/>
          <p:nvPr/>
        </p:nvSpPr>
        <p:spPr>
          <a:xfrm>
            <a:off x="3272623" y="2855580"/>
            <a:ext cx="477079" cy="275960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Down Arrow 32"/>
          <p:cNvSpPr/>
          <p:nvPr/>
        </p:nvSpPr>
        <p:spPr>
          <a:xfrm>
            <a:off x="3749702" y="3817537"/>
            <a:ext cx="477079" cy="40600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272623" y="2535658"/>
            <a:ext cx="59003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Step  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076882" y="3770384"/>
            <a:ext cx="113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command #1</a:t>
            </a:r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4061121" y="4172225"/>
            <a:ext cx="1138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optional</a:t>
            </a:r>
          </a:p>
          <a:p>
            <a:r>
              <a:rPr lang="en-US" sz="1400" smtClean="0"/>
              <a:t>command #n</a:t>
            </a:r>
            <a:endParaRPr 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5169238" y="1456484"/>
            <a:ext cx="67522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record	</a:t>
            </a:r>
            <a:r>
              <a:rPr lang="en-US" sz="1400" err="1" smtClean="0"/>
              <a:t>cmd</a:t>
            </a:r>
            <a:r>
              <a:rPr lang="en-US" sz="1400" smtClean="0"/>
              <a:t> exec and output recording </a:t>
            </a:r>
          </a:p>
          <a:p>
            <a:r>
              <a:rPr lang="en-US" sz="1400" err="1"/>
              <a:t>c</a:t>
            </a:r>
            <a:r>
              <a:rPr lang="en-US" sz="1400" err="1" smtClean="0"/>
              <a:t>onfig</a:t>
            </a:r>
            <a:r>
              <a:rPr lang="en-US" sz="1400" smtClean="0"/>
              <a:t>	</a:t>
            </a:r>
            <a:r>
              <a:rPr lang="en-US" sz="1400" err="1" smtClean="0"/>
              <a:t>cmd</a:t>
            </a:r>
            <a:r>
              <a:rPr lang="en-US" sz="1400" smtClean="0"/>
              <a:t> exec and output recording (but no out representation in pdf)</a:t>
            </a:r>
          </a:p>
          <a:p>
            <a:r>
              <a:rPr lang="en-US" sz="1400"/>
              <a:t>c</a:t>
            </a:r>
            <a:r>
              <a:rPr lang="en-US" sz="1400" smtClean="0"/>
              <a:t>heck	</a:t>
            </a:r>
            <a:r>
              <a:rPr lang="en-US" sz="1400" err="1" smtClean="0"/>
              <a:t>cmd</a:t>
            </a:r>
            <a:r>
              <a:rPr lang="en-US" sz="1400" smtClean="0"/>
              <a:t> exec, output recording, out put verification (text; </a:t>
            </a:r>
            <a:r>
              <a:rPr lang="en-US" sz="1400" err="1" smtClean="0"/>
              <a:t>json</a:t>
            </a:r>
            <a:r>
              <a:rPr lang="en-US" sz="1400" smtClean="0"/>
              <a:t> or xml)</a:t>
            </a:r>
          </a:p>
          <a:p>
            <a:r>
              <a:rPr lang="en-US" sz="1400"/>
              <a:t>a</a:t>
            </a:r>
            <a:r>
              <a:rPr lang="en-US" sz="1400" smtClean="0"/>
              <a:t>wait	recurring </a:t>
            </a:r>
            <a:r>
              <a:rPr lang="en-US" sz="1400" err="1"/>
              <a:t>cmd</a:t>
            </a:r>
            <a:r>
              <a:rPr lang="en-US" sz="1400"/>
              <a:t> exec, output recording, out put verification (text; </a:t>
            </a:r>
            <a:r>
              <a:rPr lang="en-US" sz="1400" err="1"/>
              <a:t>json</a:t>
            </a:r>
            <a:r>
              <a:rPr lang="en-US" sz="1400"/>
              <a:t> or xml</a:t>
            </a:r>
            <a:r>
              <a:rPr lang="en-US" sz="1400" smtClean="0"/>
              <a:t>) </a:t>
            </a:r>
          </a:p>
          <a:p>
            <a:r>
              <a:rPr lang="en-US" sz="1400"/>
              <a:t>s</a:t>
            </a:r>
            <a:r>
              <a:rPr lang="en-US" sz="1400" smtClean="0"/>
              <a:t>leep	pause</a:t>
            </a:r>
          </a:p>
          <a:p>
            <a:r>
              <a:rPr lang="en-US" sz="1400"/>
              <a:t>b</a:t>
            </a:r>
            <a:r>
              <a:rPr lang="en-US" sz="1400" smtClean="0"/>
              <a:t>reak	</a:t>
            </a:r>
            <a:r>
              <a:rPr lang="en-US" sz="1400" err="1" smtClean="0"/>
              <a:t>interupt</a:t>
            </a:r>
            <a:endParaRPr lang="en-US" sz="1400" smtClean="0"/>
          </a:p>
          <a:p>
            <a:r>
              <a:rPr lang="en-US" sz="1400"/>
              <a:t>c</a:t>
            </a:r>
            <a:r>
              <a:rPr lang="en-US" sz="1400" smtClean="0"/>
              <a:t>opy	</a:t>
            </a:r>
            <a:r>
              <a:rPr lang="en-US" sz="1400" err="1" smtClean="0"/>
              <a:t>sFTP</a:t>
            </a:r>
            <a:r>
              <a:rPr lang="en-US" sz="1400" smtClean="0"/>
              <a:t> / FTP file copy for documentation</a:t>
            </a:r>
          </a:p>
          <a:p>
            <a:r>
              <a:rPr lang="en-US" sz="1400" smtClean="0"/>
              <a:t>comment</a:t>
            </a:r>
            <a:r>
              <a:rPr lang="en-US" sz="1400"/>
              <a:t>	</a:t>
            </a:r>
            <a:r>
              <a:rPr lang="en-US" sz="1400" smtClean="0"/>
              <a:t>add text, screenshot or attachments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4503252" y="4767018"/>
            <a:ext cx="11978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output/result</a:t>
            </a:r>
            <a:endParaRPr lang="en-US" sz="1400" dirty="0" smtClean="0"/>
          </a:p>
          <a:p>
            <a:r>
              <a:rPr lang="en-US" sz="1400" dirty="0" smtClean="0"/>
              <a:t> verification</a:t>
            </a:r>
          </a:p>
          <a:p>
            <a:r>
              <a:rPr lang="en-US" sz="1400" dirty="0" smtClean="0"/>
              <a:t>(</a:t>
            </a:r>
            <a:r>
              <a:rPr lang="en-US" sz="1400" dirty="0" smtClean="0"/>
              <a:t>Check/await)</a:t>
            </a:r>
            <a:endParaRPr lang="en-US" sz="1400" dirty="0"/>
          </a:p>
        </p:txBody>
      </p:sp>
      <p:sp>
        <p:nvSpPr>
          <p:cNvPr id="40" name="Down Arrow 39"/>
          <p:cNvSpPr/>
          <p:nvPr/>
        </p:nvSpPr>
        <p:spPr>
          <a:xfrm>
            <a:off x="3749702" y="4235385"/>
            <a:ext cx="477079" cy="44407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TextBox 41"/>
          <p:cNvSpPr txBox="1"/>
          <p:nvPr/>
        </p:nvSpPr>
        <p:spPr>
          <a:xfrm>
            <a:off x="3820092" y="3301373"/>
            <a:ext cx="2872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name: host-reference step-headline 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1481" y="2073139"/>
            <a:ext cx="10327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/>
              <a:t>Types(key) </a:t>
            </a:r>
            <a:endParaRPr lang="en-US" sz="1400"/>
          </a:p>
        </p:txBody>
      </p:sp>
      <p:sp>
        <p:nvSpPr>
          <p:cNvPr id="44" name="Card 43"/>
          <p:cNvSpPr/>
          <p:nvPr/>
        </p:nvSpPr>
        <p:spPr>
          <a:xfrm>
            <a:off x="905691" y="3154303"/>
            <a:ext cx="748882" cy="616081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>
                <a:solidFill>
                  <a:schemeClr val="bg1">
                    <a:lumMod val="95000"/>
                  </a:schemeClr>
                </a:solidFill>
              </a:rPr>
              <a:t>Host Parameter</a:t>
            </a:r>
          </a:p>
          <a:p>
            <a:pPr algn="ctr"/>
            <a:r>
              <a:rPr lang="en-US" sz="800" smtClean="0">
                <a:solidFill>
                  <a:schemeClr val="bg1">
                    <a:lumMod val="95000"/>
                  </a:schemeClr>
                </a:solidFill>
              </a:rPr>
              <a:t>YAML File</a:t>
            </a:r>
            <a:endParaRPr lang="en-US" sz="80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2" idx="1"/>
            <a:endCxn id="44" idx="0"/>
          </p:cNvCxnSpPr>
          <p:nvPr/>
        </p:nvCxnSpPr>
        <p:spPr>
          <a:xfrm rot="10800000">
            <a:off x="1280132" y="3154304"/>
            <a:ext cx="2539960" cy="300959"/>
          </a:xfrm>
          <a:prstGeom prst="curvedConnector4">
            <a:avLst>
              <a:gd name="adj1" fmla="val 42629"/>
              <a:gd name="adj2" fmla="val 175957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>
            <a:off x="3272622" y="6056969"/>
            <a:ext cx="477079" cy="54789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3230059" y="5747485"/>
            <a:ext cx="59003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smtClean="0"/>
              <a:t>Step  </a:t>
            </a:r>
            <a:endParaRPr lang="en-US" sz="1400"/>
          </a:p>
        </p:txBody>
      </p:sp>
      <p:cxnSp>
        <p:nvCxnSpPr>
          <p:cNvPr id="49" name="Straight Arrow Connector 48"/>
          <p:cNvCxnSpPr>
            <a:stCxn id="35" idx="3"/>
          </p:cNvCxnSpPr>
          <p:nvPr/>
        </p:nvCxnSpPr>
        <p:spPr>
          <a:xfrm flipV="1">
            <a:off x="3862656" y="1702528"/>
            <a:ext cx="1306582" cy="9870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3"/>
          </p:cNvCxnSpPr>
          <p:nvPr/>
        </p:nvCxnSpPr>
        <p:spPr>
          <a:xfrm flipV="1">
            <a:off x="3862656" y="1919910"/>
            <a:ext cx="1306582" cy="7696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5" idx="3"/>
          </p:cNvCxnSpPr>
          <p:nvPr/>
        </p:nvCxnSpPr>
        <p:spPr>
          <a:xfrm flipV="1">
            <a:off x="3862656" y="2114156"/>
            <a:ext cx="1306582" cy="5753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5" idx="3"/>
            <a:endCxn id="38" idx="1"/>
          </p:cNvCxnSpPr>
          <p:nvPr/>
        </p:nvCxnSpPr>
        <p:spPr>
          <a:xfrm flipV="1">
            <a:off x="3862656" y="2364425"/>
            <a:ext cx="1306582" cy="3251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5" idx="3"/>
          </p:cNvCxnSpPr>
          <p:nvPr/>
        </p:nvCxnSpPr>
        <p:spPr>
          <a:xfrm flipV="1">
            <a:off x="3862656" y="2497989"/>
            <a:ext cx="1306582" cy="1915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5" idx="3"/>
          </p:cNvCxnSpPr>
          <p:nvPr/>
        </p:nvCxnSpPr>
        <p:spPr>
          <a:xfrm flipV="1">
            <a:off x="3862656" y="2678657"/>
            <a:ext cx="1306582" cy="1089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5" idx="3"/>
          </p:cNvCxnSpPr>
          <p:nvPr/>
        </p:nvCxnSpPr>
        <p:spPr>
          <a:xfrm>
            <a:off x="3862656" y="2689547"/>
            <a:ext cx="1306582" cy="1750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5" idx="3"/>
          </p:cNvCxnSpPr>
          <p:nvPr/>
        </p:nvCxnSpPr>
        <p:spPr>
          <a:xfrm>
            <a:off x="3862656" y="2689547"/>
            <a:ext cx="1306582" cy="3694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7798" y="3852667"/>
            <a:ext cx="21529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Device parameters</a:t>
            </a:r>
          </a:p>
          <a:p>
            <a:r>
              <a:rPr lang="en-US" sz="1400" smtClean="0"/>
              <a:t>IP, port</a:t>
            </a:r>
            <a:br>
              <a:rPr lang="en-US" sz="1400" smtClean="0"/>
            </a:br>
            <a:r>
              <a:rPr lang="en-US" sz="1400" smtClean="0"/>
              <a:t>method (SSH, REST, APIs)</a:t>
            </a:r>
            <a:br>
              <a:rPr lang="en-US" sz="1400" smtClean="0"/>
            </a:br>
            <a:r>
              <a:rPr lang="en-US" sz="1400" smtClean="0"/>
              <a:t>vendor (method variances)</a:t>
            </a:r>
            <a:br>
              <a:rPr lang="en-US" sz="1400" smtClean="0"/>
            </a:br>
            <a:r>
              <a:rPr lang="en-US" sz="1400" smtClean="0"/>
              <a:t>user credentials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74586" y="4352267"/>
            <a:ext cx="5617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textFSM</a:t>
            </a:r>
            <a:r>
              <a:rPr lang="en-US" sz="1400" dirty="0" smtClean="0"/>
              <a:t>		</a:t>
            </a:r>
            <a:r>
              <a:rPr lang="en-US" sz="1400" dirty="0" smtClean="0"/>
              <a:t>analyzer </a:t>
            </a:r>
            <a:r>
              <a:rPr lang="en-US" sz="1400" dirty="0" smtClean="0"/>
              <a:t>for structured/unstructured text output</a:t>
            </a:r>
          </a:p>
          <a:p>
            <a:r>
              <a:rPr lang="en-US" sz="1400" dirty="0" err="1" smtClean="0"/>
              <a:t>textFSMOneLine</a:t>
            </a:r>
            <a:r>
              <a:rPr lang="en-US" sz="1400" dirty="0" smtClean="0"/>
              <a:t>	</a:t>
            </a:r>
            <a:r>
              <a:rPr lang="en-US" sz="1400" dirty="0" err="1" smtClean="0"/>
              <a:t>textFSM</a:t>
            </a:r>
            <a:r>
              <a:rPr lang="en-US" sz="1400" dirty="0" smtClean="0"/>
              <a:t> with just one parameter</a:t>
            </a:r>
          </a:p>
          <a:p>
            <a:r>
              <a:rPr lang="en-US" sz="1400" dirty="0" err="1" smtClean="0"/>
              <a:t>jsonOneLine</a:t>
            </a:r>
            <a:r>
              <a:rPr lang="en-US" sz="1400" dirty="0" smtClean="0"/>
              <a:t>		JSON data structure verification for a single field</a:t>
            </a:r>
          </a:p>
          <a:p>
            <a:r>
              <a:rPr lang="en-US" sz="1400" dirty="0" err="1" smtClean="0"/>
              <a:t>jsonMultiLine</a:t>
            </a:r>
            <a:r>
              <a:rPr lang="en-US" sz="1400" dirty="0" smtClean="0"/>
              <a:t>	JSON </a:t>
            </a:r>
            <a:r>
              <a:rPr lang="en-US" sz="1400" dirty="0"/>
              <a:t>data structure verification for a </a:t>
            </a:r>
            <a:r>
              <a:rPr lang="en-US" sz="1400" dirty="0" smtClean="0"/>
              <a:t>multi. fields</a:t>
            </a:r>
            <a:endParaRPr lang="en-US" sz="1400" dirty="0"/>
          </a:p>
          <a:p>
            <a:r>
              <a:rPr lang="en-US" sz="1400" dirty="0" err="1" smtClean="0"/>
              <a:t>xpath</a:t>
            </a:r>
            <a:r>
              <a:rPr lang="en-US" sz="1400" dirty="0" smtClean="0"/>
              <a:t>		xml data structure </a:t>
            </a:r>
            <a:r>
              <a:rPr lang="en-US" sz="1400" dirty="0" smtClean="0"/>
              <a:t>verification</a:t>
            </a:r>
            <a:endParaRPr lang="en-US" sz="1400" dirty="0" smtClean="0"/>
          </a:p>
          <a:p>
            <a:r>
              <a:rPr lang="en-US" sz="1400" dirty="0"/>
              <a:t>r</a:t>
            </a:r>
            <a:r>
              <a:rPr lang="en-US" sz="1400" dirty="0" smtClean="0"/>
              <a:t>egex		deprecated.</a:t>
            </a:r>
          </a:p>
        </p:txBody>
      </p:sp>
      <p:sp>
        <p:nvSpPr>
          <p:cNvPr id="75" name="Down Arrow 74"/>
          <p:cNvSpPr/>
          <p:nvPr/>
        </p:nvSpPr>
        <p:spPr>
          <a:xfrm>
            <a:off x="3272622" y="1405525"/>
            <a:ext cx="477079" cy="54789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3230059" y="1096041"/>
            <a:ext cx="59003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smtClean="0"/>
              <a:t>Step  </a:t>
            </a:r>
            <a:endParaRPr lang="en-US" sz="1400"/>
          </a:p>
        </p:txBody>
      </p:sp>
      <p:cxnSp>
        <p:nvCxnSpPr>
          <p:cNvPr id="77" name="Straight Arrow Connector 76"/>
          <p:cNvCxnSpPr>
            <a:stCxn id="39" idx="3"/>
          </p:cNvCxnSpPr>
          <p:nvPr/>
        </p:nvCxnSpPr>
        <p:spPr>
          <a:xfrm flipV="1">
            <a:off x="5701144" y="4592058"/>
            <a:ext cx="935324" cy="5442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3"/>
          </p:cNvCxnSpPr>
          <p:nvPr/>
        </p:nvCxnSpPr>
        <p:spPr>
          <a:xfrm flipV="1">
            <a:off x="5701144" y="4862514"/>
            <a:ext cx="926808" cy="2738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9" idx="3"/>
          </p:cNvCxnSpPr>
          <p:nvPr/>
        </p:nvCxnSpPr>
        <p:spPr>
          <a:xfrm flipV="1">
            <a:off x="5701144" y="5031938"/>
            <a:ext cx="926808" cy="1044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9" idx="3"/>
          </p:cNvCxnSpPr>
          <p:nvPr/>
        </p:nvCxnSpPr>
        <p:spPr>
          <a:xfrm>
            <a:off x="5701144" y="5136350"/>
            <a:ext cx="926808" cy="1077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9" idx="3"/>
          </p:cNvCxnSpPr>
          <p:nvPr/>
        </p:nvCxnSpPr>
        <p:spPr>
          <a:xfrm>
            <a:off x="5701144" y="5136350"/>
            <a:ext cx="926808" cy="3314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9" idx="3"/>
          </p:cNvCxnSpPr>
          <p:nvPr/>
        </p:nvCxnSpPr>
        <p:spPr>
          <a:xfrm>
            <a:off x="5701144" y="5136350"/>
            <a:ext cx="926808" cy="5504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92628" y="5637285"/>
            <a:ext cx="837089" cy="30777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400" err="1" smtClean="0"/>
              <a:t>analyser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98" name="Down Arrow 97"/>
          <p:cNvSpPr/>
          <p:nvPr/>
        </p:nvSpPr>
        <p:spPr>
          <a:xfrm>
            <a:off x="3707164" y="6146658"/>
            <a:ext cx="280244" cy="14808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Down Arrow 100"/>
          <p:cNvSpPr/>
          <p:nvPr/>
        </p:nvSpPr>
        <p:spPr>
          <a:xfrm>
            <a:off x="3707164" y="1456484"/>
            <a:ext cx="280244" cy="14808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178" y="4901732"/>
            <a:ext cx="309894" cy="288765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987" y="5211135"/>
            <a:ext cx="307935" cy="294547"/>
          </a:xfrm>
          <a:prstGeom prst="rect">
            <a:avLst/>
          </a:prstGeom>
          <a:ln>
            <a:noFill/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88" y="6279720"/>
            <a:ext cx="211351" cy="19694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22" y="6436414"/>
            <a:ext cx="210015" cy="20088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14" y="1602536"/>
            <a:ext cx="211351" cy="19694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48" y="1759230"/>
            <a:ext cx="210015" cy="2008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1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/>
          <p:cNvSpPr/>
          <p:nvPr/>
        </p:nvSpPr>
        <p:spPr>
          <a:xfrm>
            <a:off x="1863488" y="1127252"/>
            <a:ext cx="675861" cy="5209154"/>
          </a:xfrm>
          <a:prstGeom prst="chord">
            <a:avLst>
              <a:gd name="adj1" fmla="val 5254996"/>
              <a:gd name="adj2" fmla="val 1638357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09" y="250914"/>
            <a:ext cx="10515600" cy="762126"/>
          </a:xfrm>
        </p:spPr>
        <p:txBody>
          <a:bodyPr/>
          <a:lstStyle/>
          <a:p>
            <a:r>
              <a:rPr lang="en-US" dirty="0" smtClean="0"/>
              <a:t>Concept of loops, steps and commands </a:t>
            </a:r>
            <a:endParaRPr lang="en-US" sz="3200" dirty="0"/>
          </a:p>
        </p:txBody>
      </p:sp>
      <p:sp>
        <p:nvSpPr>
          <p:cNvPr id="3" name="Down Arrow 2"/>
          <p:cNvSpPr/>
          <p:nvPr/>
        </p:nvSpPr>
        <p:spPr>
          <a:xfrm>
            <a:off x="2985799" y="1518913"/>
            <a:ext cx="477079" cy="161676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Down Arrow 32"/>
          <p:cNvSpPr/>
          <p:nvPr/>
        </p:nvSpPr>
        <p:spPr>
          <a:xfrm>
            <a:off x="3462878" y="1916478"/>
            <a:ext cx="477079" cy="55990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Down Arrow 33"/>
          <p:cNvSpPr/>
          <p:nvPr/>
        </p:nvSpPr>
        <p:spPr>
          <a:xfrm>
            <a:off x="3462878" y="2575773"/>
            <a:ext cx="477079" cy="55990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Down Arrow 34"/>
          <p:cNvSpPr/>
          <p:nvPr/>
        </p:nvSpPr>
        <p:spPr>
          <a:xfrm>
            <a:off x="2985799" y="3533242"/>
            <a:ext cx="477079" cy="161676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Down Arrow 35"/>
          <p:cNvSpPr/>
          <p:nvPr/>
        </p:nvSpPr>
        <p:spPr>
          <a:xfrm>
            <a:off x="3462878" y="3930807"/>
            <a:ext cx="477079" cy="55990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Down Arrow 36"/>
          <p:cNvSpPr/>
          <p:nvPr/>
        </p:nvSpPr>
        <p:spPr>
          <a:xfrm>
            <a:off x="3462878" y="4590102"/>
            <a:ext cx="477079" cy="55990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Down Arrow 37"/>
          <p:cNvSpPr/>
          <p:nvPr/>
        </p:nvSpPr>
        <p:spPr>
          <a:xfrm>
            <a:off x="2181540" y="1189675"/>
            <a:ext cx="477079" cy="5146731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29411" y="1127253"/>
            <a:ext cx="802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Step list 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774921" y="3025529"/>
            <a:ext cx="146850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smtClean="0"/>
              <a:t>step-cycle-loop</a:t>
            </a:r>
            <a:br>
              <a:rPr lang="en-US" sz="1400" smtClean="0"/>
            </a:br>
            <a:r>
              <a:rPr lang="en-US" sz="1400" smtClean="0"/>
              <a:t>default :=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62878" y="1474257"/>
            <a:ext cx="139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</a:t>
            </a:r>
            <a:r>
              <a:rPr lang="en-US" sz="1400" smtClean="0"/>
              <a:t>oreground step</a:t>
            </a:r>
            <a:endParaRPr lang="en-US" sz="1400"/>
          </a:p>
        </p:txBody>
      </p:sp>
      <p:sp>
        <p:nvSpPr>
          <p:cNvPr id="42" name="Down Arrow 41"/>
          <p:cNvSpPr/>
          <p:nvPr/>
        </p:nvSpPr>
        <p:spPr>
          <a:xfrm>
            <a:off x="5116087" y="1689149"/>
            <a:ext cx="477079" cy="383588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Down Arrow 42"/>
          <p:cNvSpPr/>
          <p:nvPr/>
        </p:nvSpPr>
        <p:spPr>
          <a:xfrm>
            <a:off x="5593166" y="2086714"/>
            <a:ext cx="477079" cy="55990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Down Arrow 43"/>
          <p:cNvSpPr/>
          <p:nvPr/>
        </p:nvSpPr>
        <p:spPr>
          <a:xfrm>
            <a:off x="5593166" y="2746009"/>
            <a:ext cx="477079" cy="268887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3790058" y="1869326"/>
            <a:ext cx="113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command #1</a:t>
            </a:r>
            <a:endParaRPr 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3790058" y="2510169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  <a:r>
              <a:rPr lang="en-US" sz="1400" smtClean="0"/>
              <a:t>ommand #n</a:t>
            </a:r>
            <a:endParaRPr lang="en-US" sz="1400"/>
          </a:p>
        </p:txBody>
      </p:sp>
      <p:sp>
        <p:nvSpPr>
          <p:cNvPr id="54" name="Chord 53"/>
          <p:cNvSpPr/>
          <p:nvPr/>
        </p:nvSpPr>
        <p:spPr>
          <a:xfrm rot="10800000">
            <a:off x="7440791" y="1558764"/>
            <a:ext cx="1281338" cy="2450270"/>
          </a:xfrm>
          <a:prstGeom prst="chord">
            <a:avLst>
              <a:gd name="adj1" fmla="val 3538706"/>
              <a:gd name="adj2" fmla="val 1793555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Down Arrow 54"/>
          <p:cNvSpPr/>
          <p:nvPr/>
        </p:nvSpPr>
        <p:spPr>
          <a:xfrm>
            <a:off x="7424540" y="1745662"/>
            <a:ext cx="477079" cy="220359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Down Arrow 55"/>
          <p:cNvSpPr/>
          <p:nvPr/>
        </p:nvSpPr>
        <p:spPr>
          <a:xfrm>
            <a:off x="7901619" y="2143228"/>
            <a:ext cx="477079" cy="55990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Down Arrow 56"/>
          <p:cNvSpPr/>
          <p:nvPr/>
        </p:nvSpPr>
        <p:spPr>
          <a:xfrm>
            <a:off x="7901619" y="2802523"/>
            <a:ext cx="477079" cy="112828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7895397" y="1620007"/>
            <a:ext cx="2024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</a:t>
            </a:r>
            <a:r>
              <a:rPr lang="en-US" sz="1400" smtClean="0"/>
              <a:t>ooping background step </a:t>
            </a:r>
            <a:endParaRPr 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3426698" y="3523638"/>
            <a:ext cx="139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</a:t>
            </a:r>
            <a:r>
              <a:rPr lang="en-US" sz="1400" smtClean="0"/>
              <a:t>oreground step</a:t>
            </a:r>
            <a:endParaRPr lang="en-US" sz="1400"/>
          </a:p>
        </p:txBody>
      </p:sp>
      <p:sp>
        <p:nvSpPr>
          <p:cNvPr id="63" name="TextBox 62"/>
          <p:cNvSpPr txBox="1"/>
          <p:nvPr/>
        </p:nvSpPr>
        <p:spPr>
          <a:xfrm>
            <a:off x="5514768" y="1646823"/>
            <a:ext cx="139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background step</a:t>
            </a:r>
            <a:endParaRPr 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3791791" y="3949258"/>
            <a:ext cx="113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command #1</a:t>
            </a:r>
            <a:endParaRPr 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3791791" y="4590101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  <a:r>
              <a:rPr lang="en-US" sz="1400" smtClean="0"/>
              <a:t>ommand #n</a:t>
            </a:r>
            <a:endParaRPr 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958499" y="2098474"/>
            <a:ext cx="113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command #1</a:t>
            </a:r>
            <a:endParaRPr lang="en-US" sz="1400"/>
          </a:p>
        </p:txBody>
      </p:sp>
      <p:sp>
        <p:nvSpPr>
          <p:cNvPr id="67" name="TextBox 66"/>
          <p:cNvSpPr txBox="1"/>
          <p:nvPr/>
        </p:nvSpPr>
        <p:spPr>
          <a:xfrm>
            <a:off x="5958499" y="2739317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  <a:r>
              <a:rPr lang="en-US" sz="1400" smtClean="0"/>
              <a:t>ommand #n</a:t>
            </a:r>
            <a:endParaRPr 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8270200" y="2173832"/>
            <a:ext cx="113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command #1</a:t>
            </a:r>
            <a:endParaRPr 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8270200" y="2814675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  <a:r>
              <a:rPr lang="en-US" sz="1400" smtClean="0"/>
              <a:t>ommand #n</a:t>
            </a:r>
            <a:endParaRPr lang="en-US" sz="1400"/>
          </a:p>
        </p:txBody>
      </p:sp>
      <p:sp>
        <p:nvSpPr>
          <p:cNvPr id="78" name="Up-Down Arrow 77"/>
          <p:cNvSpPr/>
          <p:nvPr/>
        </p:nvSpPr>
        <p:spPr>
          <a:xfrm>
            <a:off x="5357977" y="1533191"/>
            <a:ext cx="184366" cy="375697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440606" y="1398701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randomStartDelay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>
            <a:off x="7714110" y="1558765"/>
            <a:ext cx="184366" cy="375697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796739" y="1424275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randomStartDelay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7440791" y="4009035"/>
            <a:ext cx="477079" cy="220359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Down Arrow 45"/>
          <p:cNvSpPr/>
          <p:nvPr/>
        </p:nvSpPr>
        <p:spPr>
          <a:xfrm>
            <a:off x="7917870" y="4406601"/>
            <a:ext cx="477079" cy="55990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Down Arrow 46"/>
          <p:cNvSpPr/>
          <p:nvPr/>
        </p:nvSpPr>
        <p:spPr>
          <a:xfrm>
            <a:off x="7917870" y="5065896"/>
            <a:ext cx="477079" cy="112828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8286451" y="4437205"/>
            <a:ext cx="113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command #1</a:t>
            </a:r>
            <a:endParaRPr lang="en-US" sz="1400"/>
          </a:p>
        </p:txBody>
      </p:sp>
      <p:sp>
        <p:nvSpPr>
          <p:cNvPr id="51" name="TextBox 50"/>
          <p:cNvSpPr txBox="1"/>
          <p:nvPr/>
        </p:nvSpPr>
        <p:spPr>
          <a:xfrm>
            <a:off x="8286451" y="5078048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</a:t>
            </a:r>
            <a:r>
              <a:rPr lang="en-US" sz="1400" smtClean="0"/>
              <a:t>ommand #n</a:t>
            </a:r>
            <a:endParaRPr lang="en-US" sz="1400"/>
          </a:p>
        </p:txBody>
      </p:sp>
      <p:cxnSp>
        <p:nvCxnSpPr>
          <p:cNvPr id="7" name="Straight Connector 6"/>
          <p:cNvCxnSpPr>
            <a:endCxn id="47" idx="2"/>
          </p:cNvCxnSpPr>
          <p:nvPr/>
        </p:nvCxnSpPr>
        <p:spPr>
          <a:xfrm>
            <a:off x="4095482" y="6194180"/>
            <a:ext cx="40609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40791" y="6194180"/>
            <a:ext cx="353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</a:t>
            </a:r>
            <a:r>
              <a:rPr lang="en-US" sz="1400" smtClean="0"/>
              <a:t>tops looping once all other steps are finished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05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63212</TotalTime>
  <Words>131</Words>
  <Application>Microsoft Macintosh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Concept of test steps</vt:lpstr>
      <vt:lpstr>Concept of loops, steps and commands 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testExecutor</dc:title>
  <dc:creator>stefan lieberth</dc:creator>
  <cp:lastModifiedBy>Microsoft Office User</cp:lastModifiedBy>
  <cp:revision>210</cp:revision>
  <cp:lastPrinted>2018-03-04T21:22:37Z</cp:lastPrinted>
  <dcterms:created xsi:type="dcterms:W3CDTF">2016-11-02T07:23:19Z</dcterms:created>
  <dcterms:modified xsi:type="dcterms:W3CDTF">2018-03-05T04:14:30Z</dcterms:modified>
</cp:coreProperties>
</file>