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8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8355-7A2A-4905-849E-80A63061E3EC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DD24F-E422-4DF8-9142-1DE75D2D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8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8355-7A2A-4905-849E-80A63061E3EC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DD24F-E422-4DF8-9142-1DE75D2D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4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8355-7A2A-4905-849E-80A63061E3EC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DD24F-E422-4DF8-9142-1DE75D2D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7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8355-7A2A-4905-849E-80A63061E3EC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DD24F-E422-4DF8-9142-1DE75D2D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1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8355-7A2A-4905-849E-80A63061E3EC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DD24F-E422-4DF8-9142-1DE75D2D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8355-7A2A-4905-849E-80A63061E3EC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DD24F-E422-4DF8-9142-1DE75D2D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3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8355-7A2A-4905-849E-80A63061E3EC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DD24F-E422-4DF8-9142-1DE75D2D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2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8355-7A2A-4905-849E-80A63061E3EC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DD24F-E422-4DF8-9142-1DE75D2D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1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8355-7A2A-4905-849E-80A63061E3EC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DD24F-E422-4DF8-9142-1DE75D2D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81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8355-7A2A-4905-849E-80A63061E3EC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DD24F-E422-4DF8-9142-1DE75D2D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9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8355-7A2A-4905-849E-80A63061E3EC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DD24F-E422-4DF8-9142-1DE75D2D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2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88355-7A2A-4905-849E-80A63061E3EC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DD24F-E422-4DF8-9142-1DE75D2D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9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Gen 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55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Gen Z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 z</dc:title>
  <dc:creator>Dzilaj Bilaj</dc:creator>
  <cp:lastModifiedBy>Dzilaj Bilaj</cp:lastModifiedBy>
  <cp:revision>2</cp:revision>
  <dcterms:created xsi:type="dcterms:W3CDTF">2021-09-01T11:29:00Z</dcterms:created>
  <dcterms:modified xsi:type="dcterms:W3CDTF">2021-09-01T11:29:07Z</dcterms:modified>
</cp:coreProperties>
</file>