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401E-1FD4-425B-AD36-2696B3D3E87B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22B8-115C-4190-ACCA-D33C5FF2E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zdravu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9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zdravu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zdravu</dc:title>
  <dc:creator>Dzilaj Bilaj</dc:creator>
  <cp:lastModifiedBy>Dzilaj Bilaj</cp:lastModifiedBy>
  <cp:revision>1</cp:revision>
  <dcterms:created xsi:type="dcterms:W3CDTF">2021-09-01T11:26:28Z</dcterms:created>
  <dcterms:modified xsi:type="dcterms:W3CDTF">2021-09-01T11:26:32Z</dcterms:modified>
</cp:coreProperties>
</file>