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0E60318-8B43-48CA-A425-CDD8429E09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D4D8D2-AE6E-4D36-A898-379D067DC94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70" y="1052736"/>
            <a:ext cx="3725352" cy="4495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164288" y="5871482"/>
            <a:ext cx="183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y T&amp;R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95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/>
              <a:t>Участници: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492896"/>
            <a:ext cx="8503920" cy="2736304"/>
          </a:xfrm>
        </p:spPr>
        <p:txBody>
          <a:bodyPr/>
          <a:lstStyle/>
          <a:p>
            <a:r>
              <a:rPr lang="bg-BG" dirty="0" smtClean="0"/>
              <a:t>Славянка Йовчева – </a:t>
            </a:r>
            <a:r>
              <a:rPr lang="bg-BG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капитан</a:t>
            </a:r>
          </a:p>
          <a:p>
            <a:r>
              <a:rPr lang="bg-BG" dirty="0" smtClean="0"/>
              <a:t>Жасмина Иванова</a:t>
            </a:r>
          </a:p>
          <a:p>
            <a:r>
              <a:rPr lang="bg-BG" dirty="0" smtClean="0"/>
              <a:t>Теодора Стоичкова</a:t>
            </a:r>
          </a:p>
          <a:p>
            <a:r>
              <a:rPr lang="bg-BG" dirty="0" smtClean="0"/>
              <a:t>Виктория Димитрова</a:t>
            </a:r>
          </a:p>
          <a:p>
            <a:r>
              <a:rPr lang="bg-BG" dirty="0" smtClean="0"/>
              <a:t>Кристияна Стоянова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0968"/>
            <a:ext cx="45720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7803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/>
              <a:t>Съдържание на играта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492896"/>
            <a:ext cx="8503920" cy="3822176"/>
          </a:xfrm>
        </p:spPr>
        <p:txBody>
          <a:bodyPr/>
          <a:lstStyle/>
          <a:p>
            <a:r>
              <a:rPr lang="bg-BG" dirty="0" smtClean="0"/>
              <a:t>Избрахме темата </a:t>
            </a:r>
            <a:r>
              <a:rPr lang="en-US" dirty="0" smtClean="0"/>
              <a:t>Digital Past</a:t>
            </a:r>
            <a:r>
              <a:rPr lang="bg-BG" dirty="0" smtClean="0"/>
              <a:t>. Играта представлява карта на България разделена на области, информация към всяка от тях и въпрос към нея, с който да проверим наученото. Целта на играта е да припомни основните знания на българина и да ги надгради.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35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Използвани технологии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1398" y="2802988"/>
            <a:ext cx="8229600" cy="2476872"/>
          </a:xfrm>
        </p:spPr>
        <p:txBody>
          <a:bodyPr/>
          <a:lstStyle/>
          <a:p>
            <a:r>
              <a:rPr lang="bg-BG" dirty="0" smtClean="0"/>
              <a:t>За осъществяването на проекта използвахме </a:t>
            </a:r>
            <a:r>
              <a:rPr lang="en-US" dirty="0" smtClean="0"/>
              <a:t>Unity, C#, Photoshop, Paint 3D </a:t>
            </a:r>
            <a:r>
              <a:rPr lang="bg-BG" dirty="0" smtClean="0"/>
              <a:t>и </a:t>
            </a:r>
            <a:r>
              <a:rPr lang="en-US" dirty="0" smtClean="0"/>
              <a:t>Microsoft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66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89" y="3024661"/>
            <a:ext cx="8229600" cy="1143000"/>
          </a:xfrm>
        </p:spPr>
        <p:txBody>
          <a:bodyPr>
            <a:noAutofit/>
          </a:bodyPr>
          <a:lstStyle/>
          <a:p>
            <a:r>
              <a:rPr lang="bg-BG" sz="4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вниманието!</a:t>
            </a:r>
            <a:endParaRPr lang="en-US" sz="4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986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</TotalTime>
  <Words>87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PowerPoint Presentation</vt:lpstr>
      <vt:lpstr>Участници:</vt:lpstr>
      <vt:lpstr>Съдържание на играта</vt:lpstr>
      <vt:lpstr>Използвани технологии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2018-03-18T06:11:02Z</dcterms:created>
  <dcterms:modified xsi:type="dcterms:W3CDTF">2018-03-18T06:50:05Z</dcterms:modified>
</cp:coreProperties>
</file>