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04360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>
                <a:solidFill>
                  <a:srgbClr val="00AFAB"/>
                </a:solidFill>
              </a:rPr>
              <a:t>Games for brains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760325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bg">
                <a:solidFill>
                  <a:srgbClr val="00AFAB"/>
                </a:solidFill>
              </a:rPr>
              <a:t>Курсов проект по Мултимедийни технологии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3988075" x="670900"/>
            <a:ext cy="9441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b="1" sz="1800" lang="bg">
                <a:solidFill>
                  <a:srgbClr val="00AFAB"/>
                </a:solidFill>
              </a:rPr>
              <a:t>Изготвили: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bg" i="1">
                <a:solidFill>
                  <a:srgbClr val="00AFAB"/>
                </a:solidFill>
              </a:rPr>
              <a:t>Ивелина Христова, СИ, курс 2, ф.н. 61644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bg" i="1">
                <a:solidFill>
                  <a:srgbClr val="00AFAB"/>
                </a:solidFill>
              </a:rPr>
              <a:t>Станислав Венков, СИ, курс 2, ф.н. 61634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00AFAB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Потребителски интерфейс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8350" x="555375"/>
            <a:ext cy="3755149" cx="33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88349" x="5140799"/>
            <a:ext cy="3755149" cx="33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Въпроси???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16075" x="2763475"/>
            <a:ext cy="3427425" cx="36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Благодарим за вниманието!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6325" x="1615137"/>
            <a:ext cy="3727174" cx="53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307999">
            <a:off y="2572149" x="1726950"/>
            <a:ext cy="819149" cx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СЪДЪРЖАНИЕ: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AutoNum type="arabicPeriod"/>
            </a:pPr>
            <a:r>
              <a:rPr b="1" sz="2400" lang="bg">
                <a:solidFill>
                  <a:srgbClr val="00AFAB"/>
                </a:solidFill>
              </a:rPr>
              <a:t>Кратко описание на сайта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AutoNum type="arabicPeriod"/>
            </a:pPr>
            <a:r>
              <a:rPr b="1" sz="2400" lang="bg">
                <a:solidFill>
                  <a:srgbClr val="00AFAB"/>
                </a:solidFill>
              </a:rPr>
              <a:t>Функционални изисквания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AutoNum type="arabicPeriod"/>
            </a:pPr>
            <a:r>
              <a:rPr b="1" sz="2400" lang="bg">
                <a:solidFill>
                  <a:srgbClr val="00AFAB"/>
                </a:solidFill>
              </a:rPr>
              <a:t>Използвани мокъпи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AutoNum type="arabicPeriod"/>
            </a:pPr>
            <a:r>
              <a:rPr b="1" sz="2400" lang="bg">
                <a:solidFill>
                  <a:srgbClr val="00AFAB"/>
                </a:solidFill>
              </a:rPr>
              <a:t>Резултати от използваните мокъпи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AutoNum type="arabicPeriod"/>
            </a:pPr>
            <a:r>
              <a:rPr b="1" sz="2400" lang="bg">
                <a:solidFill>
                  <a:srgbClr val="00AFAB"/>
                </a:solidFill>
              </a:rPr>
              <a:t>Технологии и езици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AutoNum type="arabicPeriod"/>
            </a:pPr>
            <a:r>
              <a:rPr b="1" sz="2400" lang="bg">
                <a:solidFill>
                  <a:srgbClr val="00AFAB"/>
                </a:solidFill>
              </a:rPr>
              <a:t>Реализация на проекта</a:t>
            </a:r>
          </a:p>
          <a:p>
            <a:pPr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AutoNum type="arabicPeriod"/>
            </a:pPr>
            <a:r>
              <a:rPr b="1" sz="2400" lang="bg">
                <a:solidFill>
                  <a:srgbClr val="00AFAB"/>
                </a:solidFill>
              </a:rPr>
              <a:t>Потребителски интерфейс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Кратко описание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1800" lang="bg">
                <a:solidFill>
                  <a:srgbClr val="00AFAB"/>
                </a:solidFill>
              </a:rPr>
              <a:t>Целта на нашия сайт (GamesForBrains) е да даде на потенциалните потребители възможността ежедневно да проверяват и обогатяват своите знания и възможности.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AFAB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1800" lang="bg">
                <a:solidFill>
                  <a:srgbClr val="00AFAB"/>
                </a:solidFill>
              </a:rPr>
              <a:t>GamesForBrains е сайт, който ще представи на потребителите един нов и интересен подход за научаването на интересни факти и тренирането на логическото мислене посредством различни по тематика статии, тестове и игри.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531526" x="343100"/>
            <a:ext cy="568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Функционални изисквания (1)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89024" x="3431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Вход/Регистрация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Търсене из “Статии” по ключова дума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Редакция на профил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Добавяне на аватар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Преглед на чужд профил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Преглед на класация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Преглед на статии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Решаване на тест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Игра на игри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Получаване на точки - само за регистрираните потребители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531526" x="343100"/>
            <a:ext cy="568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Функционални изисквания (2)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89024" x="3431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AFAB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Добавяне на статия - само за администратори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Добавяне на тест - само за администратори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Опция “Контакти” - изпращане на мейл до “Админ”</a:t>
            </a:r>
          </a:p>
          <a:p>
            <a:pPr rtl="0" lvl="0" indent="-3429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sz="1800" lang="bg">
                <a:solidFill>
                  <a:srgbClr val="00AFAB"/>
                </a:solidFill>
              </a:rPr>
              <a:t>Изход от профил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Използвани мокъпи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500" x="3851425"/>
            <a:ext cy="3465299" cx="483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bg">
                <a:solidFill>
                  <a:srgbClr val="00AFAB"/>
                </a:solidFill>
              </a:rPr>
              <a:t>За създаването на сайта са използвани мокъпи, показващи примерната структура на системата.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0500" x="337750"/>
            <a:ext cy="3552674" cx="32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" x="409675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Резултат от използваните мокъпи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460500" x="111825"/>
            <a:ext cy="3465299" cx="869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bg">
                <a:solidFill>
                  <a:srgbClr val="00AFAB"/>
                </a:solidFill>
              </a:rPr>
              <a:t>Използването на мокъп и тестването му от обикновени потребители ни помогна да разберем някои слаби черти в замисъла на потребителския интерфейс: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Полето за търсене беше на трудно откриваемо място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По-добра идея е потребителят да има отделна страница за профила си и неговата редакция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Страницата “Контакти” е добре да се намира в главното меню за по-лесна ориентация на потребителя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Технологии и езици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702075" x="50"/>
            <a:ext cy="3223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Езици: PHP5, JavaScript, HTML5, CSS3.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MySQL база данни.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jQuery – JavaScript инструмент за програмиране.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Flourish lib – framework за релационната база данни. 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</a:rPr>
              <a:t>Apache HTTP Server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AFA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bg">
                <a:solidFill>
                  <a:srgbClr val="00AFAB"/>
                </a:solidFill>
              </a:rPr>
              <a:t>Реализация на проекта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702075" x="50"/>
            <a:ext cy="3223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момента проектът ни се състои от 487 файла, 336 от които са написани от нас (останалата част са използвани от нас библиотеки)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реализирането на текущата функционалност освен това сме изпозлвали база данни, състояща се от 5 таблици</a:t>
            </a:r>
          </a:p>
          <a:p>
            <a:pPr rtl="0" lvl="0" indent="-381000" marL="457200">
              <a:spcBef>
                <a:spcPts val="0"/>
              </a:spcBef>
              <a:buClr>
                <a:srgbClr val="00AFAB"/>
              </a:buClr>
              <a:buSzPct val="100000"/>
              <a:buFont typeface="Arial"/>
              <a:buChar char="●"/>
            </a:pPr>
            <a:r>
              <a:rPr b="1" sz="2400" lang="bg">
                <a:solidFill>
                  <a:srgbClr val="00AF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 комита в репозиторито до пълното завършване на проекта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AFA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