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63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66CE-FDAC-4B96-A364-45BA3CC4486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D626-6DC2-4FDC-8002-5970A8B7B8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76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66CE-FDAC-4B96-A364-45BA3CC4486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D626-6DC2-4FDC-8002-5970A8B7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1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66CE-FDAC-4B96-A364-45BA3CC4486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D626-6DC2-4FDC-8002-5970A8B7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0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66CE-FDAC-4B96-A364-45BA3CC4486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D626-6DC2-4FDC-8002-5970A8B7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66CE-FDAC-4B96-A364-45BA3CC4486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D626-6DC2-4FDC-8002-5970A8B7B8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1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66CE-FDAC-4B96-A364-45BA3CC4486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D626-6DC2-4FDC-8002-5970A8B7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9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66CE-FDAC-4B96-A364-45BA3CC4486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D626-6DC2-4FDC-8002-5970A8B7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5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66CE-FDAC-4B96-A364-45BA3CC4486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D626-6DC2-4FDC-8002-5970A8B7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7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66CE-FDAC-4B96-A364-45BA3CC4486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D626-6DC2-4FDC-8002-5970A8B7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5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3066CE-FDAC-4B96-A364-45BA3CC4486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FCD626-6DC2-4FDC-8002-5970A8B7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0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66CE-FDAC-4B96-A364-45BA3CC4486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D626-6DC2-4FDC-8002-5970A8B7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1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3066CE-FDAC-4B96-A364-45BA3CC4486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FCD626-6DC2-4FDC-8002-5970A8B7B8F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76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7694" y="3432969"/>
            <a:ext cx="3039078" cy="931188"/>
          </a:xfrm>
        </p:spPr>
        <p:txBody>
          <a:bodyPr>
            <a:noAutofit/>
          </a:bodyPr>
          <a:lstStyle/>
          <a:p>
            <a:pPr algn="l"/>
            <a:r>
              <a:rPr lang="en-US" sz="8000" b="1" dirty="0" smtClean="0">
                <a:latin typeface="Agency FB" panose="020B0503020202020204" pitchFamily="34" charset="0"/>
              </a:rPr>
              <a:t>B450</a:t>
            </a:r>
            <a:endParaRPr lang="en-US" sz="8000" b="1" dirty="0"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41545" y="4483317"/>
            <a:ext cx="1828800" cy="587070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smtClean="0"/>
              <a:t>AORUS PRO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8" y="-22008"/>
            <a:ext cx="6223687" cy="62236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36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09625"/>
            <a:ext cx="10058400" cy="927735"/>
          </a:xfrm>
        </p:spPr>
        <p:txBody>
          <a:bodyPr/>
          <a:lstStyle/>
          <a:p>
            <a:pPr algn="ctr"/>
            <a:r>
              <a:rPr lang="bg-BG" dirty="0" smtClean="0"/>
              <a:t>ХАРАКТЕРИСТИКА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1827213"/>
            <a:ext cx="4022725" cy="40227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809181" y="2646311"/>
            <a:ext cx="66908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bg-BG" dirty="0" smtClean="0"/>
              <a:t>Поддържани процесори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 smtClean="0"/>
              <a:t>AMD </a:t>
            </a:r>
            <a:r>
              <a:rPr lang="en-US" dirty="0" err="1"/>
              <a:t>Ryzen</a:t>
            </a:r>
            <a:r>
              <a:rPr lang="en-US" dirty="0"/>
              <a:t>™ 5000 </a:t>
            </a:r>
            <a:r>
              <a:rPr lang="bg-BG" dirty="0" smtClean="0"/>
              <a:t>серия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bg-BG" dirty="0" smtClean="0"/>
              <a:t>1-ва, 2-ра, 3-та</a:t>
            </a:r>
            <a:r>
              <a:rPr lang="en-US" dirty="0" smtClean="0"/>
              <a:t> </a:t>
            </a:r>
            <a:r>
              <a:rPr lang="bg-BG" dirty="0" smtClean="0"/>
              <a:t>Генерация</a:t>
            </a:r>
            <a:r>
              <a:rPr lang="en-US" dirty="0" smtClean="0"/>
              <a:t> </a:t>
            </a:r>
            <a:r>
              <a:rPr lang="en-US" dirty="0" err="1" smtClean="0"/>
              <a:t>Ryzen</a:t>
            </a:r>
            <a:endParaRPr lang="bg-BG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bg-BG" dirty="0" smtClean="0"/>
              <a:t>Поддържана памет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 smtClean="0"/>
              <a:t>Dual </a:t>
            </a:r>
            <a:r>
              <a:rPr lang="en-US" dirty="0"/>
              <a:t>Channel </a:t>
            </a:r>
            <a:r>
              <a:rPr lang="en-US" dirty="0" smtClean="0"/>
              <a:t>DDR4</a:t>
            </a:r>
            <a:r>
              <a:rPr lang="en-US" dirty="0"/>
              <a:t>, 4 </a:t>
            </a:r>
            <a:r>
              <a:rPr lang="bg-BG" dirty="0" smtClean="0"/>
              <a:t>слота</a:t>
            </a: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bg-BG" dirty="0" smtClean="0"/>
              <a:t>Портове: </a:t>
            </a:r>
            <a:r>
              <a:rPr lang="en-US" dirty="0" smtClean="0"/>
              <a:t> HDMI</a:t>
            </a:r>
            <a:r>
              <a:rPr lang="en-US" dirty="0"/>
              <a:t>, DVI-D </a:t>
            </a:r>
            <a:r>
              <a:rPr lang="bg-BG" dirty="0" smtClean="0"/>
              <a:t>за множество дисплеи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bg-BG" dirty="0" smtClean="0"/>
              <a:t>Интегриран </a:t>
            </a:r>
            <a:r>
              <a:rPr lang="en-US" dirty="0" smtClean="0"/>
              <a:t>I/O </a:t>
            </a:r>
            <a:r>
              <a:rPr lang="en-US" dirty="0"/>
              <a:t>Shield </a:t>
            </a:r>
            <a:r>
              <a:rPr lang="bg-BG" dirty="0" smtClean="0"/>
              <a:t> </a:t>
            </a: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bg-BG" dirty="0" smtClean="0"/>
              <a:t>Два слота </a:t>
            </a:r>
            <a:r>
              <a:rPr lang="en-US" dirty="0" err="1" smtClean="0"/>
              <a:t>NVMe</a:t>
            </a:r>
            <a:r>
              <a:rPr lang="en-US" dirty="0" smtClean="0"/>
              <a:t> </a:t>
            </a:r>
            <a:r>
              <a:rPr lang="en-US" dirty="0" err="1"/>
              <a:t>PCIe</a:t>
            </a:r>
            <a:r>
              <a:rPr lang="en-US" dirty="0"/>
              <a:t> Gen3 M.2 (x4, x2) </a:t>
            </a:r>
            <a:r>
              <a:rPr lang="bg-BG" dirty="0" smtClean="0"/>
              <a:t>с двойни термозащити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RGB </a:t>
            </a:r>
            <a:r>
              <a:rPr lang="en-US" dirty="0"/>
              <a:t>FUSION 2.0 </a:t>
            </a:r>
            <a:r>
              <a:rPr lang="ru-RU" dirty="0" smtClean="0"/>
              <a:t>поддържа цифрови LED и RGB LED ленти</a:t>
            </a: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Smart </a:t>
            </a:r>
            <a:r>
              <a:rPr lang="en-US" dirty="0"/>
              <a:t>Fan 5 </a:t>
            </a:r>
            <a:r>
              <a:rPr lang="ru-RU" dirty="0" smtClean="0"/>
              <a:t>Разполага с 6 температурни сензора и 5 хибридни вентилаторни вентилатора с FAN 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37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564" y="550862"/>
            <a:ext cx="5678487" cy="56784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736340" y="1145854"/>
            <a:ext cx="731520" cy="335281"/>
          </a:xfrm>
        </p:spPr>
        <p:txBody>
          <a:bodyPr>
            <a:normAutofit/>
          </a:bodyPr>
          <a:lstStyle/>
          <a:p>
            <a:r>
              <a:rPr lang="en-US" sz="1100" dirty="0" smtClean="0"/>
              <a:t>HDMI</a:t>
            </a:r>
            <a:endParaRPr lang="en-US" sz="11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59250" y="1344929"/>
            <a:ext cx="61722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3648074" y="1720054"/>
            <a:ext cx="731520" cy="3352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/>
              <a:t>DVI-D</a:t>
            </a:r>
            <a:endParaRPr lang="en-US" sz="11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089400" y="1945004"/>
            <a:ext cx="61722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2115819" y="2224479"/>
            <a:ext cx="1889125" cy="3352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USB 3.1 Gen2 </a:t>
            </a:r>
            <a:r>
              <a:rPr lang="bg-BG" sz="1600" dirty="0" smtClean="0"/>
              <a:t>Тип</a:t>
            </a:r>
            <a:r>
              <a:rPr lang="en-US" sz="1600" dirty="0" smtClean="0"/>
              <a:t>-A </a:t>
            </a:r>
            <a:r>
              <a:rPr lang="en-US" sz="1600" dirty="0"/>
              <a:t>+ </a:t>
            </a:r>
            <a:r>
              <a:rPr lang="bg-BG" sz="1600" dirty="0" smtClean="0"/>
              <a:t>Тип</a:t>
            </a:r>
            <a:r>
              <a:rPr lang="en-US" sz="1600" dirty="0" smtClean="0"/>
              <a:t>-C</a:t>
            </a:r>
            <a:r>
              <a:rPr lang="en-US" sz="1600" dirty="0"/>
              <a:t>™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35425" y="2461895"/>
            <a:ext cx="61722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2239130" y="2751134"/>
            <a:ext cx="1821814" cy="4303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/>
              <a:t>Intel</a:t>
            </a:r>
            <a:r>
              <a:rPr lang="en-US" sz="1100" baseline="30000" dirty="0"/>
              <a:t>®</a:t>
            </a:r>
            <a:r>
              <a:rPr lang="en-US" sz="1100" dirty="0"/>
              <a:t> </a:t>
            </a:r>
            <a:r>
              <a:rPr lang="en-US" sz="1100" dirty="0" err="1"/>
              <a:t>GbE</a:t>
            </a:r>
            <a:r>
              <a:rPr lang="en-US" sz="1100" dirty="0"/>
              <a:t> LAN </a:t>
            </a:r>
            <a:r>
              <a:rPr lang="en-US" sz="1100" dirty="0" smtClean="0"/>
              <a:t> </a:t>
            </a:r>
            <a:r>
              <a:rPr lang="bg-BG" sz="1100" dirty="0" smtClean="0"/>
              <a:t>със </a:t>
            </a:r>
            <a:r>
              <a:rPr lang="en-US" sz="1100" dirty="0" err="1" smtClean="0"/>
              <a:t>cFosSpeed</a:t>
            </a:r>
            <a:r>
              <a:rPr lang="en-US" sz="1100" dirty="0" smtClean="0"/>
              <a:t> </a:t>
            </a:r>
            <a:r>
              <a:rPr lang="bg-BG" sz="1100" dirty="0"/>
              <a:t>Интернет ускорител</a:t>
            </a:r>
            <a:endParaRPr lang="en-US" sz="11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004944" y="2876075"/>
            <a:ext cx="61722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2578735" y="4137035"/>
            <a:ext cx="1889125" cy="3352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1100" dirty="0" smtClean="0"/>
              <a:t>Шумов Аудио Предпазител</a:t>
            </a:r>
            <a:endParaRPr lang="en-US" sz="11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233546" y="4376499"/>
            <a:ext cx="61722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3113406" y="5390375"/>
            <a:ext cx="1396999" cy="3352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100" dirty="0"/>
              <a:t>Аудио кондензатори от висок клас</a:t>
            </a:r>
            <a:endParaRPr lang="en-US" sz="11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98010" y="5485845"/>
            <a:ext cx="61722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/>
        </p:nvSpPr>
        <p:spPr>
          <a:xfrm>
            <a:off x="8549797" y="2255366"/>
            <a:ext cx="1166178" cy="3352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1100" dirty="0"/>
              <a:t>Двуканален </a:t>
            </a:r>
            <a:r>
              <a:rPr lang="en-US" sz="1100" dirty="0"/>
              <a:t>DDR4, 4 </a:t>
            </a:r>
            <a:r>
              <a:rPr lang="bg-BG" sz="1100" dirty="0" smtClean="0"/>
              <a:t>Слота</a:t>
            </a:r>
            <a:endParaRPr lang="en-US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7435850" y="2380133"/>
            <a:ext cx="1111884" cy="18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 txBox="1">
            <a:spLocks/>
          </p:cNvSpPr>
          <p:nvPr/>
        </p:nvSpPr>
        <p:spPr>
          <a:xfrm>
            <a:off x="8660647" y="2825334"/>
            <a:ext cx="1476849" cy="3352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1100" dirty="0"/>
              <a:t>Твърди </a:t>
            </a:r>
            <a:r>
              <a:rPr lang="bg-BG" sz="1100" dirty="0" smtClean="0"/>
              <a:t>контактни щифтове </a:t>
            </a:r>
            <a:r>
              <a:rPr lang="bg-BG" sz="1100" dirty="0"/>
              <a:t>за захранване</a:t>
            </a:r>
            <a:endParaRPr lang="en-US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7916862" y="2958610"/>
            <a:ext cx="688976" cy="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614637" y="1145854"/>
            <a:ext cx="970438" cy="142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 txBox="1">
            <a:spLocks/>
          </p:cNvSpPr>
          <p:nvPr/>
        </p:nvSpPr>
        <p:spPr>
          <a:xfrm>
            <a:off x="7678260" y="956697"/>
            <a:ext cx="1814831" cy="3352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1100" dirty="0" smtClean="0"/>
              <a:t>Поддържа серията процесори </a:t>
            </a:r>
            <a:r>
              <a:rPr lang="en-US" sz="1100" dirty="0" smtClean="0"/>
              <a:t>AMD </a:t>
            </a:r>
            <a:r>
              <a:rPr lang="en-US" sz="1100" dirty="0" err="1"/>
              <a:t>Ryzen</a:t>
            </a:r>
            <a:r>
              <a:rPr lang="en-US" sz="1100" dirty="0"/>
              <a:t>™</a:t>
            </a:r>
            <a:endParaRPr lang="en-US" sz="1100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8383588" y="3511161"/>
            <a:ext cx="1620837" cy="3352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1100" dirty="0" smtClean="0"/>
              <a:t>Двоен БИОС </a:t>
            </a:r>
            <a:r>
              <a:rPr lang="en-US" sz="1100" dirty="0"/>
              <a:t>(</a:t>
            </a:r>
            <a:r>
              <a:rPr lang="en-US" sz="1100" dirty="0" err="1"/>
              <a:t>DualBIOS</a:t>
            </a:r>
            <a:r>
              <a:rPr lang="en-US" sz="1100" dirty="0" smtClean="0"/>
              <a:t>™)</a:t>
            </a:r>
            <a:endParaRPr lang="en-US" sz="11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6500812" y="3698956"/>
            <a:ext cx="1833563" cy="2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/>
          <p:cNvSpPr txBox="1">
            <a:spLocks/>
          </p:cNvSpPr>
          <p:nvPr/>
        </p:nvSpPr>
        <p:spPr>
          <a:xfrm>
            <a:off x="9071648" y="4634255"/>
            <a:ext cx="1620837" cy="3352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 smtClean="0"/>
              <a:t>SATA3 </a:t>
            </a:r>
            <a:r>
              <a:rPr lang="bg-BG" sz="1100" dirty="0" smtClean="0"/>
              <a:t>Конектори</a:t>
            </a:r>
            <a:endParaRPr lang="en-US" sz="1100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8226149" y="4871000"/>
            <a:ext cx="830262" cy="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847998" y="4304675"/>
            <a:ext cx="1699736" cy="3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5400000">
            <a:off x="6648138" y="4365312"/>
            <a:ext cx="915025" cy="7937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1"/>
          <p:cNvSpPr txBox="1">
            <a:spLocks/>
          </p:cNvSpPr>
          <p:nvPr/>
        </p:nvSpPr>
        <p:spPr>
          <a:xfrm>
            <a:off x="8598694" y="4137035"/>
            <a:ext cx="1620837" cy="3352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1100" dirty="0" smtClean="0"/>
              <a:t>Два</a:t>
            </a:r>
            <a:r>
              <a:rPr lang="en-US" sz="1100" dirty="0" smtClean="0"/>
              <a:t> M.2 </a:t>
            </a:r>
            <a:r>
              <a:rPr lang="bg-BG" sz="1100" dirty="0" smtClean="0"/>
              <a:t>Котектора, с два</a:t>
            </a:r>
          </a:p>
          <a:p>
            <a:r>
              <a:rPr lang="bg-BG" sz="1100" dirty="0" smtClean="0"/>
              <a:t>Термални гарда   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4413443" y="129073"/>
            <a:ext cx="35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B450 AORUS PRO (rev. 1.0)</a:t>
            </a:r>
          </a:p>
        </p:txBody>
      </p:sp>
    </p:spTree>
    <p:extLst>
      <p:ext uri="{BB962C8B-B14F-4D97-AF65-F5344CB8AC3E}">
        <p14:creationId xmlns:p14="http://schemas.microsoft.com/office/powerpoint/2010/main" val="78485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5" y="1561756"/>
            <a:ext cx="2843275" cy="39766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5533661" y="949120"/>
            <a:ext cx="57274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AMD RYZEN™ 5000 </a:t>
            </a:r>
            <a:r>
              <a:rPr lang="bg-BG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СЕРИЯ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6555" y="2171700"/>
            <a:ext cx="57816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 smtClean="0"/>
              <a:t>Дънните платки на </a:t>
            </a:r>
            <a:r>
              <a:rPr lang="en-US" dirty="0" smtClean="0"/>
              <a:t>GIGABYTE </a:t>
            </a:r>
            <a:r>
              <a:rPr lang="bg-BG" dirty="0" smtClean="0"/>
              <a:t>са готови да поддържат най-новите процесори </a:t>
            </a:r>
            <a:r>
              <a:rPr lang="en-US" dirty="0" smtClean="0"/>
              <a:t>AMD </a:t>
            </a:r>
            <a:r>
              <a:rPr lang="en-US" dirty="0" err="1" smtClean="0"/>
              <a:t>Ryzen</a:t>
            </a:r>
            <a:r>
              <a:rPr lang="en-US" dirty="0" smtClean="0"/>
              <a:t> ™ 5000 </a:t>
            </a:r>
            <a:r>
              <a:rPr lang="bg-BG" dirty="0" smtClean="0"/>
              <a:t>Серия</a:t>
            </a:r>
            <a:r>
              <a:rPr lang="en-US" dirty="0" smtClean="0"/>
              <a:t> </a:t>
            </a:r>
            <a:r>
              <a:rPr lang="bg-BG" dirty="0" smtClean="0"/>
              <a:t>и са обратно съвместими с процесори </a:t>
            </a:r>
            <a:r>
              <a:rPr lang="en-US" dirty="0" smtClean="0"/>
              <a:t>AMD </a:t>
            </a:r>
            <a:r>
              <a:rPr lang="en-US" dirty="0" err="1" smtClean="0"/>
              <a:t>Ryzen</a:t>
            </a:r>
            <a:r>
              <a:rPr lang="en-US" dirty="0" smtClean="0"/>
              <a:t> ™ 4000, 3000, 2000 </a:t>
            </a:r>
            <a:r>
              <a:rPr lang="bg-BG" dirty="0" smtClean="0"/>
              <a:t>и 1000 Серии</a:t>
            </a:r>
            <a:r>
              <a:rPr lang="en-US" dirty="0" smtClean="0"/>
              <a:t>. </a:t>
            </a:r>
            <a:r>
              <a:rPr lang="bg-BG" dirty="0" smtClean="0"/>
              <a:t>С богат списък от функции на дънните платки на </a:t>
            </a:r>
            <a:r>
              <a:rPr lang="en-US" dirty="0" smtClean="0"/>
              <a:t>GIGABYTE </a:t>
            </a:r>
            <a:r>
              <a:rPr lang="bg-BG" dirty="0" smtClean="0"/>
              <a:t>като </a:t>
            </a:r>
            <a:r>
              <a:rPr lang="en-US" dirty="0" smtClean="0"/>
              <a:t>Ultra Durable ™ Armor </a:t>
            </a:r>
            <a:r>
              <a:rPr lang="bg-BG" dirty="0" smtClean="0"/>
              <a:t>за </a:t>
            </a:r>
            <a:r>
              <a:rPr lang="en-US" dirty="0" err="1" smtClean="0"/>
              <a:t>PCIe</a:t>
            </a:r>
            <a:r>
              <a:rPr lang="en-US" dirty="0" smtClean="0"/>
              <a:t> / </a:t>
            </a:r>
            <a:r>
              <a:rPr lang="bg-BG" dirty="0" smtClean="0"/>
              <a:t>слотове за памет, </a:t>
            </a:r>
            <a:r>
              <a:rPr lang="en-US" dirty="0" smtClean="0"/>
              <a:t>USB </a:t>
            </a:r>
            <a:r>
              <a:rPr lang="bg-BG" dirty="0" smtClean="0"/>
              <a:t>Тип</a:t>
            </a:r>
            <a:r>
              <a:rPr lang="en-US" dirty="0" smtClean="0"/>
              <a:t>-C ™ </a:t>
            </a:r>
            <a:r>
              <a:rPr lang="bg-BG" dirty="0" smtClean="0"/>
              <a:t>интерфейси, усъвършенствано качество на звука, високоскоростен </a:t>
            </a:r>
            <a:r>
              <a:rPr lang="en-US" dirty="0" smtClean="0"/>
              <a:t>Ethernet </a:t>
            </a:r>
            <a:r>
              <a:rPr lang="bg-BG" dirty="0" smtClean="0"/>
              <a:t>и най-новия стандартен </a:t>
            </a:r>
            <a:r>
              <a:rPr lang="en-US" dirty="0" smtClean="0"/>
              <a:t>WIFI </a:t>
            </a:r>
            <a:r>
              <a:rPr lang="bg-BG" dirty="0" smtClean="0"/>
              <a:t>дизайн на избрани модели. </a:t>
            </a:r>
            <a:r>
              <a:rPr lang="en-US" dirty="0" smtClean="0"/>
              <a:t>GIGABYTE </a:t>
            </a:r>
            <a:r>
              <a:rPr lang="bg-BG" dirty="0" smtClean="0"/>
              <a:t>дънните платки са идеални за потребители, които искат да създадат най-добрите </a:t>
            </a:r>
            <a:r>
              <a:rPr lang="en-US" dirty="0" smtClean="0"/>
              <a:t>AMD </a:t>
            </a:r>
            <a:r>
              <a:rPr lang="bg-BG" dirty="0" smtClean="0"/>
              <a:t>платформени системи.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49032" y="1047750"/>
            <a:ext cx="44115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AMD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Ryzen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™ 5 3600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9203" y="793750"/>
            <a:ext cx="8477956" cy="4768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48119" y="2168782"/>
            <a:ext cx="52460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bg-BG" dirty="0" smtClean="0"/>
              <a:t>Сокет</a:t>
            </a:r>
            <a:r>
              <a:rPr lang="en-US" dirty="0" smtClean="0"/>
              <a:t>: AM4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bg-BG" dirty="0" smtClean="0"/>
              <a:t>Физически ядра </a:t>
            </a:r>
            <a:r>
              <a:rPr lang="en-US" dirty="0" smtClean="0"/>
              <a:t>: 6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bg-BG" dirty="0" smtClean="0"/>
              <a:t>Логически ядра </a:t>
            </a:r>
            <a:r>
              <a:rPr lang="en-US" dirty="0" smtClean="0"/>
              <a:t>: 12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bg-BG" dirty="0" smtClean="0"/>
              <a:t>Работна честота</a:t>
            </a:r>
            <a:r>
              <a:rPr lang="en-US" dirty="0" smtClean="0"/>
              <a:t>: </a:t>
            </a:r>
            <a:r>
              <a:rPr lang="en-US" dirty="0"/>
              <a:t>3.6GHz</a:t>
            </a:r>
            <a:endParaRPr lang="bg-BG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Turbo Boost </a:t>
            </a:r>
            <a:r>
              <a:rPr lang="bg-BG" dirty="0" smtClean="0"/>
              <a:t>до:</a:t>
            </a:r>
            <a:r>
              <a:rPr lang="en-US" dirty="0" smtClean="0"/>
              <a:t> 4.2GHz</a:t>
            </a: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bg-BG" dirty="0" smtClean="0"/>
              <a:t>Производствен процес:</a:t>
            </a:r>
            <a:r>
              <a:rPr lang="en-US" dirty="0" smtClean="0"/>
              <a:t> 7 nm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bg-BG" dirty="0" smtClean="0"/>
              <a:t>Максимална консумация (</a:t>
            </a:r>
            <a:r>
              <a:rPr lang="en-US" dirty="0" smtClean="0"/>
              <a:t>TDP): 95 W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bg-BG" dirty="0" smtClean="0"/>
              <a:t>Кеш памет:</a:t>
            </a:r>
            <a:r>
              <a:rPr lang="en-US" dirty="0" smtClean="0"/>
              <a:t> L3: 32MB, L2: 3MB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bg-BG" dirty="0" smtClean="0"/>
              <a:t>Графично ядро:</a:t>
            </a:r>
            <a:r>
              <a:rPr lang="en-US" dirty="0" smtClean="0"/>
              <a:t> </a:t>
            </a:r>
            <a:r>
              <a:rPr lang="bg-BG" dirty="0" smtClean="0"/>
              <a:t>Без вградено графично ядро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6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03483" y="438150"/>
            <a:ext cx="6216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Два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bg-BG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Слота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NVMe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M.2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PCIe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SSDs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2194" y="1440090"/>
            <a:ext cx="4896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ru-RU" dirty="0" smtClean="0"/>
              <a:t>С двата налични M.2 слота на дънните платки от серията AORUS 400, конфигурирането в RAID никога не е било по-просто.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6" y="2657474"/>
            <a:ext cx="4765834" cy="3222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013" y="3580804"/>
            <a:ext cx="5454857" cy="19913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75579" y="1486257"/>
            <a:ext cx="5097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ru-RU" dirty="0" smtClean="0"/>
              <a:t>Имайки предвид дълготрайността, GIGABYTE предлага термично решение за двата M.2 слота. M.2 Thermal Guard предотвратява дроселирането и затрудненията от M.2 </a:t>
            </a:r>
            <a:r>
              <a:rPr lang="ru-RU" dirty="0" smtClean="0"/>
              <a:t>устройствата</a:t>
            </a:r>
            <a:r>
              <a:rPr lang="ru-RU" dirty="0" smtClean="0"/>
              <a:t>, тъй като помага за намаляване и разсейване на топлината, преди да се превърне в проблем.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7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99044" y="409575"/>
            <a:ext cx="26539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Smart Fan 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26010" y="1673955"/>
            <a:ext cx="51039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ru-RU" sz="1600" dirty="0" smtClean="0"/>
              <a:t>Със Smart Fan 5 потребителите могат да гарантират, че техният компютър за игри може да поддържа производителността си, като същевременно остане хладен. Smart Fan 5 позволява на потребителите да променят заглавките на своите вентилатори, според различните термични сензори на дънната платка. И не само това, с Smart Fan 5 са ​​представени още хибридни хедъри за вентилатори, с промяна на напрежението, което осигурява поддръжка на водно охлаждане.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19" y="1563746"/>
            <a:ext cx="4598431" cy="39349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010" y="4289780"/>
            <a:ext cx="381000" cy="3714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07010" y="4351456"/>
            <a:ext cx="5282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ru-RU" sz="1200" dirty="0" smtClean="0"/>
              <a:t>Заглавки на щифтове на вентилатора</a:t>
            </a:r>
            <a:endParaRPr lang="en-US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010" y="4741346"/>
            <a:ext cx="381000" cy="3714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07010" y="4788583"/>
            <a:ext cx="5282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ru-RU" sz="1200" dirty="0" smtClean="0"/>
              <a:t>Вътрешни температурни сензори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5600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657142" y="601251"/>
            <a:ext cx="28200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РАМ ПАМЕТ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14742" y="2140206"/>
            <a:ext cx="54009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4 x DDR4 DIMM </a:t>
            </a:r>
            <a:r>
              <a:rPr lang="bg-BG" dirty="0" smtClean="0"/>
              <a:t>гнезда, поддържащи до 128 </a:t>
            </a:r>
            <a:r>
              <a:rPr lang="en-US" dirty="0" smtClean="0"/>
              <a:t>GB </a:t>
            </a:r>
            <a:r>
              <a:rPr lang="bg-BG" dirty="0" smtClean="0"/>
              <a:t>системна памет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bg-BG" dirty="0" smtClean="0"/>
              <a:t>Двуканална архитектура на паметта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bg-BG" dirty="0" smtClean="0"/>
              <a:t>Поддръжка на </a:t>
            </a:r>
            <a:r>
              <a:rPr lang="en-US" dirty="0" smtClean="0"/>
              <a:t>DDR4 3600 (O.C.) / 3466 (O.C.) / 3200 (O.C.) / 2933/2667/2400/2133 MHz </a:t>
            </a:r>
            <a:r>
              <a:rPr lang="bg-BG" dirty="0" smtClean="0"/>
              <a:t>модули памет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bg-BG" dirty="0" smtClean="0"/>
              <a:t>Поддръжка на </a:t>
            </a:r>
            <a:r>
              <a:rPr lang="en-US" dirty="0" smtClean="0"/>
              <a:t>ECC Un-</a:t>
            </a:r>
            <a:r>
              <a:rPr lang="bg-BG" dirty="0" smtClean="0"/>
              <a:t>буферирани модули памет </a:t>
            </a:r>
            <a:r>
              <a:rPr lang="en-US" dirty="0" smtClean="0"/>
              <a:t>DIMM 1Rx8 / 2Rx8 (</a:t>
            </a:r>
            <a:r>
              <a:rPr lang="bg-BG" dirty="0" smtClean="0"/>
              <a:t>работят в режим без </a:t>
            </a:r>
            <a:r>
              <a:rPr lang="en-US" dirty="0" smtClean="0"/>
              <a:t>ECC) </a:t>
            </a:r>
            <a:endParaRPr lang="bg-BG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bg-BG" dirty="0" smtClean="0"/>
              <a:t>Поддръжка на модули памет </a:t>
            </a:r>
            <a:r>
              <a:rPr lang="en-US" dirty="0" smtClean="0"/>
              <a:t>Extreme Memory Profile (XMP)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71" y="1091967"/>
            <a:ext cx="4678029" cy="467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5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657142" y="601251"/>
            <a:ext cx="24641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ИЗГОТВИЛ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3050" y="2266950"/>
            <a:ext cx="7200900" cy="3314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</TotalTime>
  <Words>520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Agency FB</vt:lpstr>
      <vt:lpstr>Arial</vt:lpstr>
      <vt:lpstr>Calibri</vt:lpstr>
      <vt:lpstr>Calibri Light</vt:lpstr>
      <vt:lpstr>Retrospect</vt:lpstr>
      <vt:lpstr>B450</vt:lpstr>
      <vt:lpstr>ХАРАКТЕРИСТИКА</vt:lpstr>
      <vt:lpstr>HDMI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B450</dc:title>
  <dc:creator>Windows User</dc:creator>
  <cp:lastModifiedBy>Windows User</cp:lastModifiedBy>
  <cp:revision>29</cp:revision>
  <dcterms:created xsi:type="dcterms:W3CDTF">2021-03-14T16:07:28Z</dcterms:created>
  <dcterms:modified xsi:type="dcterms:W3CDTF">2021-03-14T18:09:11Z</dcterms:modified>
</cp:coreProperties>
</file>