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D1F"/>
    <a:srgbClr val="6B6D6F"/>
    <a:srgbClr val="C6455C"/>
    <a:srgbClr val="EA9728"/>
    <a:srgbClr val="F4CC1D"/>
    <a:srgbClr val="3BAE63"/>
    <a:srgbClr val="6ABCCE"/>
    <a:srgbClr val="6A6056"/>
    <a:srgbClr val="FA6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3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EE76-4FEE-4C3D-8098-4792906B4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EE0D-8044-4F38-842A-2499C2EB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3953" y="474767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ВИРТУАЛНО ПИАНО </a:t>
            </a:r>
            <a:r>
              <a:rPr lang="en-US" sz="3200" dirty="0" smtClean="0">
                <a:solidFill>
                  <a:srgbClr val="FA6056"/>
                </a:solidFill>
                <a:latin typeface="Candara" pitchFamily="34" charset="0"/>
              </a:rPr>
              <a:t>HTML5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pic>
        <p:nvPicPr>
          <p:cNvPr id="1033" name="Picture 9" descr="C:\Users\SlaviBoy\Desktop\page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306" y="2190750"/>
            <a:ext cx="9281160" cy="14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laviBoy\Desktop\Grand-Piano-Concept-by-Peugeot-Design-Lab-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078592"/>
            <a:ext cx="5022176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351" y="66675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A6056"/>
                </a:solidFill>
                <a:latin typeface="Candara" pitchFamily="34" charset="0"/>
              </a:rPr>
              <a:t>MIDI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538" y="1936552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1. Стартово време (Note-On)</a:t>
            </a:r>
          </a:p>
          <a:p>
            <a:r>
              <a:rPr lang="ru-RU" sz="1600" dirty="0">
                <a:latin typeface="Candara" pitchFamily="34" charset="0"/>
              </a:rPr>
              <a:t>2. Крайно време (Note-Off)</a:t>
            </a:r>
          </a:p>
          <a:p>
            <a:r>
              <a:rPr lang="ru-RU" sz="1600" dirty="0">
                <a:latin typeface="Candara" pitchFamily="34" charset="0"/>
              </a:rPr>
              <a:t>3. Продължителност</a:t>
            </a:r>
          </a:p>
          <a:p>
            <a:r>
              <a:rPr lang="ru-RU" sz="1600" dirty="0">
                <a:latin typeface="Candara" pitchFamily="34" charset="0"/>
              </a:rPr>
              <a:t>4. Сила на натиск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3074" name="Picture 2" descr="C:\Users\SlaviBoy\Desktop\page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37467"/>
            <a:ext cx="5410200" cy="27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3998" y="1637467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СЪБИТИЯ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4099" name="Picture 3" descr="C:\Users\SlaviBoy\Desktop\page1dds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59" y="2307481"/>
            <a:ext cx="4446846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laviBoy\Desktop\page1ds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7" y="1653394"/>
            <a:ext cx="543099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laviBoy\Desktop\page1d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51" y="2606040"/>
            <a:ext cx="626049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06035" y="2492960"/>
            <a:ext cx="2286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rgbClr val="1B1D1F"/>
                </a:solidFill>
                <a:latin typeface="Candara" pitchFamily="34" charset="0"/>
              </a:rPr>
              <a:t>MIDI</a:t>
            </a:r>
            <a:endParaRPr lang="en-US" sz="8000" dirty="0">
              <a:solidFill>
                <a:srgbClr val="1B1D1F"/>
              </a:solidFill>
              <a:latin typeface="Candar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181600" y="2038350"/>
            <a:ext cx="0" cy="2691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00800" y="2038349"/>
            <a:ext cx="0" cy="2691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59358" y="1744854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ndara" pitchFamily="34" charset="0"/>
              </a:rPr>
              <a:t>Note-On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9363" y="175188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andara" pitchFamily="34" charset="0"/>
              </a:rPr>
              <a:t>Note-O</a:t>
            </a:r>
            <a:r>
              <a:rPr lang="en-US" dirty="0" err="1" smtClean="0">
                <a:latin typeface="Candara" pitchFamily="34" charset="0"/>
              </a:rPr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7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3" grpId="0"/>
      <p:bldP spid="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077" y="666750"/>
            <a:ext cx="2969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A6056"/>
                </a:solidFill>
                <a:latin typeface="Candara" pitchFamily="34" charset="0"/>
              </a:rPr>
              <a:t>WEB AUDIO API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pic>
        <p:nvPicPr>
          <p:cNvPr id="2" name="Picture 2" descr="C:\Users\SlaviBoy\Desktop\page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713" y="1521095"/>
            <a:ext cx="92507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laviBoy\Desktop\page1d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71613"/>
            <a:ext cx="87453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laviBoy\Desktop\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52" y="2526935"/>
            <a:ext cx="122001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laviBoy\Desktop\page1dd2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30" y="2236579"/>
            <a:ext cx="144768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SlaviBoy\Desktop\page1dd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13" y="3323726"/>
            <a:ext cx="151200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laviBoy\Desktop\page1dd2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0" y="3323726"/>
            <a:ext cx="144768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laviBoy\Desktop\page1dd2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23726"/>
            <a:ext cx="144768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SlaviBoy\Desktop\dd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03" y="1996742"/>
            <a:ext cx="1519685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66" y="292237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37568" y="3308259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itchFamily="34" charset="0"/>
              </a:rPr>
              <a:t>audio source nodes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4008" y="3308258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itchFamily="34" charset="0"/>
              </a:rPr>
              <a:t>processing nodes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3120" y="3321047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itchFamily="34" charset="0"/>
              </a:rPr>
              <a:t>context destination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0175" y="221837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>
                <a:latin typeface="Candara" pitchFamily="34" charset="0"/>
              </a:rPr>
              <a:t>изходен сигнал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4264" y="222149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itchFamily="34" charset="0"/>
              </a:rPr>
              <a:t>&lt;audio&gt;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39" name="Arc 38"/>
          <p:cNvSpPr/>
          <p:nvPr/>
        </p:nvSpPr>
        <p:spPr>
          <a:xfrm>
            <a:off x="3810000" y="2133901"/>
            <a:ext cx="3192410" cy="592413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457200 h 914400"/>
              <a:gd name="connsiteX3" fmla="*/ 457200 w 914400"/>
              <a:gd name="connsiteY3" fmla="*/ 0 h 914400"/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0" fmla="*/ 666750 w 1123950"/>
              <a:gd name="connsiteY0" fmla="*/ 47625 h 504825"/>
              <a:gd name="connsiteX1" fmla="*/ 1123950 w 1123950"/>
              <a:gd name="connsiteY1" fmla="*/ 504825 h 504825"/>
              <a:gd name="connsiteX2" fmla="*/ 666750 w 1123950"/>
              <a:gd name="connsiteY2" fmla="*/ 504825 h 504825"/>
              <a:gd name="connsiteX3" fmla="*/ 666750 w 1123950"/>
              <a:gd name="connsiteY3" fmla="*/ 47625 h 504825"/>
              <a:gd name="connsiteX0" fmla="*/ 0 w 1123950"/>
              <a:gd name="connsiteY0" fmla="*/ 0 h 504825"/>
              <a:gd name="connsiteX1" fmla="*/ 1123950 w 1123950"/>
              <a:gd name="connsiteY1" fmla="*/ 504825 h 504825"/>
              <a:gd name="connsiteX0" fmla="*/ 666750 w 3352800"/>
              <a:gd name="connsiteY0" fmla="*/ 47625 h 552450"/>
              <a:gd name="connsiteX1" fmla="*/ 1123950 w 3352800"/>
              <a:gd name="connsiteY1" fmla="*/ 504825 h 552450"/>
              <a:gd name="connsiteX2" fmla="*/ 666750 w 3352800"/>
              <a:gd name="connsiteY2" fmla="*/ 504825 h 552450"/>
              <a:gd name="connsiteX3" fmla="*/ 666750 w 3352800"/>
              <a:gd name="connsiteY3" fmla="*/ 47625 h 552450"/>
              <a:gd name="connsiteX0" fmla="*/ 0 w 3352800"/>
              <a:gd name="connsiteY0" fmla="*/ 0 h 552450"/>
              <a:gd name="connsiteX1" fmla="*/ 3352800 w 3352800"/>
              <a:gd name="connsiteY1" fmla="*/ 552450 h 552450"/>
              <a:gd name="connsiteX0" fmla="*/ 666750 w 3352800"/>
              <a:gd name="connsiteY0" fmla="*/ 126208 h 631033"/>
              <a:gd name="connsiteX1" fmla="*/ 1123950 w 3352800"/>
              <a:gd name="connsiteY1" fmla="*/ 583408 h 631033"/>
              <a:gd name="connsiteX2" fmla="*/ 666750 w 3352800"/>
              <a:gd name="connsiteY2" fmla="*/ 583408 h 631033"/>
              <a:gd name="connsiteX3" fmla="*/ 666750 w 3352800"/>
              <a:gd name="connsiteY3" fmla="*/ 126208 h 631033"/>
              <a:gd name="connsiteX0" fmla="*/ 0 w 3352800"/>
              <a:gd name="connsiteY0" fmla="*/ 78583 h 631033"/>
              <a:gd name="connsiteX1" fmla="*/ 3352800 w 3352800"/>
              <a:gd name="connsiteY1" fmla="*/ 631033 h 63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631033" stroke="0" extrusionOk="0">
                <a:moveTo>
                  <a:pt x="666750" y="126208"/>
                </a:moveTo>
                <a:cubicBezTo>
                  <a:pt x="919255" y="126208"/>
                  <a:pt x="1123950" y="330903"/>
                  <a:pt x="1123950" y="583408"/>
                </a:cubicBezTo>
                <a:lnTo>
                  <a:pt x="666750" y="583408"/>
                </a:lnTo>
                <a:lnTo>
                  <a:pt x="666750" y="126208"/>
                </a:lnTo>
                <a:close/>
              </a:path>
              <a:path w="3352800" h="631033" fill="none">
                <a:moveTo>
                  <a:pt x="0" y="78583"/>
                </a:moveTo>
                <a:cubicBezTo>
                  <a:pt x="252505" y="78583"/>
                  <a:pt x="1619250" y="-307272"/>
                  <a:pt x="3352800" y="63103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  <a:tailEnd type="triangle"/>
              </a:ln>
            </a:endParaRPr>
          </a:p>
        </p:txBody>
      </p:sp>
      <p:sp>
        <p:nvSpPr>
          <p:cNvPr id="40" name="Arc 39"/>
          <p:cNvSpPr/>
          <p:nvPr/>
        </p:nvSpPr>
        <p:spPr>
          <a:xfrm>
            <a:off x="2859494" y="2911167"/>
            <a:ext cx="1254342" cy="208833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6847" h="210736" stroke="0" extrusionOk="0">
                <a:moveTo>
                  <a:pt x="619125" y="0"/>
                </a:moveTo>
                <a:cubicBezTo>
                  <a:pt x="829293" y="0"/>
                  <a:pt x="999667" y="58368"/>
                  <a:pt x="999667" y="130369"/>
                </a:cubicBezTo>
                <a:lnTo>
                  <a:pt x="619126" y="130369"/>
                </a:lnTo>
                <a:cubicBezTo>
                  <a:pt x="619126" y="86913"/>
                  <a:pt x="619125" y="43456"/>
                  <a:pt x="619125" y="0"/>
                </a:cubicBezTo>
                <a:close/>
              </a:path>
              <a:path w="1296847" h="210736" fill="none">
                <a:moveTo>
                  <a:pt x="0" y="123825"/>
                </a:moveTo>
                <a:cubicBezTo>
                  <a:pt x="793098" y="295275"/>
                  <a:pt x="896797" y="186003"/>
                  <a:pt x="1296847" y="29404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39"/>
          <p:cNvSpPr/>
          <p:nvPr/>
        </p:nvSpPr>
        <p:spPr>
          <a:xfrm>
            <a:off x="4242524" y="2670707"/>
            <a:ext cx="225956" cy="244272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697229 w 887271"/>
              <a:gd name="connsiteY0" fmla="*/ 772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697229 w 887271"/>
              <a:gd name="connsiteY0" fmla="*/ 77276 h 539115"/>
              <a:gd name="connsiteX1" fmla="*/ 772971 w 887271"/>
              <a:gd name="connsiteY1" fmla="*/ 1200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85725 w 275767"/>
              <a:gd name="connsiteY0" fmla="*/ 77276 h 262061"/>
              <a:gd name="connsiteX1" fmla="*/ 161467 w 275767"/>
              <a:gd name="connsiteY1" fmla="*/ 120015 h 262061"/>
              <a:gd name="connsiteX2" fmla="*/ 78106 w 275767"/>
              <a:gd name="connsiteY2" fmla="*/ 158115 h 262061"/>
              <a:gd name="connsiteX3" fmla="*/ 85725 w 275767"/>
              <a:gd name="connsiteY3" fmla="*/ 77276 h 262061"/>
              <a:gd name="connsiteX0" fmla="*/ 0 w 275767"/>
              <a:gd name="connsiteY0" fmla="*/ 262061 h 262061"/>
              <a:gd name="connsiteX1" fmla="*/ 275767 w 275767"/>
              <a:gd name="connsiteY1" fmla="*/ 0 h 262061"/>
              <a:gd name="connsiteX0" fmla="*/ 85725 w 225956"/>
              <a:gd name="connsiteY0" fmla="*/ 59487 h 244272"/>
              <a:gd name="connsiteX1" fmla="*/ 161467 w 225956"/>
              <a:gd name="connsiteY1" fmla="*/ 102226 h 244272"/>
              <a:gd name="connsiteX2" fmla="*/ 78106 w 225956"/>
              <a:gd name="connsiteY2" fmla="*/ 140326 h 244272"/>
              <a:gd name="connsiteX3" fmla="*/ 85725 w 225956"/>
              <a:gd name="connsiteY3" fmla="*/ 59487 h 244272"/>
              <a:gd name="connsiteX0" fmla="*/ 0 w 225956"/>
              <a:gd name="connsiteY0" fmla="*/ 244272 h 244272"/>
              <a:gd name="connsiteX1" fmla="*/ 225956 w 225956"/>
              <a:gd name="connsiteY1" fmla="*/ 0 h 244272"/>
              <a:gd name="connsiteX0" fmla="*/ 85725 w 225956"/>
              <a:gd name="connsiteY0" fmla="*/ 59487 h 244272"/>
              <a:gd name="connsiteX1" fmla="*/ 161467 w 225956"/>
              <a:gd name="connsiteY1" fmla="*/ 102226 h 244272"/>
              <a:gd name="connsiteX2" fmla="*/ 78106 w 225956"/>
              <a:gd name="connsiteY2" fmla="*/ 140326 h 244272"/>
              <a:gd name="connsiteX3" fmla="*/ 85725 w 225956"/>
              <a:gd name="connsiteY3" fmla="*/ 59487 h 244272"/>
              <a:gd name="connsiteX0" fmla="*/ 0 w 225956"/>
              <a:gd name="connsiteY0" fmla="*/ 244272 h 244272"/>
              <a:gd name="connsiteX1" fmla="*/ 225956 w 225956"/>
              <a:gd name="connsiteY1" fmla="*/ 0 h 24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956" h="244272" stroke="0" extrusionOk="0">
                <a:moveTo>
                  <a:pt x="85725" y="59487"/>
                </a:moveTo>
                <a:cubicBezTo>
                  <a:pt x="295893" y="59487"/>
                  <a:pt x="161467" y="30225"/>
                  <a:pt x="161467" y="102226"/>
                </a:cubicBezTo>
                <a:lnTo>
                  <a:pt x="78106" y="140326"/>
                </a:lnTo>
                <a:cubicBezTo>
                  <a:pt x="78106" y="96870"/>
                  <a:pt x="85725" y="102943"/>
                  <a:pt x="85725" y="59487"/>
                </a:cubicBezTo>
                <a:close/>
              </a:path>
              <a:path w="225956" h="244272" fill="none">
                <a:moveTo>
                  <a:pt x="0" y="244272"/>
                </a:moveTo>
                <a:cubicBezTo>
                  <a:pt x="618" y="49962"/>
                  <a:pt x="145190" y="54263"/>
                  <a:pt x="225956" y="0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39"/>
          <p:cNvSpPr/>
          <p:nvPr/>
        </p:nvSpPr>
        <p:spPr>
          <a:xfrm>
            <a:off x="4187280" y="2949269"/>
            <a:ext cx="204632" cy="200025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403859 w 887271"/>
              <a:gd name="connsiteY0" fmla="*/ 1915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403859 w 887271"/>
              <a:gd name="connsiteY3" fmla="*/ 1915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403859 w 887271"/>
              <a:gd name="connsiteY0" fmla="*/ 191576 h 539115"/>
              <a:gd name="connsiteX1" fmla="*/ 723441 w 887271"/>
              <a:gd name="connsiteY1" fmla="*/ 321945 h 539115"/>
              <a:gd name="connsiteX2" fmla="*/ 0 w 887271"/>
              <a:gd name="connsiteY2" fmla="*/ 539115 h 539115"/>
              <a:gd name="connsiteX3" fmla="*/ 403859 w 887271"/>
              <a:gd name="connsiteY3" fmla="*/ 1915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0 w 483412"/>
              <a:gd name="connsiteY0" fmla="*/ 191576 h 321945"/>
              <a:gd name="connsiteX1" fmla="*/ 319582 w 483412"/>
              <a:gd name="connsiteY1" fmla="*/ 321945 h 321945"/>
              <a:gd name="connsiteX2" fmla="*/ 156211 w 483412"/>
              <a:gd name="connsiteY2" fmla="*/ 287655 h 321945"/>
              <a:gd name="connsiteX3" fmla="*/ 0 w 483412"/>
              <a:gd name="connsiteY3" fmla="*/ 191576 h 321945"/>
              <a:gd name="connsiteX0" fmla="*/ 207645 w 483412"/>
              <a:gd name="connsiteY0" fmla="*/ 262061 h 321945"/>
              <a:gd name="connsiteX1" fmla="*/ 483412 w 483412"/>
              <a:gd name="connsiteY1" fmla="*/ 0 h 321945"/>
              <a:gd name="connsiteX0" fmla="*/ 0 w 483412"/>
              <a:gd name="connsiteY0" fmla="*/ 193887 h 324256"/>
              <a:gd name="connsiteX1" fmla="*/ 319582 w 483412"/>
              <a:gd name="connsiteY1" fmla="*/ 324256 h 324256"/>
              <a:gd name="connsiteX2" fmla="*/ 156211 w 483412"/>
              <a:gd name="connsiteY2" fmla="*/ 289966 h 324256"/>
              <a:gd name="connsiteX3" fmla="*/ 0 w 483412"/>
              <a:gd name="connsiteY3" fmla="*/ 193887 h 324256"/>
              <a:gd name="connsiteX0" fmla="*/ 13335 w 483412"/>
              <a:gd name="connsiteY0" fmla="*/ 146262 h 324256"/>
              <a:gd name="connsiteX1" fmla="*/ 483412 w 483412"/>
              <a:gd name="connsiteY1" fmla="*/ 2311 h 324256"/>
              <a:gd name="connsiteX0" fmla="*/ 0 w 323392"/>
              <a:gd name="connsiteY0" fmla="*/ 98278 h 276383"/>
              <a:gd name="connsiteX1" fmla="*/ 319582 w 323392"/>
              <a:gd name="connsiteY1" fmla="*/ 228647 h 276383"/>
              <a:gd name="connsiteX2" fmla="*/ 156211 w 323392"/>
              <a:gd name="connsiteY2" fmla="*/ 194357 h 276383"/>
              <a:gd name="connsiteX3" fmla="*/ 0 w 323392"/>
              <a:gd name="connsiteY3" fmla="*/ 98278 h 276383"/>
              <a:gd name="connsiteX0" fmla="*/ 13335 w 323392"/>
              <a:gd name="connsiteY0" fmla="*/ 50653 h 276383"/>
              <a:gd name="connsiteX1" fmla="*/ 323392 w 323392"/>
              <a:gd name="connsiteY1" fmla="*/ 276272 h 276383"/>
              <a:gd name="connsiteX0" fmla="*/ 0 w 323392"/>
              <a:gd name="connsiteY0" fmla="*/ 93064 h 279160"/>
              <a:gd name="connsiteX1" fmla="*/ 319582 w 323392"/>
              <a:gd name="connsiteY1" fmla="*/ 223433 h 279160"/>
              <a:gd name="connsiteX2" fmla="*/ 156211 w 323392"/>
              <a:gd name="connsiteY2" fmla="*/ 189143 h 279160"/>
              <a:gd name="connsiteX3" fmla="*/ 0 w 323392"/>
              <a:gd name="connsiteY3" fmla="*/ 93064 h 279160"/>
              <a:gd name="connsiteX0" fmla="*/ 13335 w 323392"/>
              <a:gd name="connsiteY0" fmla="*/ 45439 h 279160"/>
              <a:gd name="connsiteX1" fmla="*/ 323392 w 323392"/>
              <a:gd name="connsiteY1" fmla="*/ 271058 h 279160"/>
              <a:gd name="connsiteX0" fmla="*/ 0 w 323392"/>
              <a:gd name="connsiteY0" fmla="*/ 47625 h 249997"/>
              <a:gd name="connsiteX1" fmla="*/ 319582 w 323392"/>
              <a:gd name="connsiteY1" fmla="*/ 177994 h 249997"/>
              <a:gd name="connsiteX2" fmla="*/ 156211 w 323392"/>
              <a:gd name="connsiteY2" fmla="*/ 143704 h 249997"/>
              <a:gd name="connsiteX3" fmla="*/ 0 w 323392"/>
              <a:gd name="connsiteY3" fmla="*/ 47625 h 249997"/>
              <a:gd name="connsiteX0" fmla="*/ 13335 w 323392"/>
              <a:gd name="connsiteY0" fmla="*/ 0 h 249997"/>
              <a:gd name="connsiteX1" fmla="*/ 323392 w 323392"/>
              <a:gd name="connsiteY1" fmla="*/ 225619 h 249997"/>
              <a:gd name="connsiteX0" fmla="*/ 0 w 319582"/>
              <a:gd name="connsiteY0" fmla="*/ 47625 h 246655"/>
              <a:gd name="connsiteX1" fmla="*/ 319582 w 319582"/>
              <a:gd name="connsiteY1" fmla="*/ 177994 h 246655"/>
              <a:gd name="connsiteX2" fmla="*/ 156211 w 319582"/>
              <a:gd name="connsiteY2" fmla="*/ 143704 h 246655"/>
              <a:gd name="connsiteX3" fmla="*/ 0 w 319582"/>
              <a:gd name="connsiteY3" fmla="*/ 47625 h 246655"/>
              <a:gd name="connsiteX0" fmla="*/ 13335 w 319582"/>
              <a:gd name="connsiteY0" fmla="*/ 0 h 246655"/>
              <a:gd name="connsiteX1" fmla="*/ 285292 w 319582"/>
              <a:gd name="connsiteY1" fmla="*/ 221809 h 246655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582" h="221809" stroke="0" extrusionOk="0">
                <a:moveTo>
                  <a:pt x="0" y="47625"/>
                </a:moveTo>
                <a:cubicBezTo>
                  <a:pt x="210168" y="47625"/>
                  <a:pt x="319582" y="105993"/>
                  <a:pt x="319582" y="177994"/>
                </a:cubicBezTo>
                <a:lnTo>
                  <a:pt x="156211" y="143704"/>
                </a:lnTo>
                <a:cubicBezTo>
                  <a:pt x="156211" y="100248"/>
                  <a:pt x="0" y="91081"/>
                  <a:pt x="0" y="47625"/>
                </a:cubicBezTo>
                <a:close/>
              </a:path>
              <a:path w="319582" h="221809" fill="none">
                <a:moveTo>
                  <a:pt x="13335" y="0"/>
                </a:moveTo>
                <a:cubicBezTo>
                  <a:pt x="71103" y="125730"/>
                  <a:pt x="121462" y="187908"/>
                  <a:pt x="285292" y="221809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39"/>
          <p:cNvSpPr/>
          <p:nvPr/>
        </p:nvSpPr>
        <p:spPr>
          <a:xfrm>
            <a:off x="4227284" y="2922378"/>
            <a:ext cx="329257" cy="357283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403859 w 887271"/>
              <a:gd name="connsiteY0" fmla="*/ 1915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403859 w 887271"/>
              <a:gd name="connsiteY3" fmla="*/ 1915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403859 w 887271"/>
              <a:gd name="connsiteY0" fmla="*/ 191576 h 539115"/>
              <a:gd name="connsiteX1" fmla="*/ 723441 w 887271"/>
              <a:gd name="connsiteY1" fmla="*/ 321945 h 539115"/>
              <a:gd name="connsiteX2" fmla="*/ 0 w 887271"/>
              <a:gd name="connsiteY2" fmla="*/ 539115 h 539115"/>
              <a:gd name="connsiteX3" fmla="*/ 403859 w 887271"/>
              <a:gd name="connsiteY3" fmla="*/ 1915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0 w 483412"/>
              <a:gd name="connsiteY0" fmla="*/ 191576 h 321945"/>
              <a:gd name="connsiteX1" fmla="*/ 319582 w 483412"/>
              <a:gd name="connsiteY1" fmla="*/ 321945 h 321945"/>
              <a:gd name="connsiteX2" fmla="*/ 156211 w 483412"/>
              <a:gd name="connsiteY2" fmla="*/ 287655 h 321945"/>
              <a:gd name="connsiteX3" fmla="*/ 0 w 483412"/>
              <a:gd name="connsiteY3" fmla="*/ 191576 h 321945"/>
              <a:gd name="connsiteX0" fmla="*/ 207645 w 483412"/>
              <a:gd name="connsiteY0" fmla="*/ 262061 h 321945"/>
              <a:gd name="connsiteX1" fmla="*/ 483412 w 483412"/>
              <a:gd name="connsiteY1" fmla="*/ 0 h 321945"/>
              <a:gd name="connsiteX0" fmla="*/ 0 w 483412"/>
              <a:gd name="connsiteY0" fmla="*/ 193887 h 324256"/>
              <a:gd name="connsiteX1" fmla="*/ 319582 w 483412"/>
              <a:gd name="connsiteY1" fmla="*/ 324256 h 324256"/>
              <a:gd name="connsiteX2" fmla="*/ 156211 w 483412"/>
              <a:gd name="connsiteY2" fmla="*/ 289966 h 324256"/>
              <a:gd name="connsiteX3" fmla="*/ 0 w 483412"/>
              <a:gd name="connsiteY3" fmla="*/ 193887 h 324256"/>
              <a:gd name="connsiteX0" fmla="*/ 13335 w 483412"/>
              <a:gd name="connsiteY0" fmla="*/ 146262 h 324256"/>
              <a:gd name="connsiteX1" fmla="*/ 483412 w 483412"/>
              <a:gd name="connsiteY1" fmla="*/ 2311 h 324256"/>
              <a:gd name="connsiteX0" fmla="*/ 0 w 323392"/>
              <a:gd name="connsiteY0" fmla="*/ 98278 h 276383"/>
              <a:gd name="connsiteX1" fmla="*/ 319582 w 323392"/>
              <a:gd name="connsiteY1" fmla="*/ 228647 h 276383"/>
              <a:gd name="connsiteX2" fmla="*/ 156211 w 323392"/>
              <a:gd name="connsiteY2" fmla="*/ 194357 h 276383"/>
              <a:gd name="connsiteX3" fmla="*/ 0 w 323392"/>
              <a:gd name="connsiteY3" fmla="*/ 98278 h 276383"/>
              <a:gd name="connsiteX0" fmla="*/ 13335 w 323392"/>
              <a:gd name="connsiteY0" fmla="*/ 50653 h 276383"/>
              <a:gd name="connsiteX1" fmla="*/ 323392 w 323392"/>
              <a:gd name="connsiteY1" fmla="*/ 276272 h 276383"/>
              <a:gd name="connsiteX0" fmla="*/ 0 w 323392"/>
              <a:gd name="connsiteY0" fmla="*/ 93064 h 279160"/>
              <a:gd name="connsiteX1" fmla="*/ 319582 w 323392"/>
              <a:gd name="connsiteY1" fmla="*/ 223433 h 279160"/>
              <a:gd name="connsiteX2" fmla="*/ 156211 w 323392"/>
              <a:gd name="connsiteY2" fmla="*/ 189143 h 279160"/>
              <a:gd name="connsiteX3" fmla="*/ 0 w 323392"/>
              <a:gd name="connsiteY3" fmla="*/ 93064 h 279160"/>
              <a:gd name="connsiteX0" fmla="*/ 13335 w 323392"/>
              <a:gd name="connsiteY0" fmla="*/ 45439 h 279160"/>
              <a:gd name="connsiteX1" fmla="*/ 323392 w 323392"/>
              <a:gd name="connsiteY1" fmla="*/ 271058 h 279160"/>
              <a:gd name="connsiteX0" fmla="*/ 0 w 323392"/>
              <a:gd name="connsiteY0" fmla="*/ 47625 h 249997"/>
              <a:gd name="connsiteX1" fmla="*/ 319582 w 323392"/>
              <a:gd name="connsiteY1" fmla="*/ 177994 h 249997"/>
              <a:gd name="connsiteX2" fmla="*/ 156211 w 323392"/>
              <a:gd name="connsiteY2" fmla="*/ 143704 h 249997"/>
              <a:gd name="connsiteX3" fmla="*/ 0 w 323392"/>
              <a:gd name="connsiteY3" fmla="*/ 47625 h 249997"/>
              <a:gd name="connsiteX0" fmla="*/ 13335 w 323392"/>
              <a:gd name="connsiteY0" fmla="*/ 0 h 249997"/>
              <a:gd name="connsiteX1" fmla="*/ 323392 w 323392"/>
              <a:gd name="connsiteY1" fmla="*/ 225619 h 249997"/>
              <a:gd name="connsiteX0" fmla="*/ 0 w 319582"/>
              <a:gd name="connsiteY0" fmla="*/ 47625 h 246655"/>
              <a:gd name="connsiteX1" fmla="*/ 319582 w 319582"/>
              <a:gd name="connsiteY1" fmla="*/ 177994 h 246655"/>
              <a:gd name="connsiteX2" fmla="*/ 156211 w 319582"/>
              <a:gd name="connsiteY2" fmla="*/ 143704 h 246655"/>
              <a:gd name="connsiteX3" fmla="*/ 0 w 319582"/>
              <a:gd name="connsiteY3" fmla="*/ 47625 h 246655"/>
              <a:gd name="connsiteX0" fmla="*/ 13335 w 319582"/>
              <a:gd name="connsiteY0" fmla="*/ 0 h 246655"/>
              <a:gd name="connsiteX1" fmla="*/ 285292 w 319582"/>
              <a:gd name="connsiteY1" fmla="*/ 221809 h 246655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228270 h 358639"/>
              <a:gd name="connsiteX1" fmla="*/ 319582 w 319582"/>
              <a:gd name="connsiteY1" fmla="*/ 358639 h 358639"/>
              <a:gd name="connsiteX2" fmla="*/ 156211 w 319582"/>
              <a:gd name="connsiteY2" fmla="*/ 324349 h 358639"/>
              <a:gd name="connsiteX3" fmla="*/ 0 w 319582"/>
              <a:gd name="connsiteY3" fmla="*/ 228270 h 358639"/>
              <a:gd name="connsiteX0" fmla="*/ 13335 w 319582"/>
              <a:gd name="connsiteY0" fmla="*/ 180645 h 358639"/>
              <a:gd name="connsiteX1" fmla="*/ 251002 w 319582"/>
              <a:gd name="connsiteY1" fmla="*/ 2404 h 358639"/>
              <a:gd name="connsiteX0" fmla="*/ 112395 w 431977"/>
              <a:gd name="connsiteY0" fmla="*/ 238125 h 368494"/>
              <a:gd name="connsiteX1" fmla="*/ 431977 w 431977"/>
              <a:gd name="connsiteY1" fmla="*/ 368494 h 368494"/>
              <a:gd name="connsiteX2" fmla="*/ 268606 w 431977"/>
              <a:gd name="connsiteY2" fmla="*/ 334204 h 368494"/>
              <a:gd name="connsiteX3" fmla="*/ 112395 w 431977"/>
              <a:gd name="connsiteY3" fmla="*/ 238125 h 368494"/>
              <a:gd name="connsiteX0" fmla="*/ 0 w 431977"/>
              <a:gd name="connsiteY0" fmla="*/ 0 h 368494"/>
              <a:gd name="connsiteX1" fmla="*/ 363397 w 431977"/>
              <a:gd name="connsiteY1" fmla="*/ 12259 h 36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977" h="368494" stroke="0" extrusionOk="0">
                <a:moveTo>
                  <a:pt x="112395" y="238125"/>
                </a:moveTo>
                <a:cubicBezTo>
                  <a:pt x="322563" y="238125"/>
                  <a:pt x="431977" y="296493"/>
                  <a:pt x="431977" y="368494"/>
                </a:cubicBezTo>
                <a:lnTo>
                  <a:pt x="268606" y="334204"/>
                </a:lnTo>
                <a:cubicBezTo>
                  <a:pt x="268606" y="290748"/>
                  <a:pt x="112395" y="281581"/>
                  <a:pt x="112395" y="238125"/>
                </a:cubicBezTo>
                <a:close/>
              </a:path>
              <a:path w="431977" h="368494" fill="none">
                <a:moveTo>
                  <a:pt x="0" y="0"/>
                </a:moveTo>
                <a:cubicBezTo>
                  <a:pt x="57768" y="125730"/>
                  <a:pt x="199567" y="-21642"/>
                  <a:pt x="363397" y="12259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39"/>
          <p:cNvSpPr/>
          <p:nvPr/>
        </p:nvSpPr>
        <p:spPr>
          <a:xfrm>
            <a:off x="4518718" y="2643500"/>
            <a:ext cx="400929" cy="300809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697229 w 887271"/>
              <a:gd name="connsiteY0" fmla="*/ 772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697229 w 887271"/>
              <a:gd name="connsiteY0" fmla="*/ 77276 h 539115"/>
              <a:gd name="connsiteX1" fmla="*/ 772971 w 887271"/>
              <a:gd name="connsiteY1" fmla="*/ 1200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85725 w 275767"/>
              <a:gd name="connsiteY0" fmla="*/ 77276 h 262061"/>
              <a:gd name="connsiteX1" fmla="*/ 161467 w 275767"/>
              <a:gd name="connsiteY1" fmla="*/ 120015 h 262061"/>
              <a:gd name="connsiteX2" fmla="*/ 78106 w 275767"/>
              <a:gd name="connsiteY2" fmla="*/ 158115 h 262061"/>
              <a:gd name="connsiteX3" fmla="*/ 85725 w 275767"/>
              <a:gd name="connsiteY3" fmla="*/ 77276 h 262061"/>
              <a:gd name="connsiteX0" fmla="*/ 0 w 275767"/>
              <a:gd name="connsiteY0" fmla="*/ 262061 h 262061"/>
              <a:gd name="connsiteX1" fmla="*/ 275767 w 275767"/>
              <a:gd name="connsiteY1" fmla="*/ 0 h 262061"/>
              <a:gd name="connsiteX0" fmla="*/ 85725 w 595807"/>
              <a:gd name="connsiteY0" fmla="*/ 5883 h 190668"/>
              <a:gd name="connsiteX1" fmla="*/ 161467 w 595807"/>
              <a:gd name="connsiteY1" fmla="*/ 48622 h 190668"/>
              <a:gd name="connsiteX2" fmla="*/ 78106 w 595807"/>
              <a:gd name="connsiteY2" fmla="*/ 86722 h 190668"/>
              <a:gd name="connsiteX3" fmla="*/ 85725 w 595807"/>
              <a:gd name="connsiteY3" fmla="*/ 5883 h 190668"/>
              <a:gd name="connsiteX0" fmla="*/ 0 w 595807"/>
              <a:gd name="connsiteY0" fmla="*/ 190668 h 190668"/>
              <a:gd name="connsiteX1" fmla="*/ 595807 w 595807"/>
              <a:gd name="connsiteY1" fmla="*/ 997 h 190668"/>
              <a:gd name="connsiteX0" fmla="*/ 7619 w 517701"/>
              <a:gd name="connsiteY0" fmla="*/ 250166 h 331005"/>
              <a:gd name="connsiteX1" fmla="*/ 83361 w 517701"/>
              <a:gd name="connsiteY1" fmla="*/ 292905 h 331005"/>
              <a:gd name="connsiteX2" fmla="*/ 0 w 517701"/>
              <a:gd name="connsiteY2" fmla="*/ 331005 h 331005"/>
              <a:gd name="connsiteX3" fmla="*/ 7619 w 517701"/>
              <a:gd name="connsiteY3" fmla="*/ 250166 h 331005"/>
              <a:gd name="connsiteX0" fmla="*/ 43814 w 517701"/>
              <a:gd name="connsiteY0" fmla="*/ 53951 h 331005"/>
              <a:gd name="connsiteX1" fmla="*/ 517701 w 517701"/>
              <a:gd name="connsiteY1" fmla="*/ 245280 h 331005"/>
              <a:gd name="connsiteX0" fmla="*/ 7619 w 517701"/>
              <a:gd name="connsiteY0" fmla="*/ 196664 h 277503"/>
              <a:gd name="connsiteX1" fmla="*/ 83361 w 517701"/>
              <a:gd name="connsiteY1" fmla="*/ 239403 h 277503"/>
              <a:gd name="connsiteX2" fmla="*/ 0 w 517701"/>
              <a:gd name="connsiteY2" fmla="*/ 277503 h 277503"/>
              <a:gd name="connsiteX3" fmla="*/ 7619 w 517701"/>
              <a:gd name="connsiteY3" fmla="*/ 196664 h 277503"/>
              <a:gd name="connsiteX0" fmla="*/ 43814 w 517701"/>
              <a:gd name="connsiteY0" fmla="*/ 449 h 277503"/>
              <a:gd name="connsiteX1" fmla="*/ 517701 w 517701"/>
              <a:gd name="connsiteY1" fmla="*/ 191778 h 277503"/>
              <a:gd name="connsiteX0" fmla="*/ 7619 w 517701"/>
              <a:gd name="connsiteY0" fmla="*/ 201905 h 282744"/>
              <a:gd name="connsiteX1" fmla="*/ 83361 w 517701"/>
              <a:gd name="connsiteY1" fmla="*/ 244644 h 282744"/>
              <a:gd name="connsiteX2" fmla="*/ 0 w 517701"/>
              <a:gd name="connsiteY2" fmla="*/ 282744 h 282744"/>
              <a:gd name="connsiteX3" fmla="*/ 7619 w 517701"/>
              <a:gd name="connsiteY3" fmla="*/ 201905 h 282744"/>
              <a:gd name="connsiteX0" fmla="*/ 43814 w 517701"/>
              <a:gd name="connsiteY0" fmla="*/ 5690 h 282744"/>
              <a:gd name="connsiteX1" fmla="*/ 517701 w 517701"/>
              <a:gd name="connsiteY1" fmla="*/ 197019 h 282744"/>
              <a:gd name="connsiteX0" fmla="*/ 7619 w 517701"/>
              <a:gd name="connsiteY0" fmla="*/ 205138 h 285977"/>
              <a:gd name="connsiteX1" fmla="*/ 83361 w 517701"/>
              <a:gd name="connsiteY1" fmla="*/ 247877 h 285977"/>
              <a:gd name="connsiteX2" fmla="*/ 0 w 517701"/>
              <a:gd name="connsiteY2" fmla="*/ 285977 h 285977"/>
              <a:gd name="connsiteX3" fmla="*/ 7619 w 517701"/>
              <a:gd name="connsiteY3" fmla="*/ 205138 h 285977"/>
              <a:gd name="connsiteX0" fmla="*/ 43814 w 517701"/>
              <a:gd name="connsiteY0" fmla="*/ 8923 h 285977"/>
              <a:gd name="connsiteX1" fmla="*/ 517701 w 517701"/>
              <a:gd name="connsiteY1" fmla="*/ 200252 h 285977"/>
              <a:gd name="connsiteX0" fmla="*/ 7619 w 439667"/>
              <a:gd name="connsiteY0" fmla="*/ 207088 h 287927"/>
              <a:gd name="connsiteX1" fmla="*/ 83361 w 439667"/>
              <a:gd name="connsiteY1" fmla="*/ 249827 h 287927"/>
              <a:gd name="connsiteX2" fmla="*/ 0 w 439667"/>
              <a:gd name="connsiteY2" fmla="*/ 287927 h 287927"/>
              <a:gd name="connsiteX3" fmla="*/ 7619 w 439667"/>
              <a:gd name="connsiteY3" fmla="*/ 207088 h 287927"/>
              <a:gd name="connsiteX0" fmla="*/ 43814 w 439667"/>
              <a:gd name="connsiteY0" fmla="*/ 10873 h 287927"/>
              <a:gd name="connsiteX1" fmla="*/ 439667 w 439667"/>
              <a:gd name="connsiteY1" fmla="*/ 169383 h 287927"/>
              <a:gd name="connsiteX0" fmla="*/ 7619 w 439667"/>
              <a:gd name="connsiteY0" fmla="*/ 196625 h 277464"/>
              <a:gd name="connsiteX1" fmla="*/ 83361 w 439667"/>
              <a:gd name="connsiteY1" fmla="*/ 239364 h 277464"/>
              <a:gd name="connsiteX2" fmla="*/ 0 w 439667"/>
              <a:gd name="connsiteY2" fmla="*/ 277464 h 277464"/>
              <a:gd name="connsiteX3" fmla="*/ 7619 w 439667"/>
              <a:gd name="connsiteY3" fmla="*/ 196625 h 277464"/>
              <a:gd name="connsiteX0" fmla="*/ 43814 w 439667"/>
              <a:gd name="connsiteY0" fmla="*/ 410 h 277464"/>
              <a:gd name="connsiteX1" fmla="*/ 439667 w 439667"/>
              <a:gd name="connsiteY1" fmla="*/ 158920 h 27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667" h="277464" stroke="0" extrusionOk="0">
                <a:moveTo>
                  <a:pt x="7619" y="196625"/>
                </a:moveTo>
                <a:cubicBezTo>
                  <a:pt x="217787" y="196625"/>
                  <a:pt x="83361" y="167363"/>
                  <a:pt x="83361" y="239364"/>
                </a:cubicBezTo>
                <a:lnTo>
                  <a:pt x="0" y="277464"/>
                </a:lnTo>
                <a:cubicBezTo>
                  <a:pt x="0" y="234008"/>
                  <a:pt x="7619" y="240081"/>
                  <a:pt x="7619" y="196625"/>
                </a:cubicBezTo>
                <a:close/>
              </a:path>
              <a:path w="439667" h="277464" fill="none">
                <a:moveTo>
                  <a:pt x="43814" y="410"/>
                </a:moveTo>
                <a:cubicBezTo>
                  <a:pt x="278451" y="-5928"/>
                  <a:pt x="371637" y="61910"/>
                  <a:pt x="439667" y="158920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39"/>
          <p:cNvSpPr/>
          <p:nvPr/>
        </p:nvSpPr>
        <p:spPr>
          <a:xfrm>
            <a:off x="4339680" y="3149294"/>
            <a:ext cx="460920" cy="130369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403859 w 887271"/>
              <a:gd name="connsiteY0" fmla="*/ 1915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403859 w 887271"/>
              <a:gd name="connsiteY3" fmla="*/ 1915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403859 w 887271"/>
              <a:gd name="connsiteY0" fmla="*/ 191576 h 539115"/>
              <a:gd name="connsiteX1" fmla="*/ 723441 w 887271"/>
              <a:gd name="connsiteY1" fmla="*/ 321945 h 539115"/>
              <a:gd name="connsiteX2" fmla="*/ 0 w 887271"/>
              <a:gd name="connsiteY2" fmla="*/ 539115 h 539115"/>
              <a:gd name="connsiteX3" fmla="*/ 403859 w 887271"/>
              <a:gd name="connsiteY3" fmla="*/ 1915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0 w 483412"/>
              <a:gd name="connsiteY0" fmla="*/ 191576 h 321945"/>
              <a:gd name="connsiteX1" fmla="*/ 319582 w 483412"/>
              <a:gd name="connsiteY1" fmla="*/ 321945 h 321945"/>
              <a:gd name="connsiteX2" fmla="*/ 156211 w 483412"/>
              <a:gd name="connsiteY2" fmla="*/ 287655 h 321945"/>
              <a:gd name="connsiteX3" fmla="*/ 0 w 483412"/>
              <a:gd name="connsiteY3" fmla="*/ 191576 h 321945"/>
              <a:gd name="connsiteX0" fmla="*/ 207645 w 483412"/>
              <a:gd name="connsiteY0" fmla="*/ 262061 h 321945"/>
              <a:gd name="connsiteX1" fmla="*/ 483412 w 483412"/>
              <a:gd name="connsiteY1" fmla="*/ 0 h 321945"/>
              <a:gd name="connsiteX0" fmla="*/ 0 w 483412"/>
              <a:gd name="connsiteY0" fmla="*/ 193887 h 324256"/>
              <a:gd name="connsiteX1" fmla="*/ 319582 w 483412"/>
              <a:gd name="connsiteY1" fmla="*/ 324256 h 324256"/>
              <a:gd name="connsiteX2" fmla="*/ 156211 w 483412"/>
              <a:gd name="connsiteY2" fmla="*/ 289966 h 324256"/>
              <a:gd name="connsiteX3" fmla="*/ 0 w 483412"/>
              <a:gd name="connsiteY3" fmla="*/ 193887 h 324256"/>
              <a:gd name="connsiteX0" fmla="*/ 13335 w 483412"/>
              <a:gd name="connsiteY0" fmla="*/ 146262 h 324256"/>
              <a:gd name="connsiteX1" fmla="*/ 483412 w 483412"/>
              <a:gd name="connsiteY1" fmla="*/ 2311 h 324256"/>
              <a:gd name="connsiteX0" fmla="*/ 0 w 323392"/>
              <a:gd name="connsiteY0" fmla="*/ 98278 h 276383"/>
              <a:gd name="connsiteX1" fmla="*/ 319582 w 323392"/>
              <a:gd name="connsiteY1" fmla="*/ 228647 h 276383"/>
              <a:gd name="connsiteX2" fmla="*/ 156211 w 323392"/>
              <a:gd name="connsiteY2" fmla="*/ 194357 h 276383"/>
              <a:gd name="connsiteX3" fmla="*/ 0 w 323392"/>
              <a:gd name="connsiteY3" fmla="*/ 98278 h 276383"/>
              <a:gd name="connsiteX0" fmla="*/ 13335 w 323392"/>
              <a:gd name="connsiteY0" fmla="*/ 50653 h 276383"/>
              <a:gd name="connsiteX1" fmla="*/ 323392 w 323392"/>
              <a:gd name="connsiteY1" fmla="*/ 276272 h 276383"/>
              <a:gd name="connsiteX0" fmla="*/ 0 w 323392"/>
              <a:gd name="connsiteY0" fmla="*/ 93064 h 279160"/>
              <a:gd name="connsiteX1" fmla="*/ 319582 w 323392"/>
              <a:gd name="connsiteY1" fmla="*/ 223433 h 279160"/>
              <a:gd name="connsiteX2" fmla="*/ 156211 w 323392"/>
              <a:gd name="connsiteY2" fmla="*/ 189143 h 279160"/>
              <a:gd name="connsiteX3" fmla="*/ 0 w 323392"/>
              <a:gd name="connsiteY3" fmla="*/ 93064 h 279160"/>
              <a:gd name="connsiteX0" fmla="*/ 13335 w 323392"/>
              <a:gd name="connsiteY0" fmla="*/ 45439 h 279160"/>
              <a:gd name="connsiteX1" fmla="*/ 323392 w 323392"/>
              <a:gd name="connsiteY1" fmla="*/ 271058 h 279160"/>
              <a:gd name="connsiteX0" fmla="*/ 0 w 323392"/>
              <a:gd name="connsiteY0" fmla="*/ 47625 h 249997"/>
              <a:gd name="connsiteX1" fmla="*/ 319582 w 323392"/>
              <a:gd name="connsiteY1" fmla="*/ 177994 h 249997"/>
              <a:gd name="connsiteX2" fmla="*/ 156211 w 323392"/>
              <a:gd name="connsiteY2" fmla="*/ 143704 h 249997"/>
              <a:gd name="connsiteX3" fmla="*/ 0 w 323392"/>
              <a:gd name="connsiteY3" fmla="*/ 47625 h 249997"/>
              <a:gd name="connsiteX0" fmla="*/ 13335 w 323392"/>
              <a:gd name="connsiteY0" fmla="*/ 0 h 249997"/>
              <a:gd name="connsiteX1" fmla="*/ 323392 w 323392"/>
              <a:gd name="connsiteY1" fmla="*/ 225619 h 249997"/>
              <a:gd name="connsiteX0" fmla="*/ 0 w 319582"/>
              <a:gd name="connsiteY0" fmla="*/ 47625 h 246655"/>
              <a:gd name="connsiteX1" fmla="*/ 319582 w 319582"/>
              <a:gd name="connsiteY1" fmla="*/ 177994 h 246655"/>
              <a:gd name="connsiteX2" fmla="*/ 156211 w 319582"/>
              <a:gd name="connsiteY2" fmla="*/ 143704 h 246655"/>
              <a:gd name="connsiteX3" fmla="*/ 0 w 319582"/>
              <a:gd name="connsiteY3" fmla="*/ 47625 h 246655"/>
              <a:gd name="connsiteX0" fmla="*/ 13335 w 319582"/>
              <a:gd name="connsiteY0" fmla="*/ 0 h 246655"/>
              <a:gd name="connsiteX1" fmla="*/ 285292 w 319582"/>
              <a:gd name="connsiteY1" fmla="*/ 221809 h 246655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319582"/>
              <a:gd name="connsiteY0" fmla="*/ 47625 h 221809"/>
              <a:gd name="connsiteX1" fmla="*/ 319582 w 319582"/>
              <a:gd name="connsiteY1" fmla="*/ 177994 h 221809"/>
              <a:gd name="connsiteX2" fmla="*/ 156211 w 319582"/>
              <a:gd name="connsiteY2" fmla="*/ 143704 h 221809"/>
              <a:gd name="connsiteX3" fmla="*/ 0 w 319582"/>
              <a:gd name="connsiteY3" fmla="*/ 47625 h 221809"/>
              <a:gd name="connsiteX0" fmla="*/ 13335 w 319582"/>
              <a:gd name="connsiteY0" fmla="*/ 0 h 221809"/>
              <a:gd name="connsiteX1" fmla="*/ 285292 w 319582"/>
              <a:gd name="connsiteY1" fmla="*/ 221809 h 221809"/>
              <a:gd name="connsiteX0" fmla="*/ 0 w 502462"/>
              <a:gd name="connsiteY0" fmla="*/ 47625 h 177994"/>
              <a:gd name="connsiteX1" fmla="*/ 319582 w 502462"/>
              <a:gd name="connsiteY1" fmla="*/ 177994 h 177994"/>
              <a:gd name="connsiteX2" fmla="*/ 156211 w 502462"/>
              <a:gd name="connsiteY2" fmla="*/ 143704 h 177994"/>
              <a:gd name="connsiteX3" fmla="*/ 0 w 502462"/>
              <a:gd name="connsiteY3" fmla="*/ 47625 h 177994"/>
              <a:gd name="connsiteX0" fmla="*/ 13335 w 502462"/>
              <a:gd name="connsiteY0" fmla="*/ 0 h 177994"/>
              <a:gd name="connsiteX1" fmla="*/ 502462 w 502462"/>
              <a:gd name="connsiteY1" fmla="*/ 92269 h 177994"/>
              <a:gd name="connsiteX0" fmla="*/ 0 w 502462"/>
              <a:gd name="connsiteY0" fmla="*/ 0 h 130369"/>
              <a:gd name="connsiteX1" fmla="*/ 319582 w 502462"/>
              <a:gd name="connsiteY1" fmla="*/ 130369 h 130369"/>
              <a:gd name="connsiteX2" fmla="*/ 156211 w 502462"/>
              <a:gd name="connsiteY2" fmla="*/ 96079 h 130369"/>
              <a:gd name="connsiteX3" fmla="*/ 0 w 502462"/>
              <a:gd name="connsiteY3" fmla="*/ 0 h 130369"/>
              <a:gd name="connsiteX0" fmla="*/ 161925 w 502462"/>
              <a:gd name="connsiteY0" fmla="*/ 17145 h 130369"/>
              <a:gd name="connsiteX1" fmla="*/ 502462 w 502462"/>
              <a:gd name="connsiteY1" fmla="*/ 44644 h 130369"/>
              <a:gd name="connsiteX0" fmla="*/ 0 w 502462"/>
              <a:gd name="connsiteY0" fmla="*/ 0 h 130369"/>
              <a:gd name="connsiteX1" fmla="*/ 319582 w 502462"/>
              <a:gd name="connsiteY1" fmla="*/ 130369 h 130369"/>
              <a:gd name="connsiteX2" fmla="*/ 156211 w 502462"/>
              <a:gd name="connsiteY2" fmla="*/ 96079 h 130369"/>
              <a:gd name="connsiteX3" fmla="*/ 0 w 502462"/>
              <a:gd name="connsiteY3" fmla="*/ 0 h 130369"/>
              <a:gd name="connsiteX0" fmla="*/ 161925 w 502462"/>
              <a:gd name="connsiteY0" fmla="*/ 17145 h 130369"/>
              <a:gd name="connsiteX1" fmla="*/ 502462 w 502462"/>
              <a:gd name="connsiteY1" fmla="*/ 44644 h 130369"/>
              <a:gd name="connsiteX0" fmla="*/ 0 w 502462"/>
              <a:gd name="connsiteY0" fmla="*/ 0 h 130369"/>
              <a:gd name="connsiteX1" fmla="*/ 319582 w 502462"/>
              <a:gd name="connsiteY1" fmla="*/ 130369 h 130369"/>
              <a:gd name="connsiteX2" fmla="*/ 156211 w 502462"/>
              <a:gd name="connsiteY2" fmla="*/ 96079 h 130369"/>
              <a:gd name="connsiteX3" fmla="*/ 0 w 502462"/>
              <a:gd name="connsiteY3" fmla="*/ 0 h 130369"/>
              <a:gd name="connsiteX0" fmla="*/ 161925 w 502462"/>
              <a:gd name="connsiteY0" fmla="*/ 17145 h 130369"/>
              <a:gd name="connsiteX1" fmla="*/ 502462 w 502462"/>
              <a:gd name="connsiteY1" fmla="*/ 44644 h 130369"/>
              <a:gd name="connsiteX0" fmla="*/ 0 w 502462"/>
              <a:gd name="connsiteY0" fmla="*/ 0 h 130369"/>
              <a:gd name="connsiteX1" fmla="*/ 319582 w 502462"/>
              <a:gd name="connsiteY1" fmla="*/ 130369 h 130369"/>
              <a:gd name="connsiteX2" fmla="*/ 156211 w 502462"/>
              <a:gd name="connsiteY2" fmla="*/ 96079 h 130369"/>
              <a:gd name="connsiteX3" fmla="*/ 0 w 502462"/>
              <a:gd name="connsiteY3" fmla="*/ 0 h 130369"/>
              <a:gd name="connsiteX0" fmla="*/ 161925 w 502462"/>
              <a:gd name="connsiteY0" fmla="*/ 17145 h 130369"/>
              <a:gd name="connsiteX1" fmla="*/ 502462 w 502462"/>
              <a:gd name="connsiteY1" fmla="*/ 44644 h 13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462" h="130369" stroke="0" extrusionOk="0">
                <a:moveTo>
                  <a:pt x="0" y="0"/>
                </a:moveTo>
                <a:cubicBezTo>
                  <a:pt x="210168" y="0"/>
                  <a:pt x="319582" y="58368"/>
                  <a:pt x="319582" y="130369"/>
                </a:cubicBezTo>
                <a:lnTo>
                  <a:pt x="156211" y="96079"/>
                </a:lnTo>
                <a:cubicBezTo>
                  <a:pt x="156211" y="52623"/>
                  <a:pt x="0" y="43456"/>
                  <a:pt x="0" y="0"/>
                </a:cubicBezTo>
                <a:close/>
              </a:path>
              <a:path w="502462" h="130369" fill="none">
                <a:moveTo>
                  <a:pt x="161925" y="17145"/>
                </a:moveTo>
                <a:cubicBezTo>
                  <a:pt x="288273" y="135255"/>
                  <a:pt x="487222" y="102183"/>
                  <a:pt x="502462" y="44644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30" y="256545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61" y="307856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35" y="2817827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c 39"/>
          <p:cNvSpPr/>
          <p:nvPr/>
        </p:nvSpPr>
        <p:spPr>
          <a:xfrm>
            <a:off x="4502993" y="2934504"/>
            <a:ext cx="342741" cy="166516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697229 w 887271"/>
              <a:gd name="connsiteY0" fmla="*/ 772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697229 w 887271"/>
              <a:gd name="connsiteY0" fmla="*/ 77276 h 539115"/>
              <a:gd name="connsiteX1" fmla="*/ 772971 w 887271"/>
              <a:gd name="connsiteY1" fmla="*/ 1200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85725 w 275767"/>
              <a:gd name="connsiteY0" fmla="*/ 77276 h 262061"/>
              <a:gd name="connsiteX1" fmla="*/ 161467 w 275767"/>
              <a:gd name="connsiteY1" fmla="*/ 120015 h 262061"/>
              <a:gd name="connsiteX2" fmla="*/ 78106 w 275767"/>
              <a:gd name="connsiteY2" fmla="*/ 158115 h 262061"/>
              <a:gd name="connsiteX3" fmla="*/ 85725 w 275767"/>
              <a:gd name="connsiteY3" fmla="*/ 77276 h 262061"/>
              <a:gd name="connsiteX0" fmla="*/ 0 w 275767"/>
              <a:gd name="connsiteY0" fmla="*/ 262061 h 262061"/>
              <a:gd name="connsiteX1" fmla="*/ 275767 w 275767"/>
              <a:gd name="connsiteY1" fmla="*/ 0 h 262061"/>
              <a:gd name="connsiteX0" fmla="*/ 85725 w 595807"/>
              <a:gd name="connsiteY0" fmla="*/ 5883 h 190668"/>
              <a:gd name="connsiteX1" fmla="*/ 161467 w 595807"/>
              <a:gd name="connsiteY1" fmla="*/ 48622 h 190668"/>
              <a:gd name="connsiteX2" fmla="*/ 78106 w 595807"/>
              <a:gd name="connsiteY2" fmla="*/ 86722 h 190668"/>
              <a:gd name="connsiteX3" fmla="*/ 85725 w 595807"/>
              <a:gd name="connsiteY3" fmla="*/ 5883 h 190668"/>
              <a:gd name="connsiteX0" fmla="*/ 0 w 595807"/>
              <a:gd name="connsiteY0" fmla="*/ 190668 h 190668"/>
              <a:gd name="connsiteX1" fmla="*/ 595807 w 595807"/>
              <a:gd name="connsiteY1" fmla="*/ 997 h 190668"/>
              <a:gd name="connsiteX0" fmla="*/ 7619 w 517701"/>
              <a:gd name="connsiteY0" fmla="*/ 250166 h 331005"/>
              <a:gd name="connsiteX1" fmla="*/ 83361 w 517701"/>
              <a:gd name="connsiteY1" fmla="*/ 292905 h 331005"/>
              <a:gd name="connsiteX2" fmla="*/ 0 w 517701"/>
              <a:gd name="connsiteY2" fmla="*/ 331005 h 331005"/>
              <a:gd name="connsiteX3" fmla="*/ 7619 w 517701"/>
              <a:gd name="connsiteY3" fmla="*/ 250166 h 331005"/>
              <a:gd name="connsiteX0" fmla="*/ 43814 w 517701"/>
              <a:gd name="connsiteY0" fmla="*/ 53951 h 331005"/>
              <a:gd name="connsiteX1" fmla="*/ 517701 w 517701"/>
              <a:gd name="connsiteY1" fmla="*/ 245280 h 331005"/>
              <a:gd name="connsiteX0" fmla="*/ 7619 w 517701"/>
              <a:gd name="connsiteY0" fmla="*/ 196664 h 277503"/>
              <a:gd name="connsiteX1" fmla="*/ 83361 w 517701"/>
              <a:gd name="connsiteY1" fmla="*/ 239403 h 277503"/>
              <a:gd name="connsiteX2" fmla="*/ 0 w 517701"/>
              <a:gd name="connsiteY2" fmla="*/ 277503 h 277503"/>
              <a:gd name="connsiteX3" fmla="*/ 7619 w 517701"/>
              <a:gd name="connsiteY3" fmla="*/ 196664 h 277503"/>
              <a:gd name="connsiteX0" fmla="*/ 43814 w 517701"/>
              <a:gd name="connsiteY0" fmla="*/ 449 h 277503"/>
              <a:gd name="connsiteX1" fmla="*/ 517701 w 517701"/>
              <a:gd name="connsiteY1" fmla="*/ 191778 h 277503"/>
              <a:gd name="connsiteX0" fmla="*/ 7619 w 517701"/>
              <a:gd name="connsiteY0" fmla="*/ 201905 h 282744"/>
              <a:gd name="connsiteX1" fmla="*/ 83361 w 517701"/>
              <a:gd name="connsiteY1" fmla="*/ 244644 h 282744"/>
              <a:gd name="connsiteX2" fmla="*/ 0 w 517701"/>
              <a:gd name="connsiteY2" fmla="*/ 282744 h 282744"/>
              <a:gd name="connsiteX3" fmla="*/ 7619 w 517701"/>
              <a:gd name="connsiteY3" fmla="*/ 201905 h 282744"/>
              <a:gd name="connsiteX0" fmla="*/ 43814 w 517701"/>
              <a:gd name="connsiteY0" fmla="*/ 5690 h 282744"/>
              <a:gd name="connsiteX1" fmla="*/ 517701 w 517701"/>
              <a:gd name="connsiteY1" fmla="*/ 197019 h 282744"/>
              <a:gd name="connsiteX0" fmla="*/ 7619 w 350061"/>
              <a:gd name="connsiteY0" fmla="*/ 200722 h 281561"/>
              <a:gd name="connsiteX1" fmla="*/ 83361 w 350061"/>
              <a:gd name="connsiteY1" fmla="*/ 243461 h 281561"/>
              <a:gd name="connsiteX2" fmla="*/ 0 w 350061"/>
              <a:gd name="connsiteY2" fmla="*/ 281561 h 281561"/>
              <a:gd name="connsiteX3" fmla="*/ 7619 w 350061"/>
              <a:gd name="connsiteY3" fmla="*/ 200722 h 281561"/>
              <a:gd name="connsiteX0" fmla="*/ 43814 w 350061"/>
              <a:gd name="connsiteY0" fmla="*/ 4507 h 281561"/>
              <a:gd name="connsiteX1" fmla="*/ 350061 w 350061"/>
              <a:gd name="connsiteY1" fmla="*/ 268226 h 281561"/>
              <a:gd name="connsiteX0" fmla="*/ 7619 w 401336"/>
              <a:gd name="connsiteY0" fmla="*/ 201257 h 282096"/>
              <a:gd name="connsiteX1" fmla="*/ 83361 w 401336"/>
              <a:gd name="connsiteY1" fmla="*/ 243996 h 282096"/>
              <a:gd name="connsiteX2" fmla="*/ 0 w 401336"/>
              <a:gd name="connsiteY2" fmla="*/ 282096 h 282096"/>
              <a:gd name="connsiteX3" fmla="*/ 7619 w 401336"/>
              <a:gd name="connsiteY3" fmla="*/ 201257 h 282096"/>
              <a:gd name="connsiteX0" fmla="*/ 43814 w 401336"/>
              <a:gd name="connsiteY0" fmla="*/ 5042 h 282096"/>
              <a:gd name="connsiteX1" fmla="*/ 401336 w 401336"/>
              <a:gd name="connsiteY1" fmla="*/ 231729 h 282096"/>
              <a:gd name="connsiteX0" fmla="*/ 7619 w 401823"/>
              <a:gd name="connsiteY0" fmla="*/ 203884 h 284723"/>
              <a:gd name="connsiteX1" fmla="*/ 83361 w 401823"/>
              <a:gd name="connsiteY1" fmla="*/ 246623 h 284723"/>
              <a:gd name="connsiteX2" fmla="*/ 0 w 401823"/>
              <a:gd name="connsiteY2" fmla="*/ 284723 h 284723"/>
              <a:gd name="connsiteX3" fmla="*/ 7619 w 401823"/>
              <a:gd name="connsiteY3" fmla="*/ 203884 h 284723"/>
              <a:gd name="connsiteX0" fmla="*/ 43814 w 401823"/>
              <a:gd name="connsiteY0" fmla="*/ 7669 h 284723"/>
              <a:gd name="connsiteX1" fmla="*/ 401336 w 401823"/>
              <a:gd name="connsiteY1" fmla="*/ 234356 h 284723"/>
              <a:gd name="connsiteX0" fmla="*/ 7619 w 401456"/>
              <a:gd name="connsiteY0" fmla="*/ 196268 h 277107"/>
              <a:gd name="connsiteX1" fmla="*/ 83361 w 401456"/>
              <a:gd name="connsiteY1" fmla="*/ 239007 h 277107"/>
              <a:gd name="connsiteX2" fmla="*/ 0 w 401456"/>
              <a:gd name="connsiteY2" fmla="*/ 277107 h 277107"/>
              <a:gd name="connsiteX3" fmla="*/ 7619 w 401456"/>
              <a:gd name="connsiteY3" fmla="*/ 196268 h 277107"/>
              <a:gd name="connsiteX0" fmla="*/ 43814 w 401456"/>
              <a:gd name="connsiteY0" fmla="*/ 53 h 277107"/>
              <a:gd name="connsiteX1" fmla="*/ 401336 w 401456"/>
              <a:gd name="connsiteY1" fmla="*/ 226740 h 2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56" h="277107" stroke="0" extrusionOk="0">
                <a:moveTo>
                  <a:pt x="7619" y="196268"/>
                </a:moveTo>
                <a:cubicBezTo>
                  <a:pt x="217787" y="196268"/>
                  <a:pt x="83361" y="167006"/>
                  <a:pt x="83361" y="239007"/>
                </a:cubicBezTo>
                <a:lnTo>
                  <a:pt x="0" y="277107"/>
                </a:lnTo>
                <a:cubicBezTo>
                  <a:pt x="0" y="233651"/>
                  <a:pt x="7619" y="239724"/>
                  <a:pt x="7619" y="196268"/>
                </a:cubicBezTo>
                <a:close/>
              </a:path>
              <a:path w="401456" h="277107" fill="none">
                <a:moveTo>
                  <a:pt x="43814" y="53"/>
                </a:moveTo>
                <a:cubicBezTo>
                  <a:pt x="229662" y="-2938"/>
                  <a:pt x="406748" y="123654"/>
                  <a:pt x="401336" y="226740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62" y="283861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c 39"/>
          <p:cNvSpPr/>
          <p:nvPr/>
        </p:nvSpPr>
        <p:spPr>
          <a:xfrm>
            <a:off x="4990731" y="2892695"/>
            <a:ext cx="1153971" cy="280685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697229 w 887271"/>
              <a:gd name="connsiteY0" fmla="*/ 772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697229 w 887271"/>
              <a:gd name="connsiteY0" fmla="*/ 77276 h 539115"/>
              <a:gd name="connsiteX1" fmla="*/ 772971 w 887271"/>
              <a:gd name="connsiteY1" fmla="*/ 1200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85725 w 275767"/>
              <a:gd name="connsiteY0" fmla="*/ 77276 h 262061"/>
              <a:gd name="connsiteX1" fmla="*/ 161467 w 275767"/>
              <a:gd name="connsiteY1" fmla="*/ 120015 h 262061"/>
              <a:gd name="connsiteX2" fmla="*/ 78106 w 275767"/>
              <a:gd name="connsiteY2" fmla="*/ 158115 h 262061"/>
              <a:gd name="connsiteX3" fmla="*/ 85725 w 275767"/>
              <a:gd name="connsiteY3" fmla="*/ 77276 h 262061"/>
              <a:gd name="connsiteX0" fmla="*/ 0 w 275767"/>
              <a:gd name="connsiteY0" fmla="*/ 262061 h 262061"/>
              <a:gd name="connsiteX1" fmla="*/ 275767 w 275767"/>
              <a:gd name="connsiteY1" fmla="*/ 0 h 262061"/>
              <a:gd name="connsiteX0" fmla="*/ 85725 w 595807"/>
              <a:gd name="connsiteY0" fmla="*/ 5883 h 190668"/>
              <a:gd name="connsiteX1" fmla="*/ 161467 w 595807"/>
              <a:gd name="connsiteY1" fmla="*/ 48622 h 190668"/>
              <a:gd name="connsiteX2" fmla="*/ 78106 w 595807"/>
              <a:gd name="connsiteY2" fmla="*/ 86722 h 190668"/>
              <a:gd name="connsiteX3" fmla="*/ 85725 w 595807"/>
              <a:gd name="connsiteY3" fmla="*/ 5883 h 190668"/>
              <a:gd name="connsiteX0" fmla="*/ 0 w 595807"/>
              <a:gd name="connsiteY0" fmla="*/ 190668 h 190668"/>
              <a:gd name="connsiteX1" fmla="*/ 595807 w 595807"/>
              <a:gd name="connsiteY1" fmla="*/ 997 h 190668"/>
              <a:gd name="connsiteX0" fmla="*/ 7619 w 517701"/>
              <a:gd name="connsiteY0" fmla="*/ 250166 h 331005"/>
              <a:gd name="connsiteX1" fmla="*/ 83361 w 517701"/>
              <a:gd name="connsiteY1" fmla="*/ 292905 h 331005"/>
              <a:gd name="connsiteX2" fmla="*/ 0 w 517701"/>
              <a:gd name="connsiteY2" fmla="*/ 331005 h 331005"/>
              <a:gd name="connsiteX3" fmla="*/ 7619 w 517701"/>
              <a:gd name="connsiteY3" fmla="*/ 250166 h 331005"/>
              <a:gd name="connsiteX0" fmla="*/ 43814 w 517701"/>
              <a:gd name="connsiteY0" fmla="*/ 53951 h 331005"/>
              <a:gd name="connsiteX1" fmla="*/ 517701 w 517701"/>
              <a:gd name="connsiteY1" fmla="*/ 245280 h 331005"/>
              <a:gd name="connsiteX0" fmla="*/ 7619 w 517701"/>
              <a:gd name="connsiteY0" fmla="*/ 196664 h 277503"/>
              <a:gd name="connsiteX1" fmla="*/ 83361 w 517701"/>
              <a:gd name="connsiteY1" fmla="*/ 239403 h 277503"/>
              <a:gd name="connsiteX2" fmla="*/ 0 w 517701"/>
              <a:gd name="connsiteY2" fmla="*/ 277503 h 277503"/>
              <a:gd name="connsiteX3" fmla="*/ 7619 w 517701"/>
              <a:gd name="connsiteY3" fmla="*/ 196664 h 277503"/>
              <a:gd name="connsiteX0" fmla="*/ 43814 w 517701"/>
              <a:gd name="connsiteY0" fmla="*/ 449 h 277503"/>
              <a:gd name="connsiteX1" fmla="*/ 517701 w 517701"/>
              <a:gd name="connsiteY1" fmla="*/ 191778 h 277503"/>
              <a:gd name="connsiteX0" fmla="*/ 7619 w 517701"/>
              <a:gd name="connsiteY0" fmla="*/ 201905 h 282744"/>
              <a:gd name="connsiteX1" fmla="*/ 83361 w 517701"/>
              <a:gd name="connsiteY1" fmla="*/ 244644 h 282744"/>
              <a:gd name="connsiteX2" fmla="*/ 0 w 517701"/>
              <a:gd name="connsiteY2" fmla="*/ 282744 h 282744"/>
              <a:gd name="connsiteX3" fmla="*/ 7619 w 517701"/>
              <a:gd name="connsiteY3" fmla="*/ 201905 h 282744"/>
              <a:gd name="connsiteX0" fmla="*/ 43814 w 517701"/>
              <a:gd name="connsiteY0" fmla="*/ 5690 h 282744"/>
              <a:gd name="connsiteX1" fmla="*/ 517701 w 517701"/>
              <a:gd name="connsiteY1" fmla="*/ 197019 h 282744"/>
              <a:gd name="connsiteX0" fmla="*/ 7619 w 1153971"/>
              <a:gd name="connsiteY0" fmla="*/ 202926 h 283765"/>
              <a:gd name="connsiteX1" fmla="*/ 83361 w 1153971"/>
              <a:gd name="connsiteY1" fmla="*/ 245665 h 283765"/>
              <a:gd name="connsiteX2" fmla="*/ 0 w 1153971"/>
              <a:gd name="connsiteY2" fmla="*/ 283765 h 283765"/>
              <a:gd name="connsiteX3" fmla="*/ 7619 w 1153971"/>
              <a:gd name="connsiteY3" fmla="*/ 202926 h 283765"/>
              <a:gd name="connsiteX0" fmla="*/ 43814 w 1153971"/>
              <a:gd name="connsiteY0" fmla="*/ 6711 h 283765"/>
              <a:gd name="connsiteX1" fmla="*/ 1153971 w 1153971"/>
              <a:gd name="connsiteY1" fmla="*/ 156130 h 283765"/>
              <a:gd name="connsiteX0" fmla="*/ 7619 w 1153971"/>
              <a:gd name="connsiteY0" fmla="*/ 199846 h 280685"/>
              <a:gd name="connsiteX1" fmla="*/ 83361 w 1153971"/>
              <a:gd name="connsiteY1" fmla="*/ 242585 h 280685"/>
              <a:gd name="connsiteX2" fmla="*/ 0 w 1153971"/>
              <a:gd name="connsiteY2" fmla="*/ 280685 h 280685"/>
              <a:gd name="connsiteX3" fmla="*/ 7619 w 1153971"/>
              <a:gd name="connsiteY3" fmla="*/ 199846 h 280685"/>
              <a:gd name="connsiteX0" fmla="*/ 43814 w 1153971"/>
              <a:gd name="connsiteY0" fmla="*/ 3631 h 280685"/>
              <a:gd name="connsiteX1" fmla="*/ 1153971 w 1153971"/>
              <a:gd name="connsiteY1" fmla="*/ 153050 h 28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3971" h="280685" stroke="0" extrusionOk="0">
                <a:moveTo>
                  <a:pt x="7619" y="199846"/>
                </a:moveTo>
                <a:cubicBezTo>
                  <a:pt x="217787" y="199846"/>
                  <a:pt x="83361" y="170584"/>
                  <a:pt x="83361" y="242585"/>
                </a:cubicBezTo>
                <a:lnTo>
                  <a:pt x="0" y="280685"/>
                </a:lnTo>
                <a:cubicBezTo>
                  <a:pt x="0" y="237229"/>
                  <a:pt x="7619" y="243302"/>
                  <a:pt x="7619" y="199846"/>
                </a:cubicBezTo>
                <a:close/>
              </a:path>
              <a:path w="1153971" h="280685" fill="none">
                <a:moveTo>
                  <a:pt x="43814" y="3631"/>
                </a:moveTo>
                <a:cubicBezTo>
                  <a:pt x="372092" y="-42089"/>
                  <a:pt x="460551" y="362989"/>
                  <a:pt x="1153971" y="153050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39"/>
          <p:cNvSpPr/>
          <p:nvPr/>
        </p:nvSpPr>
        <p:spPr>
          <a:xfrm>
            <a:off x="4845734" y="2979689"/>
            <a:ext cx="505914" cy="201101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0 w 846528"/>
              <a:gd name="connsiteY0" fmla="*/ 203835 h 334204"/>
              <a:gd name="connsiteX1" fmla="*/ 380542 w 846528"/>
              <a:gd name="connsiteY1" fmla="*/ 334204 h 334204"/>
              <a:gd name="connsiteX2" fmla="*/ 1 w 846528"/>
              <a:gd name="connsiteY2" fmla="*/ 334204 h 334204"/>
              <a:gd name="connsiteX3" fmla="*/ 0 w 846528"/>
              <a:gd name="connsiteY3" fmla="*/ 203835 h 334204"/>
              <a:gd name="connsiteX0" fmla="*/ 542925 w 846528"/>
              <a:gd name="connsiteY0" fmla="*/ 0 h 334204"/>
              <a:gd name="connsiteX1" fmla="*/ 677722 w 846528"/>
              <a:gd name="connsiteY1" fmla="*/ 233239 h 334204"/>
              <a:gd name="connsiteX0" fmla="*/ 0 w 881006"/>
              <a:gd name="connsiteY0" fmla="*/ 389696 h 520065"/>
              <a:gd name="connsiteX1" fmla="*/ 380542 w 881006"/>
              <a:gd name="connsiteY1" fmla="*/ 520065 h 520065"/>
              <a:gd name="connsiteX2" fmla="*/ 1 w 881006"/>
              <a:gd name="connsiteY2" fmla="*/ 520065 h 520065"/>
              <a:gd name="connsiteX3" fmla="*/ 0 w 881006"/>
              <a:gd name="connsiteY3" fmla="*/ 389696 h 520065"/>
              <a:gd name="connsiteX0" fmla="*/ 542925 w 881006"/>
              <a:gd name="connsiteY0" fmla="*/ 185861 h 520065"/>
              <a:gd name="connsiteX1" fmla="*/ 830122 w 881006"/>
              <a:gd name="connsiteY1" fmla="*/ 0 h 520065"/>
              <a:gd name="connsiteX0" fmla="*/ 0 w 912279"/>
              <a:gd name="connsiteY0" fmla="*/ 391791 h 522160"/>
              <a:gd name="connsiteX1" fmla="*/ 380542 w 912279"/>
              <a:gd name="connsiteY1" fmla="*/ 522160 h 522160"/>
              <a:gd name="connsiteX2" fmla="*/ 1 w 912279"/>
              <a:gd name="connsiteY2" fmla="*/ 522160 h 522160"/>
              <a:gd name="connsiteX3" fmla="*/ 0 w 912279"/>
              <a:gd name="connsiteY3" fmla="*/ 391791 h 522160"/>
              <a:gd name="connsiteX0" fmla="*/ 542925 w 912279"/>
              <a:gd name="connsiteY0" fmla="*/ 187956 h 522160"/>
              <a:gd name="connsiteX1" fmla="*/ 830122 w 912279"/>
              <a:gd name="connsiteY1" fmla="*/ 2095 h 522160"/>
              <a:gd name="connsiteX0" fmla="*/ 0 w 830122"/>
              <a:gd name="connsiteY0" fmla="*/ 402341 h 532710"/>
              <a:gd name="connsiteX1" fmla="*/ 380542 w 830122"/>
              <a:gd name="connsiteY1" fmla="*/ 532710 h 532710"/>
              <a:gd name="connsiteX2" fmla="*/ 1 w 830122"/>
              <a:gd name="connsiteY2" fmla="*/ 532710 h 532710"/>
              <a:gd name="connsiteX3" fmla="*/ 0 w 830122"/>
              <a:gd name="connsiteY3" fmla="*/ 402341 h 532710"/>
              <a:gd name="connsiteX0" fmla="*/ 542925 w 830122"/>
              <a:gd name="connsiteY0" fmla="*/ 198506 h 532710"/>
              <a:gd name="connsiteX1" fmla="*/ 830122 w 830122"/>
              <a:gd name="connsiteY1" fmla="*/ 12645 h 532710"/>
              <a:gd name="connsiteX0" fmla="*/ 0 w 856792"/>
              <a:gd name="connsiteY0" fmla="*/ 429467 h 559836"/>
              <a:gd name="connsiteX1" fmla="*/ 380542 w 856792"/>
              <a:gd name="connsiteY1" fmla="*/ 559836 h 559836"/>
              <a:gd name="connsiteX2" fmla="*/ 1 w 856792"/>
              <a:gd name="connsiteY2" fmla="*/ 559836 h 559836"/>
              <a:gd name="connsiteX3" fmla="*/ 0 w 856792"/>
              <a:gd name="connsiteY3" fmla="*/ 429467 h 559836"/>
              <a:gd name="connsiteX0" fmla="*/ 542925 w 856792"/>
              <a:gd name="connsiteY0" fmla="*/ 225632 h 559836"/>
              <a:gd name="connsiteX1" fmla="*/ 856792 w 856792"/>
              <a:gd name="connsiteY1" fmla="*/ 9291 h 559836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542925 w 856792"/>
              <a:gd name="connsiteY0" fmla="*/ 216341 h 550545"/>
              <a:gd name="connsiteX1" fmla="*/ 856792 w 856792"/>
              <a:gd name="connsiteY1" fmla="*/ 0 h 550545"/>
              <a:gd name="connsiteX0" fmla="*/ 0 w 856792"/>
              <a:gd name="connsiteY0" fmla="*/ 420176 h 550545"/>
              <a:gd name="connsiteX1" fmla="*/ 380542 w 856792"/>
              <a:gd name="connsiteY1" fmla="*/ 550545 h 550545"/>
              <a:gd name="connsiteX2" fmla="*/ 1 w 856792"/>
              <a:gd name="connsiteY2" fmla="*/ 550545 h 550545"/>
              <a:gd name="connsiteX3" fmla="*/ 0 w 856792"/>
              <a:gd name="connsiteY3" fmla="*/ 420176 h 550545"/>
              <a:gd name="connsiteX0" fmla="*/ 611505 w 856792"/>
              <a:gd name="connsiteY0" fmla="*/ 273491 h 550545"/>
              <a:gd name="connsiteX1" fmla="*/ 856792 w 856792"/>
              <a:gd name="connsiteY1" fmla="*/ 0 h 550545"/>
              <a:gd name="connsiteX0" fmla="*/ 0 w 887272"/>
              <a:gd name="connsiteY0" fmla="*/ 408746 h 539115"/>
              <a:gd name="connsiteX1" fmla="*/ 380542 w 887272"/>
              <a:gd name="connsiteY1" fmla="*/ 539115 h 539115"/>
              <a:gd name="connsiteX2" fmla="*/ 1 w 887272"/>
              <a:gd name="connsiteY2" fmla="*/ 539115 h 539115"/>
              <a:gd name="connsiteX3" fmla="*/ 0 w 887272"/>
              <a:gd name="connsiteY3" fmla="*/ 408746 h 539115"/>
              <a:gd name="connsiteX0" fmla="*/ 611505 w 887272"/>
              <a:gd name="connsiteY0" fmla="*/ 262061 h 539115"/>
              <a:gd name="connsiteX1" fmla="*/ 887272 w 887272"/>
              <a:gd name="connsiteY1" fmla="*/ 0 h 539115"/>
              <a:gd name="connsiteX0" fmla="*/ 697229 w 887271"/>
              <a:gd name="connsiteY0" fmla="*/ 77276 h 539115"/>
              <a:gd name="connsiteX1" fmla="*/ 380541 w 887271"/>
              <a:gd name="connsiteY1" fmla="*/ 5391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697229 w 887271"/>
              <a:gd name="connsiteY0" fmla="*/ 77276 h 539115"/>
              <a:gd name="connsiteX1" fmla="*/ 772971 w 887271"/>
              <a:gd name="connsiteY1" fmla="*/ 120015 h 539115"/>
              <a:gd name="connsiteX2" fmla="*/ 0 w 887271"/>
              <a:gd name="connsiteY2" fmla="*/ 539115 h 539115"/>
              <a:gd name="connsiteX3" fmla="*/ 697229 w 887271"/>
              <a:gd name="connsiteY3" fmla="*/ 77276 h 539115"/>
              <a:gd name="connsiteX0" fmla="*/ 611504 w 887271"/>
              <a:gd name="connsiteY0" fmla="*/ 262061 h 539115"/>
              <a:gd name="connsiteX1" fmla="*/ 887271 w 887271"/>
              <a:gd name="connsiteY1" fmla="*/ 0 h 539115"/>
              <a:gd name="connsiteX0" fmla="*/ 85725 w 275767"/>
              <a:gd name="connsiteY0" fmla="*/ 77276 h 262061"/>
              <a:gd name="connsiteX1" fmla="*/ 161467 w 275767"/>
              <a:gd name="connsiteY1" fmla="*/ 120015 h 262061"/>
              <a:gd name="connsiteX2" fmla="*/ 78106 w 275767"/>
              <a:gd name="connsiteY2" fmla="*/ 158115 h 262061"/>
              <a:gd name="connsiteX3" fmla="*/ 85725 w 275767"/>
              <a:gd name="connsiteY3" fmla="*/ 77276 h 262061"/>
              <a:gd name="connsiteX0" fmla="*/ 0 w 275767"/>
              <a:gd name="connsiteY0" fmla="*/ 262061 h 262061"/>
              <a:gd name="connsiteX1" fmla="*/ 275767 w 275767"/>
              <a:gd name="connsiteY1" fmla="*/ 0 h 262061"/>
              <a:gd name="connsiteX0" fmla="*/ 85725 w 481507"/>
              <a:gd name="connsiteY0" fmla="*/ 16316 h 201101"/>
              <a:gd name="connsiteX1" fmla="*/ 161467 w 481507"/>
              <a:gd name="connsiteY1" fmla="*/ 59055 h 201101"/>
              <a:gd name="connsiteX2" fmla="*/ 78106 w 481507"/>
              <a:gd name="connsiteY2" fmla="*/ 97155 h 201101"/>
              <a:gd name="connsiteX3" fmla="*/ 85725 w 481507"/>
              <a:gd name="connsiteY3" fmla="*/ 16316 h 201101"/>
              <a:gd name="connsiteX0" fmla="*/ 0 w 481507"/>
              <a:gd name="connsiteY0" fmla="*/ 201101 h 201101"/>
              <a:gd name="connsiteX1" fmla="*/ 481507 w 481507"/>
              <a:gd name="connsiteY1" fmla="*/ 0 h 201101"/>
              <a:gd name="connsiteX0" fmla="*/ 85725 w 481507"/>
              <a:gd name="connsiteY0" fmla="*/ 16316 h 201101"/>
              <a:gd name="connsiteX1" fmla="*/ 161467 w 481507"/>
              <a:gd name="connsiteY1" fmla="*/ 59055 h 201101"/>
              <a:gd name="connsiteX2" fmla="*/ 78106 w 481507"/>
              <a:gd name="connsiteY2" fmla="*/ 97155 h 201101"/>
              <a:gd name="connsiteX3" fmla="*/ 85725 w 481507"/>
              <a:gd name="connsiteY3" fmla="*/ 16316 h 201101"/>
              <a:gd name="connsiteX0" fmla="*/ 0 w 481507"/>
              <a:gd name="connsiteY0" fmla="*/ 201101 h 201101"/>
              <a:gd name="connsiteX1" fmla="*/ 481507 w 481507"/>
              <a:gd name="connsiteY1" fmla="*/ 0 h 201101"/>
              <a:gd name="connsiteX0" fmla="*/ 85725 w 507210"/>
              <a:gd name="connsiteY0" fmla="*/ 16316 h 201101"/>
              <a:gd name="connsiteX1" fmla="*/ 161467 w 507210"/>
              <a:gd name="connsiteY1" fmla="*/ 59055 h 201101"/>
              <a:gd name="connsiteX2" fmla="*/ 78106 w 507210"/>
              <a:gd name="connsiteY2" fmla="*/ 97155 h 201101"/>
              <a:gd name="connsiteX3" fmla="*/ 85725 w 507210"/>
              <a:gd name="connsiteY3" fmla="*/ 16316 h 201101"/>
              <a:gd name="connsiteX0" fmla="*/ 0 w 507210"/>
              <a:gd name="connsiteY0" fmla="*/ 201101 h 201101"/>
              <a:gd name="connsiteX1" fmla="*/ 507210 w 507210"/>
              <a:gd name="connsiteY1" fmla="*/ 0 h 20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7210" h="201101" stroke="0" extrusionOk="0">
                <a:moveTo>
                  <a:pt x="85725" y="16316"/>
                </a:moveTo>
                <a:cubicBezTo>
                  <a:pt x="295893" y="16316"/>
                  <a:pt x="161467" y="-12946"/>
                  <a:pt x="161467" y="59055"/>
                </a:cubicBezTo>
                <a:lnTo>
                  <a:pt x="78106" y="97155"/>
                </a:lnTo>
                <a:cubicBezTo>
                  <a:pt x="78106" y="53699"/>
                  <a:pt x="85725" y="59772"/>
                  <a:pt x="85725" y="16316"/>
                </a:cubicBezTo>
                <a:close/>
              </a:path>
              <a:path w="507210" h="201101" fill="none">
                <a:moveTo>
                  <a:pt x="0" y="201101"/>
                </a:moveTo>
                <a:cubicBezTo>
                  <a:pt x="431148" y="170621"/>
                  <a:pt x="415770" y="8009"/>
                  <a:pt x="507210" y="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0873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0" y="305785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SlaviBoy\Desktop\cx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02" y="293450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c 39"/>
          <p:cNvSpPr/>
          <p:nvPr/>
        </p:nvSpPr>
        <p:spPr>
          <a:xfrm>
            <a:off x="6327582" y="2909402"/>
            <a:ext cx="966902" cy="160805"/>
          </a:xfrm>
          <a:custGeom>
            <a:avLst/>
            <a:gdLst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2" fmla="*/ 380542 w 761083"/>
              <a:gd name="connsiteY2" fmla="*/ 130369 h 260738"/>
              <a:gd name="connsiteX3" fmla="*/ 380541 w 761083"/>
              <a:gd name="connsiteY3" fmla="*/ 0 h 260738"/>
              <a:gd name="connsiteX0" fmla="*/ 380541 w 761083"/>
              <a:gd name="connsiteY0" fmla="*/ 0 h 260738"/>
              <a:gd name="connsiteX1" fmla="*/ 761083 w 761083"/>
              <a:gd name="connsiteY1" fmla="*/ 130369 h 260738"/>
              <a:gd name="connsiteX0" fmla="*/ 0 w 628192"/>
              <a:gd name="connsiteY0" fmla="*/ 27245 h 157614"/>
              <a:gd name="connsiteX1" fmla="*/ 380542 w 628192"/>
              <a:gd name="connsiteY1" fmla="*/ 157614 h 157614"/>
              <a:gd name="connsiteX2" fmla="*/ 1 w 628192"/>
              <a:gd name="connsiteY2" fmla="*/ 157614 h 157614"/>
              <a:gd name="connsiteX3" fmla="*/ 0 w 628192"/>
              <a:gd name="connsiteY3" fmla="*/ 27245 h 157614"/>
              <a:gd name="connsiteX0" fmla="*/ 0 w 628192"/>
              <a:gd name="connsiteY0" fmla="*/ 27245 h 157614"/>
              <a:gd name="connsiteX1" fmla="*/ 628192 w 628192"/>
              <a:gd name="connsiteY1" fmla="*/ 33789 h 157614"/>
              <a:gd name="connsiteX0" fmla="*/ 447675 w 1075867"/>
              <a:gd name="connsiteY0" fmla="*/ 5133 h 224208"/>
              <a:gd name="connsiteX1" fmla="*/ 828217 w 1075867"/>
              <a:gd name="connsiteY1" fmla="*/ 135502 h 224208"/>
              <a:gd name="connsiteX2" fmla="*/ 447676 w 1075867"/>
              <a:gd name="connsiteY2" fmla="*/ 135502 h 224208"/>
              <a:gd name="connsiteX3" fmla="*/ 447675 w 1075867"/>
              <a:gd name="connsiteY3" fmla="*/ 5133 h 224208"/>
              <a:gd name="connsiteX0" fmla="*/ 0 w 1075867"/>
              <a:gd name="connsiteY0" fmla="*/ 224208 h 224208"/>
              <a:gd name="connsiteX1" fmla="*/ 1075867 w 1075867"/>
              <a:gd name="connsiteY1" fmla="*/ 11677 h 224208"/>
              <a:gd name="connsiteX0" fmla="*/ 447675 w 1075867"/>
              <a:gd name="connsiteY0" fmla="*/ 2763 h 235282"/>
              <a:gd name="connsiteX1" fmla="*/ 828217 w 1075867"/>
              <a:gd name="connsiteY1" fmla="*/ 133132 h 235282"/>
              <a:gd name="connsiteX2" fmla="*/ 447676 w 1075867"/>
              <a:gd name="connsiteY2" fmla="*/ 133132 h 235282"/>
              <a:gd name="connsiteX3" fmla="*/ 447675 w 1075867"/>
              <a:gd name="connsiteY3" fmla="*/ 2763 h 235282"/>
              <a:gd name="connsiteX0" fmla="*/ 0 w 1075867"/>
              <a:gd name="connsiteY0" fmla="*/ 221838 h 235282"/>
              <a:gd name="connsiteX1" fmla="*/ 1075867 w 1075867"/>
              <a:gd name="connsiteY1" fmla="*/ 9307 h 235282"/>
              <a:gd name="connsiteX0" fmla="*/ 619125 w 1247317"/>
              <a:gd name="connsiteY0" fmla="*/ 5542 h 146694"/>
              <a:gd name="connsiteX1" fmla="*/ 999667 w 1247317"/>
              <a:gd name="connsiteY1" fmla="*/ 135911 h 146694"/>
              <a:gd name="connsiteX2" fmla="*/ 619126 w 1247317"/>
              <a:gd name="connsiteY2" fmla="*/ 135911 h 146694"/>
              <a:gd name="connsiteX3" fmla="*/ 619125 w 1247317"/>
              <a:gd name="connsiteY3" fmla="*/ 5542 h 146694"/>
              <a:gd name="connsiteX0" fmla="*/ 0 w 1247317"/>
              <a:gd name="connsiteY0" fmla="*/ 129367 h 146694"/>
              <a:gd name="connsiteX1" fmla="*/ 1247317 w 1247317"/>
              <a:gd name="connsiteY1" fmla="*/ 12086 h 146694"/>
              <a:gd name="connsiteX0" fmla="*/ 619125 w 1247317"/>
              <a:gd name="connsiteY0" fmla="*/ 3093 h 173663"/>
              <a:gd name="connsiteX1" fmla="*/ 999667 w 1247317"/>
              <a:gd name="connsiteY1" fmla="*/ 133462 h 173663"/>
              <a:gd name="connsiteX2" fmla="*/ 619126 w 1247317"/>
              <a:gd name="connsiteY2" fmla="*/ 133462 h 173663"/>
              <a:gd name="connsiteX3" fmla="*/ 619125 w 1247317"/>
              <a:gd name="connsiteY3" fmla="*/ 3093 h 173663"/>
              <a:gd name="connsiteX0" fmla="*/ 0 w 1247317"/>
              <a:gd name="connsiteY0" fmla="*/ 126918 h 173663"/>
              <a:gd name="connsiteX1" fmla="*/ 1247317 w 1247317"/>
              <a:gd name="connsiteY1" fmla="*/ 9637 h 173663"/>
              <a:gd name="connsiteX0" fmla="*/ 619125 w 1251127"/>
              <a:gd name="connsiteY0" fmla="*/ 44084 h 210809"/>
              <a:gd name="connsiteX1" fmla="*/ 999667 w 1251127"/>
              <a:gd name="connsiteY1" fmla="*/ 174453 h 210809"/>
              <a:gd name="connsiteX2" fmla="*/ 619126 w 1251127"/>
              <a:gd name="connsiteY2" fmla="*/ 174453 h 210809"/>
              <a:gd name="connsiteX3" fmla="*/ 619125 w 1251127"/>
              <a:gd name="connsiteY3" fmla="*/ 44084 h 210809"/>
              <a:gd name="connsiteX0" fmla="*/ 0 w 1251127"/>
              <a:gd name="connsiteY0" fmla="*/ 167909 h 210809"/>
              <a:gd name="connsiteX1" fmla="*/ 1251127 w 1251127"/>
              <a:gd name="connsiteY1" fmla="*/ 8718 h 210809"/>
              <a:gd name="connsiteX0" fmla="*/ 619125 w 1251127"/>
              <a:gd name="connsiteY0" fmla="*/ 35366 h 241619"/>
              <a:gd name="connsiteX1" fmla="*/ 999667 w 1251127"/>
              <a:gd name="connsiteY1" fmla="*/ 165735 h 241619"/>
              <a:gd name="connsiteX2" fmla="*/ 619126 w 1251127"/>
              <a:gd name="connsiteY2" fmla="*/ 165735 h 241619"/>
              <a:gd name="connsiteX3" fmla="*/ 619125 w 1251127"/>
              <a:gd name="connsiteY3" fmla="*/ 35366 h 241619"/>
              <a:gd name="connsiteX0" fmla="*/ 0 w 1251127"/>
              <a:gd name="connsiteY0" fmla="*/ 159191 h 241619"/>
              <a:gd name="connsiteX1" fmla="*/ 1251127 w 1251127"/>
              <a:gd name="connsiteY1" fmla="*/ 0 h 241619"/>
              <a:gd name="connsiteX0" fmla="*/ 619125 w 1296847"/>
              <a:gd name="connsiteY0" fmla="*/ 0 h 226238"/>
              <a:gd name="connsiteX1" fmla="*/ 999667 w 1296847"/>
              <a:gd name="connsiteY1" fmla="*/ 130369 h 226238"/>
              <a:gd name="connsiteX2" fmla="*/ 619126 w 1296847"/>
              <a:gd name="connsiteY2" fmla="*/ 130369 h 226238"/>
              <a:gd name="connsiteX3" fmla="*/ 619125 w 1296847"/>
              <a:gd name="connsiteY3" fmla="*/ 0 h 226238"/>
              <a:gd name="connsiteX0" fmla="*/ 0 w 1296847"/>
              <a:gd name="connsiteY0" fmla="*/ 123825 h 226238"/>
              <a:gd name="connsiteX1" fmla="*/ 1296847 w 1296847"/>
              <a:gd name="connsiteY1" fmla="*/ 29404 h 226238"/>
              <a:gd name="connsiteX0" fmla="*/ 619125 w 1296847"/>
              <a:gd name="connsiteY0" fmla="*/ 0 h 220778"/>
              <a:gd name="connsiteX1" fmla="*/ 999667 w 1296847"/>
              <a:gd name="connsiteY1" fmla="*/ 130369 h 220778"/>
              <a:gd name="connsiteX2" fmla="*/ 619126 w 1296847"/>
              <a:gd name="connsiteY2" fmla="*/ 130369 h 220778"/>
              <a:gd name="connsiteX3" fmla="*/ 619125 w 1296847"/>
              <a:gd name="connsiteY3" fmla="*/ 0 h 220778"/>
              <a:gd name="connsiteX0" fmla="*/ 0 w 1296847"/>
              <a:gd name="connsiteY0" fmla="*/ 123825 h 220778"/>
              <a:gd name="connsiteX1" fmla="*/ 1296847 w 1296847"/>
              <a:gd name="connsiteY1" fmla="*/ 29404 h 220778"/>
              <a:gd name="connsiteX0" fmla="*/ 619125 w 1296847"/>
              <a:gd name="connsiteY0" fmla="*/ 0 h 210736"/>
              <a:gd name="connsiteX1" fmla="*/ 999667 w 1296847"/>
              <a:gd name="connsiteY1" fmla="*/ 130369 h 210736"/>
              <a:gd name="connsiteX2" fmla="*/ 619126 w 1296847"/>
              <a:gd name="connsiteY2" fmla="*/ 130369 h 210736"/>
              <a:gd name="connsiteX3" fmla="*/ 619125 w 1296847"/>
              <a:gd name="connsiteY3" fmla="*/ 0 h 210736"/>
              <a:gd name="connsiteX0" fmla="*/ 0 w 1296847"/>
              <a:gd name="connsiteY0" fmla="*/ 123825 h 210736"/>
              <a:gd name="connsiteX1" fmla="*/ 1296847 w 1296847"/>
              <a:gd name="connsiteY1" fmla="*/ 29404 h 210736"/>
              <a:gd name="connsiteX0" fmla="*/ 619125 w 999667"/>
              <a:gd name="connsiteY0" fmla="*/ 0 h 227255"/>
              <a:gd name="connsiteX1" fmla="*/ 999667 w 999667"/>
              <a:gd name="connsiteY1" fmla="*/ 130369 h 227255"/>
              <a:gd name="connsiteX2" fmla="*/ 619126 w 999667"/>
              <a:gd name="connsiteY2" fmla="*/ 130369 h 227255"/>
              <a:gd name="connsiteX3" fmla="*/ 619125 w 999667"/>
              <a:gd name="connsiteY3" fmla="*/ 0 h 227255"/>
              <a:gd name="connsiteX0" fmla="*/ 0 w 999667"/>
              <a:gd name="connsiteY0" fmla="*/ 123825 h 227255"/>
              <a:gd name="connsiteX1" fmla="*/ 719577 w 999667"/>
              <a:gd name="connsiteY1" fmla="*/ 78398 h 227255"/>
              <a:gd name="connsiteX0" fmla="*/ 619125 w 999667"/>
              <a:gd name="connsiteY0" fmla="*/ 0 h 229804"/>
              <a:gd name="connsiteX1" fmla="*/ 999667 w 999667"/>
              <a:gd name="connsiteY1" fmla="*/ 130369 h 229804"/>
              <a:gd name="connsiteX2" fmla="*/ 619126 w 999667"/>
              <a:gd name="connsiteY2" fmla="*/ 130369 h 229804"/>
              <a:gd name="connsiteX3" fmla="*/ 619125 w 999667"/>
              <a:gd name="connsiteY3" fmla="*/ 0 h 229804"/>
              <a:gd name="connsiteX0" fmla="*/ 0 w 999667"/>
              <a:gd name="connsiteY0" fmla="*/ 123825 h 229804"/>
              <a:gd name="connsiteX1" fmla="*/ 719577 w 999667"/>
              <a:gd name="connsiteY1" fmla="*/ 78398 h 229804"/>
              <a:gd name="connsiteX0" fmla="*/ 619125 w 999667"/>
              <a:gd name="connsiteY0" fmla="*/ 0 h 135552"/>
              <a:gd name="connsiteX1" fmla="*/ 999667 w 999667"/>
              <a:gd name="connsiteY1" fmla="*/ 130369 h 135552"/>
              <a:gd name="connsiteX2" fmla="*/ 619126 w 999667"/>
              <a:gd name="connsiteY2" fmla="*/ 130369 h 135552"/>
              <a:gd name="connsiteX3" fmla="*/ 619125 w 999667"/>
              <a:gd name="connsiteY3" fmla="*/ 0 h 135552"/>
              <a:gd name="connsiteX0" fmla="*/ 0 w 999667"/>
              <a:gd name="connsiteY0" fmla="*/ 123825 h 135552"/>
              <a:gd name="connsiteX1" fmla="*/ 719577 w 999667"/>
              <a:gd name="connsiteY1" fmla="*/ 78398 h 135552"/>
              <a:gd name="connsiteX0" fmla="*/ 619125 w 999667"/>
              <a:gd name="connsiteY0" fmla="*/ 0 h 189181"/>
              <a:gd name="connsiteX1" fmla="*/ 999667 w 999667"/>
              <a:gd name="connsiteY1" fmla="*/ 130369 h 189181"/>
              <a:gd name="connsiteX2" fmla="*/ 619126 w 999667"/>
              <a:gd name="connsiteY2" fmla="*/ 130369 h 189181"/>
              <a:gd name="connsiteX3" fmla="*/ 619125 w 999667"/>
              <a:gd name="connsiteY3" fmla="*/ 0 h 189181"/>
              <a:gd name="connsiteX0" fmla="*/ 0 w 999667"/>
              <a:gd name="connsiteY0" fmla="*/ 123825 h 189181"/>
              <a:gd name="connsiteX1" fmla="*/ 719577 w 999667"/>
              <a:gd name="connsiteY1" fmla="*/ 78398 h 189181"/>
              <a:gd name="connsiteX0" fmla="*/ 619125 w 999667"/>
              <a:gd name="connsiteY0" fmla="*/ 0 h 162270"/>
              <a:gd name="connsiteX1" fmla="*/ 999667 w 999667"/>
              <a:gd name="connsiteY1" fmla="*/ 130369 h 162270"/>
              <a:gd name="connsiteX2" fmla="*/ 619126 w 999667"/>
              <a:gd name="connsiteY2" fmla="*/ 130369 h 162270"/>
              <a:gd name="connsiteX3" fmla="*/ 619125 w 999667"/>
              <a:gd name="connsiteY3" fmla="*/ 0 h 162270"/>
              <a:gd name="connsiteX0" fmla="*/ 0 w 999667"/>
              <a:gd name="connsiteY0" fmla="*/ 123825 h 162270"/>
              <a:gd name="connsiteX1" fmla="*/ 719577 w 999667"/>
              <a:gd name="connsiteY1" fmla="*/ 78398 h 16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667" h="162270" stroke="0" extrusionOk="0">
                <a:moveTo>
                  <a:pt x="619125" y="0"/>
                </a:moveTo>
                <a:cubicBezTo>
                  <a:pt x="829293" y="0"/>
                  <a:pt x="999667" y="58368"/>
                  <a:pt x="999667" y="130369"/>
                </a:cubicBezTo>
                <a:lnTo>
                  <a:pt x="619126" y="130369"/>
                </a:lnTo>
                <a:cubicBezTo>
                  <a:pt x="619126" y="86913"/>
                  <a:pt x="619125" y="43456"/>
                  <a:pt x="619125" y="0"/>
                </a:cubicBezTo>
                <a:close/>
              </a:path>
              <a:path w="999667" h="162270" fill="none">
                <a:moveTo>
                  <a:pt x="0" y="123825"/>
                </a:moveTo>
                <a:cubicBezTo>
                  <a:pt x="382468" y="193897"/>
                  <a:pt x="509373" y="161917"/>
                  <a:pt x="719577" y="78398"/>
                </a:cubicBezTo>
              </a:path>
            </a:pathLst>
          </a:cu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30198" y="1676727"/>
            <a:ext cx="1128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itchFamily="34" charset="0"/>
              </a:rPr>
              <a:t>HTML5 AUDIO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0332" y="3630812"/>
            <a:ext cx="115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itchFamily="34" charset="0"/>
              </a:rPr>
              <a:t>Web Audio API</a:t>
            </a:r>
            <a:endParaRPr lang="en-US" sz="12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  <p:bldP spid="24" grpId="0"/>
      <p:bldP spid="25" grpId="0"/>
      <p:bldP spid="26" grpId="0"/>
      <p:bldP spid="39" grpId="0" animBg="1"/>
      <p:bldP spid="4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077" y="666750"/>
            <a:ext cx="2969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A6056"/>
                </a:solidFill>
                <a:latin typeface="Candara" pitchFamily="34" charset="0"/>
              </a:rPr>
              <a:t>WEB AUDIO API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pic>
        <p:nvPicPr>
          <p:cNvPr id="2" name="Picture 2" descr="C:\Users\SlaviBoy\Desktop\page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713" y="1521095"/>
            <a:ext cx="92507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laviBoy\Desktop\x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55" y="2187240"/>
            <a:ext cx="105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laviBoy\Desktop\xss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739" y="2671749"/>
            <a:ext cx="105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laviBoy\Desktop\xsss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6" y="2187240"/>
            <a:ext cx="105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laviBoy\Desktop\xssss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46" y="2681267"/>
            <a:ext cx="105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laviBoy\Desktop\xsasss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93" y="2681267"/>
            <a:ext cx="105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SlaviBoy\Desktop\xsssss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93" y="2187240"/>
            <a:ext cx="1055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C:\Users\SlaviBoy\Desktop\s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93" y="2266950"/>
            <a:ext cx="260624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SlaviBoy\Desktop\sx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70" y="3318222"/>
            <a:ext cx="239071" cy="2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940959" y="2517482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ЗВУКОВ ФАЙЛ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0188" y="2666035"/>
            <a:ext cx="10390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</a:t>
            </a:r>
            <a:r>
              <a:rPr lang="en-US" sz="600" dirty="0" err="1">
                <a:latin typeface="Candara" pitchFamily="34" charset="0"/>
              </a:rPr>
              <a:t>AudioBufferSourceNode</a:t>
            </a:r>
            <a:r>
              <a:rPr lang="en-US" sz="600" dirty="0">
                <a:latin typeface="Candara" pitchFamily="34" charset="0"/>
              </a:rPr>
              <a:t>)</a:t>
            </a:r>
            <a:endParaRPr lang="en-US" sz="600" dirty="0">
              <a:latin typeface="Candar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21467" y="2898855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ЧАСТЕН НОД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51531" y="3037649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СИЛА НА ЗВУКА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15148" y="3181903"/>
            <a:ext cx="5597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</a:t>
            </a:r>
            <a:r>
              <a:rPr lang="en-US" sz="600" dirty="0" err="1">
                <a:latin typeface="Candara" pitchFamily="34" charset="0"/>
              </a:rPr>
              <a:t>GainNode</a:t>
            </a:r>
            <a:r>
              <a:rPr lang="en-US" sz="600" dirty="0">
                <a:latin typeface="Candara" pitchFamily="34" charset="0"/>
              </a:rPr>
              <a:t>)</a:t>
            </a:r>
            <a:endParaRPr lang="en-US" sz="600" dirty="0">
              <a:latin typeface="Candar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09415" y="248355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ГЛАВЕН НОД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6547" y="2619898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</a:t>
            </a:r>
            <a:r>
              <a:rPr lang="en-US" sz="600" dirty="0" err="1">
                <a:latin typeface="Candara" pitchFamily="34" charset="0"/>
              </a:rPr>
              <a:t>GainNode</a:t>
            </a:r>
            <a:r>
              <a:rPr lang="en-US" sz="600" dirty="0">
                <a:latin typeface="Candara" pitchFamily="34" charset="0"/>
              </a:rPr>
              <a:t>)</a:t>
            </a:r>
            <a:endParaRPr lang="en-US" sz="600" dirty="0">
              <a:latin typeface="Candar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99448" y="280608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Candara" pitchFamily="34" charset="0"/>
              </a:rPr>
              <a:t>ЕХО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34339" y="2944283"/>
            <a:ext cx="7441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</a:t>
            </a:r>
            <a:r>
              <a:rPr lang="en-US" sz="600" dirty="0" err="1">
                <a:latin typeface="Candara" pitchFamily="34" charset="0"/>
              </a:rPr>
              <a:t>ConvolverNode</a:t>
            </a:r>
            <a:r>
              <a:rPr lang="en-US" sz="600" dirty="0">
                <a:latin typeface="Candara" pitchFamily="34" charset="0"/>
              </a:rPr>
              <a:t>)</a:t>
            </a:r>
            <a:endParaRPr lang="en-US" sz="600" dirty="0">
              <a:latin typeface="Candar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80441" y="30795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СУХОТА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0374" y="3304840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</a:t>
            </a:r>
            <a:r>
              <a:rPr lang="en-US" sz="600" dirty="0" err="1">
                <a:latin typeface="Candara" pitchFamily="34" charset="0"/>
              </a:rPr>
              <a:t>GainNode</a:t>
            </a:r>
            <a:r>
              <a:rPr lang="en-US" sz="600" dirty="0">
                <a:latin typeface="Candara" pitchFamily="34" charset="0"/>
              </a:rPr>
              <a:t>)</a:t>
            </a:r>
            <a:endParaRPr lang="en-US" sz="600" dirty="0">
              <a:latin typeface="Candar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92515" y="3181729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ВЛАЖНОСТ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0039" y="248334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КОМПРЕСОР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05041" y="2621740"/>
            <a:ext cx="11192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</a:t>
            </a:r>
            <a:r>
              <a:rPr lang="en-US" sz="600" dirty="0" err="1">
                <a:latin typeface="Candara" pitchFamily="34" charset="0"/>
              </a:rPr>
              <a:t>DynamicsCompressorNode</a:t>
            </a:r>
            <a:r>
              <a:rPr lang="en-US" sz="600" dirty="0">
                <a:latin typeface="Candara" pitchFamily="34" charset="0"/>
              </a:rPr>
              <a:t>)</a:t>
            </a:r>
            <a:endParaRPr lang="en-US" sz="600" dirty="0">
              <a:latin typeface="Candar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79002" y="297609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Candara" pitchFamily="34" charset="0"/>
              </a:rPr>
              <a:t>ИЗТОЧНИК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90318" y="3099204"/>
            <a:ext cx="6046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andara" pitchFamily="34" charset="0"/>
              </a:rPr>
              <a:t>(destination)</a:t>
            </a:r>
            <a:endParaRPr lang="en-US" sz="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6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8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9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9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9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6392" y="666749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>
                <a:solidFill>
                  <a:srgbClr val="FA6056"/>
                </a:solidFill>
                <a:latin typeface="Candara" pitchFamily="34" charset="0"/>
              </a:rPr>
              <a:t>КОНТРОЛИ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pic>
        <p:nvPicPr>
          <p:cNvPr id="8194" name="Picture 2" descr="C:\Users\SlaviBoy\Desktop\page1u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764" y="2095559"/>
            <a:ext cx="92868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SlaviBoy\Desktop\c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60" y="1790288"/>
            <a:ext cx="168968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64244" y="2323671"/>
            <a:ext cx="1526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KNOB CONTROL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9821" y="252335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(</a:t>
            </a:r>
            <a:r>
              <a:rPr lang="en-US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js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/html)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pic>
        <p:nvPicPr>
          <p:cNvPr id="8199" name="Picture 7" descr="C:\Users\SlaviBoy\Desktop\c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61" y="152789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SlaviBoy\Desktop\c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96" y="2677050"/>
            <a:ext cx="168968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SlaviBoy\Desktop\cd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696" y="3570193"/>
            <a:ext cx="171540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62160" y="2913836"/>
            <a:ext cx="1143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КОНТРОЛИ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0490" y="333374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(</a:t>
            </a:r>
            <a:r>
              <a:rPr lang="en-US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js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/html)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1471" y="3108257"/>
            <a:ext cx="1024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ЗА ЗАПИС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pic>
        <p:nvPicPr>
          <p:cNvPr id="23" name="Picture 6" descr="C:\Users\SlaviBoy\Desktop\c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12" y="1762736"/>
            <a:ext cx="168968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344626" y="2340310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ИНФОР.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7206" y="275923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(</a:t>
            </a:r>
            <a:r>
              <a:rPr lang="en-US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js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/html)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1959" y="2523350"/>
            <a:ext cx="1143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ndara" pitchFamily="34" charset="0"/>
              </a:rPr>
              <a:t>КОНТРОЛИ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pic>
        <p:nvPicPr>
          <p:cNvPr id="8201" name="Picture 9" descr="C:\Users\SlaviBoy\Desktop\cd2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79" y="1866471"/>
            <a:ext cx="188268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20" grpId="0"/>
      <p:bldP spid="21" grpId="0"/>
      <p:bldP spid="22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laviBoy\Desktop\page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358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 smtClean="0">
                <a:latin typeface="Candara" pitchFamily="34" charset="0"/>
              </a:rPr>
              <a:t>Изготвил</a:t>
            </a:r>
            <a:r>
              <a:rPr lang="en-US" sz="1400" b="1" dirty="0" smtClean="0">
                <a:latin typeface="Candara" pitchFamily="34" charset="0"/>
              </a:rPr>
              <a:t>: </a:t>
            </a:r>
            <a:r>
              <a:rPr lang="bg-BG" sz="1400" dirty="0" smtClean="0">
                <a:latin typeface="Candara" pitchFamily="34" charset="0"/>
              </a:rPr>
              <a:t>Станислав Красимиров Георгиев</a:t>
            </a:r>
            <a:endParaRPr lang="en-US" sz="1400" b="1" dirty="0">
              <a:latin typeface="Candara" pitchFamily="34" charset="0"/>
            </a:endParaRPr>
          </a:p>
        </p:txBody>
      </p:sp>
      <p:pic>
        <p:nvPicPr>
          <p:cNvPr id="10244" name="Picture 4" descr="C:\Users\SlaviBoy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5" y="469288"/>
            <a:ext cx="7019278" cy="3383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3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905" y="489671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ИНТЕРНЕТ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pic>
        <p:nvPicPr>
          <p:cNvPr id="2051" name="Picture 3" descr="C:\Users\SlaviBoy\Desktop\im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18" y="1352550"/>
            <a:ext cx="46494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8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1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573" y="590548"/>
            <a:ext cx="525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ИЗПОЛЗВАНА ТЕХНОЛОГИЯ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pic>
        <p:nvPicPr>
          <p:cNvPr id="3074" name="Picture 2" descr="C:\Users\SlaviBoy\Desktop\img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33" y="2556348"/>
            <a:ext cx="652037" cy="6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laviBoy\Desktop\img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6" y="2714440"/>
            <a:ext cx="2142036" cy="98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laviBoy\Desktop\img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57" y="1885950"/>
            <a:ext cx="2141347" cy="10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laviBoy\Desktop\img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02" y="2810579"/>
            <a:ext cx="1838202" cy="9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laviBoy\Desktop\img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6" y="1854311"/>
            <a:ext cx="1787447" cy="9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7087" y="1617958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ABCCE"/>
                </a:solidFill>
                <a:latin typeface="Candara" pitchFamily="34" charset="0"/>
              </a:rPr>
              <a:t>VECTOR GRAPHICS</a:t>
            </a:r>
            <a:endParaRPr lang="en-US" sz="1400" dirty="0">
              <a:solidFill>
                <a:srgbClr val="6ABCCE"/>
              </a:solidFill>
              <a:latin typeface="Candar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530" y="18425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latin typeface="Candara" pitchFamily="34" charset="0"/>
              </a:rPr>
              <a:t>Използването на</a:t>
            </a:r>
          </a:p>
          <a:p>
            <a:r>
              <a:rPr lang="bg-BG" sz="900" dirty="0" smtClean="0">
                <a:latin typeface="Candara" pitchFamily="34" charset="0"/>
              </a:rPr>
              <a:t>векторна графика</a:t>
            </a:r>
            <a:endParaRPr lang="en-US" sz="900" dirty="0">
              <a:latin typeface="Candar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139" y="3362391"/>
            <a:ext cx="812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BAE63"/>
                </a:solidFill>
                <a:latin typeface="Candara" pitchFamily="34" charset="0"/>
              </a:rPr>
              <a:t>CANVAS</a:t>
            </a:r>
            <a:endParaRPr lang="en-US" sz="1400" dirty="0">
              <a:solidFill>
                <a:srgbClr val="3BAE63"/>
              </a:solidFill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928" y="358700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latin typeface="Candara" pitchFamily="34" charset="0"/>
              </a:rPr>
              <a:t>Използване на тага</a:t>
            </a:r>
          </a:p>
          <a:p>
            <a:r>
              <a:rPr lang="ru-RU" sz="900" dirty="0" smtClean="0">
                <a:latin typeface="Candara" pitchFamily="34" charset="0"/>
              </a:rPr>
              <a:t>за платно &lt;canvas&gt;</a:t>
            </a:r>
            <a:endParaRPr lang="en-US" sz="900" dirty="0">
              <a:latin typeface="Candar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61795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4CC1D"/>
                </a:solidFill>
                <a:latin typeface="Candara" pitchFamily="34" charset="0"/>
              </a:rPr>
              <a:t>MIDI</a:t>
            </a:r>
            <a:endParaRPr lang="en-US" sz="1400" dirty="0">
              <a:solidFill>
                <a:srgbClr val="F4CC1D"/>
              </a:solidFill>
              <a:latin typeface="Candar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186182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latin typeface="Candara" pitchFamily="34" charset="0"/>
              </a:rPr>
              <a:t>Поддържане на</a:t>
            </a:r>
          </a:p>
          <a:p>
            <a:r>
              <a:rPr lang="ru-RU" sz="900" dirty="0" smtClean="0">
                <a:latin typeface="Candara" pitchFamily="34" charset="0"/>
              </a:rPr>
              <a:t>формата МИДИ </a:t>
            </a:r>
            <a:endParaRPr lang="en-US" sz="900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9078" y="3362390"/>
            <a:ext cx="139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EA9728"/>
                </a:solidFill>
                <a:latin typeface="Candara" pitchFamily="34" charset="0"/>
              </a:rPr>
              <a:t>WEB AUDIO API</a:t>
            </a:r>
            <a:endParaRPr lang="en-US" sz="1400" dirty="0">
              <a:solidFill>
                <a:srgbClr val="EA9728"/>
              </a:solidFill>
              <a:latin typeface="Candar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1757" y="360625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latin typeface="Candara" pitchFamily="34" charset="0"/>
              </a:rPr>
              <a:t>Използване на ППИ</a:t>
            </a:r>
          </a:p>
          <a:p>
            <a:r>
              <a:rPr lang="ru-RU" sz="900" dirty="0" smtClean="0">
                <a:latin typeface="Candara" pitchFamily="34" charset="0"/>
              </a:rPr>
              <a:t>за уеб аудио</a:t>
            </a:r>
            <a:endParaRPr lang="en-US" sz="900" dirty="0">
              <a:latin typeface="Candar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3252" y="35779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 smtClean="0">
                <a:solidFill>
                  <a:srgbClr val="C6455C"/>
                </a:solidFill>
                <a:latin typeface="Candara" pitchFamily="34" charset="0"/>
              </a:rPr>
              <a:t>КОНТРОЛИ</a:t>
            </a:r>
            <a:endParaRPr lang="en-US" sz="1400" dirty="0">
              <a:solidFill>
                <a:srgbClr val="C6455C"/>
              </a:solidFill>
              <a:latin typeface="Candar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239" y="388573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latin typeface="Candara" pitchFamily="34" charset="0"/>
              </a:rPr>
              <a:t>Използване на</a:t>
            </a:r>
          </a:p>
          <a:p>
            <a:r>
              <a:rPr lang="bg-BG" sz="900" dirty="0" smtClean="0"/>
              <a:t>персонализиран контроли</a:t>
            </a:r>
            <a:endParaRPr lang="en-US" sz="9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0809" y="666750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ДИЗАЙН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529" y="1657350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ndara" pitchFamily="34" charset="0"/>
              </a:rPr>
              <a:t>1. Векторна графика</a:t>
            </a:r>
          </a:p>
          <a:p>
            <a:r>
              <a:rPr lang="ru-RU" sz="1600" dirty="0" smtClean="0">
                <a:latin typeface="Candara" pitchFamily="34" charset="0"/>
              </a:rPr>
              <a:t>2. Автокоригиране размера на обектите</a:t>
            </a:r>
          </a:p>
          <a:p>
            <a:r>
              <a:rPr lang="ru-RU" sz="1600" dirty="0" smtClean="0">
                <a:latin typeface="Candara" pitchFamily="34" charset="0"/>
              </a:rPr>
              <a:t>3. Елементи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5122" name="Picture 2" descr="C:\Users\SlaviBoy\Desktop\HTML Piano\Images\piano_no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2347"/>
            <a:ext cx="53633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6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5539" y="666750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ВЕКТОРНА ГРАФИКА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529" y="1657350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ndara" pitchFamily="34" charset="0"/>
              </a:rPr>
              <a:t>1. Мащабиране</a:t>
            </a:r>
          </a:p>
          <a:p>
            <a:r>
              <a:rPr lang="ru-RU" sz="1600" dirty="0" smtClean="0">
                <a:latin typeface="Candara" pitchFamily="34" charset="0"/>
              </a:rPr>
              <a:t>2. Деформации и трансформации </a:t>
            </a:r>
          </a:p>
          <a:p>
            <a:r>
              <a:rPr lang="ru-RU" sz="1600" dirty="0" smtClean="0">
                <a:latin typeface="Candara" pitchFamily="34" charset="0"/>
              </a:rPr>
              <a:t>3. Малък обем на изходният файл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8194" name="Picture 2" descr="C:\Users\SlaviBoy\Desktop\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63558"/>
            <a:ext cx="6231467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laviBoy\Desktop\pagde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01" y="2072848"/>
            <a:ext cx="159122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SlaviBoy\Desktop\pagdde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19508"/>
            <a:ext cx="157464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09274" y="3899725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latin typeface="Candara" pitchFamily="34" charset="0"/>
              </a:rPr>
              <a:t>ВЕКТОРНО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0293" y="3899725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latin typeface="Candara" pitchFamily="34" charset="0"/>
              </a:rPr>
              <a:t>РАСТЕРНО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51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254" y="666750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АВТОКОРИГИРАНЕ  НА РАЗМЕРА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529" y="1657350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ndara" pitchFamily="34" charset="0"/>
              </a:rPr>
              <a:t>1. JS (генериране на CSS скрипт)</a:t>
            </a:r>
          </a:p>
          <a:p>
            <a:r>
              <a:rPr lang="ru-RU" sz="1600" dirty="0" smtClean="0">
                <a:latin typeface="Candara" pitchFamily="34" charset="0"/>
              </a:rPr>
              <a:t>2. CSS (регулира размера)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8194" name="Picture 2" descr="C:\Users\SlaviBoy\Desktop\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63558"/>
            <a:ext cx="6231467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laviBoy\Desktop\pagde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55" y="2373739"/>
            <a:ext cx="185643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28195" y="390459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50</a:t>
            </a:r>
            <a:r>
              <a:rPr lang="bg-BG" sz="1600" dirty="0" smtClean="0">
                <a:latin typeface="Candara" pitchFamily="34" charset="0"/>
              </a:rPr>
              <a:t>%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9218" name="Picture 2" descr="C:\Users\SlaviBoy\Desktop\pagde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69" y="3059539"/>
            <a:ext cx="53040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SlaviBoy\Desktop\pagde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93" y="2613895"/>
            <a:ext cx="972419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03884" y="390459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100</a:t>
            </a:r>
            <a:r>
              <a:rPr lang="bg-BG" sz="1600" dirty="0" smtClean="0">
                <a:latin typeface="Candara" pitchFamily="34" charset="0"/>
              </a:rPr>
              <a:t>%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90459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150</a:t>
            </a:r>
            <a:r>
              <a:rPr lang="bg-BG" sz="1600" dirty="0" smtClean="0">
                <a:latin typeface="Candara" pitchFamily="34" charset="0"/>
              </a:rPr>
              <a:t>%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81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819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3585E-6 L 0.15694 -0.044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22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19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4 -0.04443 L 0.35694 -0.1036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296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819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2803" y="666750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FA6056"/>
                </a:solidFill>
                <a:latin typeface="Candara" pitchFamily="34" charset="0"/>
              </a:rPr>
              <a:t>ЕЛЕМЕНТИ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pic>
        <p:nvPicPr>
          <p:cNvPr id="1026" name="Picture 2" descr="C:\Users\SlaviBoy\Desktop\xx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77" y="2466005"/>
            <a:ext cx="6336425" cy="935818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laviBoy\Desktop\pagec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03" y="1775409"/>
            <a:ext cx="821964" cy="935818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laviBoy\Desktop\pag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63" y="2557105"/>
            <a:ext cx="821965" cy="935818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laviBoy\Desktop\pagq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49" y="2277208"/>
            <a:ext cx="821965" cy="935818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laviBoy\Desktop\pagz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02" y="3440430"/>
            <a:ext cx="821965" cy="935818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laviBoy\Desktop\pagzx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45" y="1810270"/>
            <a:ext cx="821965" cy="935818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45699" y="1436855"/>
            <a:ext cx="872772" cy="338554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ПИАНО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7515" y="3498403"/>
            <a:ext cx="1291860" cy="338554"/>
          </a:xfrm>
          <a:prstGeom prst="rect">
            <a:avLst/>
          </a:prstGeom>
          <a:noFill/>
          <a:effectLst>
            <a:reflection blurRad="6350" stA="90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ЗАДЕН </a:t>
            </a:r>
            <a:r>
              <a:rPr lang="ru-RU" sz="1600" dirty="0" smtClean="0">
                <a:latin typeface="Candara" pitchFamily="34" charset="0"/>
              </a:rPr>
              <a:t>ФОН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1183" y="1907954"/>
            <a:ext cx="1997296" cy="338554"/>
          </a:xfrm>
          <a:prstGeom prst="rect">
            <a:avLst/>
          </a:prstGeom>
          <a:noFill/>
          <a:effectLst>
            <a:reflection blurRad="6350" stA="140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ГОРЕН КОНТЕЙНЕР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7445" y="4443024"/>
            <a:ext cx="1791183" cy="338554"/>
          </a:xfrm>
          <a:prstGeom prst="rect">
            <a:avLst/>
          </a:prstGeom>
          <a:effectLst>
            <a:reflection blurRad="6350" stA="140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bg-BG" sz="1600" dirty="0"/>
              <a:t>ЛЕНТА С МЕНЮТА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566024" y="1471716"/>
            <a:ext cx="1325206" cy="338554"/>
          </a:xfrm>
          <a:prstGeom prst="rect">
            <a:avLst/>
          </a:prstGeom>
          <a:effectLst>
            <a:reflection blurRad="6350" stA="140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bg-BG" sz="1600" dirty="0" smtClean="0"/>
              <a:t>КРАЙНА ЦЕЛ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946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4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9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9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5184" y="666750"/>
            <a:ext cx="162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A6056"/>
                </a:solidFill>
                <a:latin typeface="Candara" pitchFamily="34" charset="0"/>
              </a:rPr>
              <a:t>CANVAS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3049" y="2011680"/>
            <a:ext cx="332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1. Тип на цвета</a:t>
            </a:r>
          </a:p>
          <a:p>
            <a:r>
              <a:rPr lang="ru-RU" sz="1600" dirty="0">
                <a:latin typeface="Candara" pitchFamily="34" charset="0"/>
              </a:rPr>
              <a:t>2. Бърза редакция на форма и цвят</a:t>
            </a:r>
          </a:p>
          <a:p>
            <a:r>
              <a:rPr lang="ru-RU" sz="1600" dirty="0">
                <a:latin typeface="Candara" pitchFamily="34" charset="0"/>
              </a:rPr>
              <a:t>3. Генерира се в реално време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3049" y="1673126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andara" pitchFamily="34" charset="0"/>
              </a:rPr>
              <a:t>ПРЕДИМСТВА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2054" name="Picture 6" descr="C:\Users\SlaviBoy\Desktop\j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24" y="2034540"/>
            <a:ext cx="384387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laviBoy\Desktop\jo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25" y="2034540"/>
            <a:ext cx="3843875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laviBoy\Desktop\pagxxxe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99228"/>
            <a:ext cx="178531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96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Users\SlaviBoy\Desktop\p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0"/>
            <a:ext cx="926945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4140091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latin typeface="Candara" pitchFamily="34" charset="0"/>
              </a:rPr>
              <a:t>ДИПЛОМНА РАБОТА</a:t>
            </a:r>
            <a:endParaRPr lang="en-US" sz="1400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351" y="66675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A6056"/>
                </a:solidFill>
                <a:latin typeface="Candara" pitchFamily="34" charset="0"/>
              </a:rPr>
              <a:t>MIDI</a:t>
            </a:r>
            <a:endParaRPr lang="en-US" sz="3200" dirty="0">
              <a:solidFill>
                <a:srgbClr val="FA6056"/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538" y="1936552"/>
            <a:ext cx="3111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ndara" pitchFamily="34" charset="0"/>
              </a:rPr>
              <a:t>1. Отваряне на файлове с File API</a:t>
            </a:r>
          </a:p>
          <a:p>
            <a:r>
              <a:rPr lang="ru-RU" sz="1600" dirty="0" smtClean="0">
                <a:latin typeface="Candara" pitchFamily="34" charset="0"/>
              </a:rPr>
              <a:t>2. Извличане на събитията</a:t>
            </a:r>
          </a:p>
          <a:p>
            <a:r>
              <a:rPr lang="ru-RU" sz="1600" dirty="0" smtClean="0">
                <a:latin typeface="Candara" pitchFamily="34" charset="0"/>
              </a:rPr>
              <a:t>     - Midi събития</a:t>
            </a:r>
          </a:p>
          <a:p>
            <a:r>
              <a:rPr lang="ru-RU" sz="1600" dirty="0" smtClean="0">
                <a:latin typeface="Candara" pitchFamily="34" charset="0"/>
              </a:rPr>
              <a:t>     - Meta събития</a:t>
            </a:r>
          </a:p>
          <a:p>
            <a:r>
              <a:rPr lang="ru-RU" sz="1600" dirty="0" smtClean="0">
                <a:latin typeface="Candara" pitchFamily="34" charset="0"/>
              </a:rPr>
              <a:t>3. Създаване на нов запис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3074" name="Picture 2" descr="C:\Users\SlaviBoy\Desktop\page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21" y="1554589"/>
            <a:ext cx="5416131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3998" y="163746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ndara" pitchFamily="34" charset="0"/>
              </a:rPr>
              <a:t>КЛАСЪТ </a:t>
            </a:r>
            <a:r>
              <a:rPr lang="en-US" sz="1600" dirty="0" smtClean="0">
                <a:latin typeface="Candara" pitchFamily="34" charset="0"/>
              </a:rPr>
              <a:t>MIDI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3075" name="Picture 3" descr="C:\Users\SlaviBoy\Desktop\pagde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21" y="2984828"/>
            <a:ext cx="302396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laviBoy\Desktop\d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552"/>
            <a:ext cx="2624996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4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296</Words>
  <Application>Microsoft Office PowerPoint</Application>
  <PresentationFormat>On-screen Show (16:9)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SlaviBoy</dc:creator>
  <cp:lastModifiedBy>SlaviBoy</cp:lastModifiedBy>
  <cp:revision>83</cp:revision>
  <dcterms:created xsi:type="dcterms:W3CDTF">2017-09-27T08:00:28Z</dcterms:created>
  <dcterms:modified xsi:type="dcterms:W3CDTF">2017-09-28T02:29:03Z</dcterms:modified>
</cp:coreProperties>
</file>