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79" r:id="rId1"/>
  </p:sldMasterIdLst>
  <p:notesMasterIdLst>
    <p:notesMasterId r:id="rId60"/>
  </p:notesMasterIdLst>
  <p:handoutMasterIdLst>
    <p:handoutMasterId r:id="rId61"/>
  </p:handoutMasterIdLst>
  <p:sldIdLst>
    <p:sldId id="317" r:id="rId2"/>
    <p:sldId id="320" r:id="rId3"/>
    <p:sldId id="319" r:id="rId4"/>
    <p:sldId id="391" r:id="rId5"/>
    <p:sldId id="325" r:id="rId6"/>
    <p:sldId id="385" r:id="rId7"/>
    <p:sldId id="386" r:id="rId8"/>
    <p:sldId id="384" r:id="rId9"/>
    <p:sldId id="327" r:id="rId10"/>
    <p:sldId id="387" r:id="rId11"/>
    <p:sldId id="388" r:id="rId12"/>
    <p:sldId id="353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29" r:id="rId24"/>
    <p:sldId id="389" r:id="rId25"/>
    <p:sldId id="364" r:id="rId26"/>
    <p:sldId id="365" r:id="rId27"/>
    <p:sldId id="392" r:id="rId28"/>
    <p:sldId id="390" r:id="rId29"/>
    <p:sldId id="395" r:id="rId30"/>
    <p:sldId id="330" r:id="rId31"/>
    <p:sldId id="331" r:id="rId32"/>
    <p:sldId id="396" r:id="rId33"/>
    <p:sldId id="333" r:id="rId34"/>
    <p:sldId id="394" r:id="rId35"/>
    <p:sldId id="393" r:id="rId36"/>
    <p:sldId id="332" r:id="rId37"/>
    <p:sldId id="397" r:id="rId38"/>
    <p:sldId id="382" r:id="rId39"/>
    <p:sldId id="398" r:id="rId40"/>
    <p:sldId id="399" r:id="rId41"/>
    <p:sldId id="400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6" r:id="rId56"/>
    <p:sldId id="415" r:id="rId57"/>
    <p:sldId id="417" r:id="rId58"/>
    <p:sldId id="418" r:id="rId5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00"/>
    <a:srgbClr val="0000CC"/>
    <a:srgbClr val="FF9900"/>
    <a:srgbClr val="CCFFCC"/>
    <a:srgbClr val="33CC33"/>
    <a:srgbClr val="FFFFCC"/>
    <a:srgbClr val="FF7C80"/>
    <a:srgbClr val="99FFCC"/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89651" autoAdjust="0"/>
  </p:normalViewPr>
  <p:slideViewPr>
    <p:cSldViewPr snapToGrid="0" showGuides="1">
      <p:cViewPr>
        <p:scale>
          <a:sx n="130" d="100"/>
          <a:sy n="130" d="100"/>
        </p:scale>
        <p:origin x="-132" y="-120"/>
      </p:cViewPr>
      <p:guideLst>
        <p:guide orient="horz" pos="2160"/>
        <p:guide pos="28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24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2BE0B-1BFE-404E-9A28-83AD072515C9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0C03ED9B-1AC7-4BA7-960E-44F95C26DF0B}">
      <dgm:prSet phldrT="[Text]" custT="1"/>
      <dgm:spPr>
        <a:xfrm>
          <a:off x="0" y="3450741"/>
          <a:ext cx="423172" cy="176677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Type C</a:t>
          </a:r>
          <a:endParaRPr lang="en-GB" sz="1200">
            <a:latin typeface="+mj-lt"/>
            <a:cs typeface="Times New Roman" panose="02020603050405020304" pitchFamily="18" charset="0"/>
          </a:endParaRPr>
        </a:p>
      </dgm:t>
    </dgm:pt>
    <dgm:pt modelId="{B0C16A21-C3A3-46E3-9951-DE9BF9C4D545}" type="parTrans" cxnId="{45E53119-2329-4203-A369-8BADC023957F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12F4C95F-00C2-475C-8A82-87482984A23B}" type="sibTrans" cxnId="{45E53119-2329-4203-A369-8BADC023957F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0D96C9B6-99DE-433D-85B5-0B3E22B9ED9B}">
      <dgm:prSet phldrT="[Text]" custT="1"/>
      <dgm:spPr>
        <a:xfrm>
          <a:off x="991893" y="0"/>
          <a:ext cx="1283790" cy="417071"/>
        </a:xfrm>
      </dgm:spPr>
      <dgm:t>
        <a:bodyPr/>
        <a:lstStyle/>
        <a:p>
          <a:r>
            <a:rPr lang="de-DE" sz="1200" b="0" i="0" dirty="0" err="1">
              <a:latin typeface="+mj-lt"/>
              <a:ea typeface="+mn-ea"/>
              <a:cs typeface="Times New Roman" panose="02020603050405020304" pitchFamily="18" charset="0"/>
            </a:rPr>
            <a:t>infinitival</a:t>
          </a:r>
          <a: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  <a:t> existential</a:t>
          </a:r>
          <a:b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</a:br>
          <a: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  <a:t>(</a:t>
          </a:r>
          <a:r>
            <a:rPr lang="de-DE" sz="1200" b="0" i="0" dirty="0" err="1">
              <a:latin typeface="+mj-lt"/>
              <a:ea typeface="+mn-ea"/>
              <a:cs typeface="Times New Roman" panose="02020603050405020304" pitchFamily="18" charset="0"/>
            </a:rPr>
            <a:t>syntactic</a:t>
          </a:r>
          <a: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i="0" dirty="0" err="1">
              <a:latin typeface="+mj-lt"/>
              <a:ea typeface="+mn-ea"/>
              <a:cs typeface="Times New Roman" panose="02020603050405020304" pitchFamily="18" charset="0"/>
            </a:rPr>
            <a:t>agglomerate</a:t>
          </a:r>
          <a: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  <a:t>)</a:t>
          </a:r>
          <a:endParaRPr lang="en-GB" sz="1200" b="0" i="0" dirty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0CA3403F-F142-4FFF-A39C-D3B0B327FEA8}" type="parTrans" cxnId="{A9DFD67F-4209-4F2F-AC79-11B16739735D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64D9F93A-B8F9-4A04-AE31-63E40D3BD6B6}" type="sibTrans" cxnId="{A9DFD67F-4209-4F2F-AC79-11B16739735D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716F23B1-68FD-4D1A-8267-835D876A067F}">
      <dgm:prSet phldrT="[Text]" custT="1"/>
      <dgm:spPr>
        <a:xfrm>
          <a:off x="2817004" y="0"/>
          <a:ext cx="1365080" cy="409660"/>
        </a:xfrm>
      </dgm:spPr>
      <dgm:t>
        <a:bodyPr/>
        <a:lstStyle/>
        <a:p>
          <a:r>
            <a:rPr lang="en-GB" sz="1200" b="0" i="0">
              <a:latin typeface="+mj-lt"/>
              <a:ea typeface="+mn-ea"/>
              <a:cs typeface="Times New Roman" panose="02020603050405020304" pitchFamily="18" charset="0"/>
            </a:rPr>
            <a:t>modal infinitive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/>
          </a:r>
          <a:b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</a:br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baseline="-25000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не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)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ли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)</a:t>
          </a:r>
          <a:r>
            <a:rPr lang="en-GB" sz="1200" b="0" i="1">
              <a:latin typeface="+mj-lt"/>
              <a:ea typeface="+mn-ea"/>
              <a:cs typeface="Times New Roman" panose="02020603050405020304" pitchFamily="18" charset="0"/>
            </a:rPr>
            <a:t> </a:t>
          </a:r>
        </a:p>
      </dgm:t>
    </dgm:pt>
    <dgm:pt modelId="{431790A0-016B-4D2A-BA3B-1D0B00B86F0C}" type="parTrans" cxnId="{C224CB13-BCC0-4CF4-8FCE-52F9DCD21A29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71E8505F-9FCD-4954-BA2B-3C1F958F2D02}" type="sibTrans" cxnId="{C224CB13-BCC0-4CF4-8FCE-52F9DCD21A29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98D518D8-9657-4510-AE5F-C456F28A3249}">
      <dgm:prSet phldrT="[Text]" custT="1"/>
      <dgm:spPr>
        <a:xfrm>
          <a:off x="1413873" y="1324862"/>
          <a:ext cx="1532940" cy="387738"/>
        </a:xfrm>
      </dgm:spPr>
      <dgm:t>
        <a:bodyPr/>
        <a:lstStyle/>
        <a:p>
          <a:r>
            <a:rPr lang="en-GB" sz="1200" b="0" i="0">
              <a:latin typeface="+mj-lt"/>
              <a:ea typeface="+mn-ea"/>
              <a:cs typeface="Times New Roman" panose="02020603050405020304" pitchFamily="18" charset="0"/>
            </a:rPr>
            <a:t>experiencer predicative  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/>
          </a:r>
          <a:b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</a:br>
          <a:r>
            <a:rPr lang="en-GB" sz="1200" b="0" i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i="0" baseline="-25000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en-GB" sz="1200" b="0" i="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>не</a:t>
          </a:r>
          <a:r>
            <a:rPr lang="de-DE" sz="1200" b="0" i="0">
              <a:latin typeface="+mj-lt"/>
              <a:ea typeface="+mn-ea"/>
              <a:cs typeface="Times New Roman" panose="02020603050405020304" pitchFamily="18" charset="0"/>
            </a:rPr>
            <a:t>) 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>до </a:t>
          </a:r>
          <a:r>
            <a:rPr lang="de-DE" sz="1200" b="0" i="0">
              <a:latin typeface="+mj-lt"/>
              <a:ea typeface="+mn-ea"/>
              <a:cs typeface="Times New Roman" panose="02020603050405020304" pitchFamily="18" charset="0"/>
            </a:rPr>
            <a:t>Y</a:t>
          </a:r>
          <a:r>
            <a:rPr lang="de-DE" sz="1200" b="0" i="0" baseline="-25000">
              <a:latin typeface="+mj-lt"/>
              <a:ea typeface="+mn-ea"/>
              <a:cs typeface="Times New Roman" panose="02020603050405020304" pitchFamily="18" charset="0"/>
            </a:rPr>
            <a:t>gen</a:t>
          </a:r>
          <a:r>
            <a:rPr lang="de-DE" sz="1200" b="0" i="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>ли</a:t>
          </a:r>
          <a:r>
            <a:rPr lang="de-DE" sz="1200" b="0" i="0">
              <a:latin typeface="+mj-lt"/>
              <a:ea typeface="+mn-ea"/>
              <a:cs typeface="Times New Roman" panose="02020603050405020304" pitchFamily="18" charset="0"/>
            </a:rPr>
            <a:t>)</a:t>
          </a:r>
          <a:endParaRPr lang="en-GB" sz="1200" b="0" i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8AB54A88-3481-4F19-9B60-F1D6BDE8A969}" type="parTrans" cxnId="{5B066200-A172-4DB6-BE5F-7D75FC4C1820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ED3CC3D5-1968-4C39-AF34-84083E1003FC}" type="sibTrans" cxnId="{5B066200-A172-4DB6-BE5F-7D75FC4C1820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FB908B9-AE0C-4F9E-9906-9E64F90E2279}">
      <dgm:prSet phldrT="[Text]" custT="1"/>
      <dgm:spPr>
        <a:xfrm>
          <a:off x="673295" y="3406516"/>
          <a:ext cx="767222" cy="245174"/>
        </a:xfrm>
      </dgm:spPr>
      <dgm:t>
        <a:bodyPr/>
        <a:lstStyle/>
        <a:p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reduplicative V</a:t>
          </a:r>
        </a:p>
      </dgm:t>
    </dgm:pt>
    <dgm:pt modelId="{78A96641-9844-4C45-A9B0-694B7E547BC8}" type="parTrans" cxnId="{4D805F50-4B2B-470A-A2EF-6EF3E5E5DAE4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21DD9DBC-8999-44A6-B6D7-740894B2FD7D}" type="sibTrans" cxnId="{4D805F50-4B2B-470A-A2EF-6EF3E5E5DAE4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BC66AC5-E0C9-4FDE-B702-6AAB3D12A228}">
      <dgm:prSet phldrT="[Text]" custT="1"/>
      <dgm:spPr>
        <a:xfrm flipH="1">
          <a:off x="2673527" y="1868788"/>
          <a:ext cx="748736" cy="189025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не </a:t>
          </a:r>
          <a:r>
            <a:rPr lang="en-US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fin</a:t>
          </a:r>
          <a:endParaRPr lang="en-GB" sz="1200" b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95F28C27-E47B-45C7-8AC6-FE678FCA1B71}" type="parTrans" cxnId="{B9C9C37B-BDF6-402E-BDC1-CCF9D721887E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066BC8E1-8EF7-4ACC-B898-97D477446C69}" type="sibTrans" cxnId="{B9C9C37B-BDF6-402E-BDC1-CCF9D721887E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60B4AFA-D414-47AC-9AD3-EE9502671569}">
      <dgm:prSet phldrT="[Text]" custT="1"/>
      <dgm:spPr>
        <a:xfrm>
          <a:off x="2841870" y="2529408"/>
          <a:ext cx="565229" cy="212911"/>
        </a:xfrm>
      </dgm:spPr>
      <dgm:t>
        <a:bodyPr/>
        <a:lstStyle/>
        <a:p>
          <a:r>
            <a:rPr lang="en-US" sz="1200" b="0" dirty="0">
              <a:latin typeface="+mj-lt"/>
              <a:ea typeface="+mn-ea"/>
              <a:cs typeface="Times New Roman" panose="02020603050405020304" pitchFamily="18" charset="0"/>
            </a:rPr>
            <a:t>V </a:t>
          </a:r>
          <a:r>
            <a:rPr lang="bg-BG" sz="1200" b="0" dirty="0">
              <a:latin typeface="+mj-lt"/>
              <a:ea typeface="+mn-ea"/>
              <a:cs typeface="Times New Roman" panose="02020603050405020304" pitchFamily="18" charset="0"/>
            </a:rPr>
            <a:t>не </a:t>
          </a:r>
          <a:r>
            <a:rPr lang="de-DE" sz="1200" b="0" dirty="0">
              <a:latin typeface="+mj-lt"/>
              <a:ea typeface="+mn-ea"/>
              <a:cs typeface="Times New Roman" panose="02020603050405020304" pitchFamily="18" charset="0"/>
            </a:rPr>
            <a:t>V</a:t>
          </a:r>
        </a:p>
      </dgm:t>
    </dgm:pt>
    <dgm:pt modelId="{E472ACDF-9E7E-466F-9942-7DCCB3C8801D}" type="parTrans" cxnId="{B6C7BE99-9331-4C52-BC26-E4DD4437AFAA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746D6295-3758-4665-85AE-DAB3563E4FFA}" type="sibTrans" cxnId="{B6C7BE99-9331-4C52-BC26-E4DD4437AFAA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C5C5D0D-DC49-4D24-94D4-CCA25A3CF1BE}">
      <dgm:prSet phldrT="[Text]" custT="1"/>
      <dgm:spPr>
        <a:xfrm>
          <a:off x="4078220" y="2828365"/>
          <a:ext cx="1229118" cy="266637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так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endParaRPr lang="de-DE" sz="1200" b="0" i="1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F1AA2129-3304-4C02-9F55-6CCF04EFF5DE}" type="parTrans" cxnId="{9451C8EE-8D14-4E90-A1E4-152877EFC1F9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7670DE0F-CEBC-4C8E-BECA-6233F0BD938C}" type="sibTrans" cxnId="{9451C8EE-8D14-4E90-A1E4-152877EFC1F9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0546DD22-B992-4687-B2D9-4B1737E11283}">
      <dgm:prSet phldrT="[Text]" custT="1"/>
      <dgm:spPr>
        <a:xfrm>
          <a:off x="2816502" y="3790037"/>
          <a:ext cx="596248" cy="242897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 да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/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и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V</a:t>
          </a:r>
        </a:p>
      </dgm:t>
    </dgm:pt>
    <dgm:pt modelId="{CDDAD206-9B9F-4006-9B5C-7BFC58EA2752}" type="parTrans" cxnId="{81E428CE-AF8D-43C4-85D8-1C54E1F0B8BB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4995B1F7-EE77-4177-B263-9C39B37E028C}" type="sibTrans" cxnId="{81E428CE-AF8D-43C4-85D8-1C54E1F0B8BB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045FD0A2-ED1F-4AC1-9F4E-DB3B8047FD3C}">
      <dgm:prSet phldrT="[Text]" custT="1"/>
      <dgm:spPr>
        <a:xfrm>
          <a:off x="2048163" y="4280845"/>
          <a:ext cx="486108" cy="257588"/>
        </a:xfrm>
      </dgm:spPr>
      <dgm:t>
        <a:bodyPr/>
        <a:lstStyle/>
        <a:p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reduplicative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non-V</a:t>
          </a:r>
          <a:endParaRPr lang="en-GB" sz="1200" b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7C692EB9-249E-448E-B113-01BEB648F3AD}" type="parTrans" cxnId="{7050316E-7E08-47CC-BE8C-F45174B5A6AC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560ED36A-4BC2-42AC-B4AA-AB9092298824}" type="sibTrans" cxnId="{7050316E-7E08-47CC-BE8C-F45174B5A6AC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9D5B9C24-4916-4B89-8521-E4E5E77E0E8D}">
      <dgm:prSet phldrT="[Text]" custT="1"/>
      <dgm:spPr>
        <a:xfrm>
          <a:off x="2925914" y="4292402"/>
          <a:ext cx="882852" cy="254890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есть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i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endParaRPr lang="en-GB" sz="1200" b="0" i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3E63925D-ED2C-404E-9197-69C6722141AB}" type="parTrans" cxnId="{8F71381D-21F7-4DE3-B404-1CE5310A0436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B8B225E5-99D5-4584-A7C0-16BC8E363BFC}" type="sibTrans" cxnId="{8F71381D-21F7-4DE3-B404-1CE5310A0436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55AB0870-E0C5-46B9-9995-A81E9721C5F8}">
      <dgm:prSet phldrT="[Text]" custT="1"/>
      <dgm:spPr>
        <a:xfrm>
          <a:off x="2907475" y="4643443"/>
          <a:ext cx="715191" cy="238841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X</a:t>
          </a:r>
          <a:r>
            <a:rPr lang="de-DE" sz="1200" b="0" i="0" baseline="-25000">
              <a:latin typeface="+mj-lt"/>
              <a:ea typeface="+mn-ea"/>
              <a:cs typeface="Times New Roman" panose="02020603050405020304" pitchFamily="18" charset="0"/>
            </a:rPr>
            <a:t>instr</a:t>
          </a:r>
          <a:endParaRPr lang="en-GB" sz="1200" b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4049BED0-CFC0-4B8C-ACB1-6438CFF5F506}" type="parTrans" cxnId="{3D9AAE05-B438-4848-BD83-3DF3BCEA8C52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0B3C12B3-6D6A-4A52-825F-C94C22D6F786}" type="sibTrans" cxnId="{3D9AAE05-B438-4848-BD83-3DF3BCEA8C52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98A5C6AC-DE57-4FAB-86D1-41C46665ACE5}">
      <dgm:prSet phldrT="[Text]" custT="1"/>
      <dgm:spPr>
        <a:xfrm>
          <a:off x="2896647" y="4971185"/>
          <a:ext cx="903601" cy="235794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как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endParaRPr lang="en-GB" sz="1200" b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C72A0C73-4895-4CDA-89C8-9C8C59EE7038}" type="parTrans" cxnId="{80B15880-FB64-4F48-B2B4-5CF9FFFF7CD7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B919EC55-FDAB-41C9-8055-60BD51CDC15D}" type="sibTrans" cxnId="{80B15880-FB64-4F48-B2B4-5CF9FFFF7CD7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16DC810-DB83-4422-8B29-C3E531F01311}">
      <dgm:prSet phldrT="[Text]" custT="1"/>
      <dgm:spPr>
        <a:xfrm>
          <a:off x="2183841" y="5600806"/>
          <a:ext cx="929375" cy="201197"/>
        </a:xfrm>
      </dgm:spPr>
      <dgm:t>
        <a:bodyPr/>
        <a:lstStyle/>
        <a:p>
          <a:r>
            <a:rPr lang="de-DE" sz="1200" b="0" dirty="0" err="1">
              <a:latin typeface="+mj-lt"/>
              <a:ea typeface="+mn-ea"/>
              <a:cs typeface="Times New Roman" panose="02020603050405020304" pitchFamily="18" charset="0"/>
            </a:rPr>
            <a:t>interr-neg</a:t>
          </a:r>
          <a:r>
            <a:rPr lang="de-DE" sz="1200" b="0" dirty="0">
              <a:latin typeface="+mj-lt"/>
              <a:ea typeface="+mn-ea"/>
              <a:cs typeface="Times New Roman" panose="02020603050405020304" pitchFamily="18" charset="0"/>
            </a:rPr>
            <a:t>, a X</a:t>
          </a:r>
          <a:endParaRPr lang="en-GB" sz="1200" b="0" dirty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DED2D0E7-3B35-4930-B4F8-64B76B7D04F5}" type="parTrans" cxnId="{47390C2C-A707-4CEC-9E2B-8C98EA66BA30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6FBA65A6-96BA-44AD-A25B-B45FE87D694E}" type="sibTrans" cxnId="{47390C2C-A707-4CEC-9E2B-8C98EA66BA30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8EC678FF-D1E3-40A0-92F7-A0CF26675D89}">
      <dgm:prSet phldrT="[Text]" custT="1"/>
      <dgm:spPr>
        <a:xfrm>
          <a:off x="1448743" y="6349817"/>
          <a:ext cx="784847" cy="385386"/>
        </a:xfrm>
      </dgm:spPr>
      <dgm:t>
        <a:bodyPr/>
        <a:lstStyle/>
        <a:p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tautological</a:t>
          </a:r>
          <a:endParaRPr lang="en-GB" sz="1200" b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EED3EEA6-CB5C-4B6B-A75C-AE0618498DCF}" type="parTrans" cxnId="{5B11C964-9C6E-4BD4-B8BE-2E8447269670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AD6421B4-B8C8-425A-A309-704E54E3B18E}" type="sibTrans" cxnId="{5B11C964-9C6E-4BD4-B8BE-2E8447269670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9F4945E8-4793-49C7-9C33-A9DDD6E07921}">
      <dgm:prSet phldrT="[Text]" custT="1"/>
      <dgm:spPr>
        <a:xfrm>
          <a:off x="1448743" y="6349817"/>
          <a:ext cx="784847" cy="385386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 N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instr</a:t>
          </a:r>
          <a:endParaRPr lang="en-GB" sz="1200" b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D5610408-3DA7-48AB-9639-E916F9CD1219}" type="parTrans" cxnId="{77C2C7AB-03C2-4C7B-A323-88F8BBE89346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FD59196C-E32B-475F-8FBD-0C6B70932552}" type="sibTrans" cxnId="{77C2C7AB-03C2-4C7B-A323-88F8BBE89346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BC89C82B-539D-46AB-AC70-E1F0950D95A2}">
      <dgm:prSet phldrT="[Text]" custT="1"/>
      <dgm:spPr>
        <a:xfrm>
          <a:off x="1031686" y="6931155"/>
          <a:ext cx="942494" cy="280669"/>
        </a:xfrm>
      </dgm:spPr>
      <dgm:t>
        <a:bodyPr/>
        <a:lstStyle/>
        <a:p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А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dv</a:t>
          </a:r>
          <a:r>
            <a:rPr lang="en-GB" sz="1200" b="0" baseline="-25000">
              <a:latin typeface="+mj-lt"/>
              <a:ea typeface="+mn-ea"/>
              <a:cs typeface="Times New Roman" panose="02020603050405020304" pitchFamily="18" charset="0"/>
            </a:rPr>
            <a:t>[how]</a:t>
          </a:r>
        </a:p>
      </dgm:t>
    </dgm:pt>
    <dgm:pt modelId="{CE555467-755A-44A3-B81B-B1A9C51866B4}" type="parTrans" cxnId="{04B2AFFF-2E0A-4A39-BD19-CB3C95396AA7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815E9957-C3A3-41BD-A318-453BC598E80F}" type="sibTrans" cxnId="{04B2AFFF-2E0A-4A39-BD19-CB3C95396AA7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D7338E4A-E60D-4DBC-BD0E-5AB9457BC73B}">
      <dgm:prSet phldrT="[Text]" custT="1"/>
      <dgm:spPr>
        <a:xfrm>
          <a:off x="2183841" y="5600806"/>
          <a:ext cx="929375" cy="201197"/>
        </a:xfrm>
      </dgm:spPr>
      <dgm:t>
        <a:bodyPr/>
        <a:lstStyle/>
        <a:p>
          <a:r>
            <a:rPr lang="de-DE" sz="1200" b="0" dirty="0" err="1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 dirty="0" err="1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dirty="0" err="1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 dirty="0" err="1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de-DE" sz="1200" b="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dirty="0" err="1">
              <a:latin typeface="+mj-lt"/>
              <a:ea typeface="+mn-ea"/>
              <a:cs typeface="Times New Roman" panose="02020603050405020304" pitchFamily="18" charset="0"/>
            </a:rPr>
            <a:t>рознь</a:t>
          </a:r>
          <a:endParaRPr lang="en-GB" sz="1200" b="0" dirty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C2FEF754-9D41-475E-A821-225ABB33E1DF}" type="parTrans" cxnId="{124900B0-84B4-4110-BFFE-9F9509A62FF1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9AB5E4CD-DBDE-4BBE-97B7-49A64478E199}" type="sibTrans" cxnId="{124900B0-84B4-4110-BFFE-9F9509A62FF1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85FEBF62-6316-4DB0-8EE4-31803D1BF890}" type="pres">
      <dgm:prSet presAssocID="{B9A2BE0B-1BFE-404E-9A28-83AD072515C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C7CD5D-2E84-4681-9EDD-373E2622E6E7}" type="pres">
      <dgm:prSet presAssocID="{0C03ED9B-1AC7-4BA7-960E-44F95C26DF0B}" presName="root1" presStyleCnt="0"/>
      <dgm:spPr/>
    </dgm:pt>
    <dgm:pt modelId="{91766939-44F9-4701-99D1-799411075B5E}" type="pres">
      <dgm:prSet presAssocID="{0C03ED9B-1AC7-4BA7-960E-44F95C26DF0B}" presName="LevelOneTextNode" presStyleLbl="node0" presStyleIdx="0" presStyleCnt="1" custScaleX="75657" custScaleY="267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2EF717-9764-435F-8F82-67F1816176B4}" type="pres">
      <dgm:prSet presAssocID="{0C03ED9B-1AC7-4BA7-960E-44F95C26DF0B}" presName="level2hierChild" presStyleCnt="0"/>
      <dgm:spPr/>
    </dgm:pt>
    <dgm:pt modelId="{4484A9D6-492A-48A8-9357-C1F6554DDED0}" type="pres">
      <dgm:prSet presAssocID="{0CA3403F-F142-4FFF-A39C-D3B0B327FEA8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355AB27B-CF3D-4CF7-989D-6A44CF037960}" type="pres">
      <dgm:prSet presAssocID="{0CA3403F-F142-4FFF-A39C-D3B0B327FEA8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0C3C6FE-743D-4584-BDF4-85A3BA784E2A}" type="pres">
      <dgm:prSet presAssocID="{0D96C9B6-99DE-433D-85B5-0B3E22B9ED9B}" presName="root2" presStyleCnt="0"/>
      <dgm:spPr/>
    </dgm:pt>
    <dgm:pt modelId="{DE08EE68-76F7-4F5C-8E1B-1B20307EC9F8}" type="pres">
      <dgm:prSet presAssocID="{0D96C9B6-99DE-433D-85B5-0B3E22B9ED9B}" presName="LevelTwoTextNode" presStyleLbl="node2" presStyleIdx="0" presStyleCnt="7" custScaleX="124935" custScaleY="86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701CC8-EA75-4B66-8C6A-218393E3837C}" type="pres">
      <dgm:prSet presAssocID="{0D96C9B6-99DE-433D-85B5-0B3E22B9ED9B}" presName="level3hierChild" presStyleCnt="0"/>
      <dgm:spPr/>
    </dgm:pt>
    <dgm:pt modelId="{41960533-A57D-4F44-B7D6-5C97BE5B4ED0}" type="pres">
      <dgm:prSet presAssocID="{431790A0-016B-4D2A-BA3B-1D0B00B86F0C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2E5F1149-6D59-4AEB-A6BF-D26497236BF0}" type="pres">
      <dgm:prSet presAssocID="{431790A0-016B-4D2A-BA3B-1D0B00B86F0C}" presName="connTx" presStyleLbl="parChTrans1D2" presStyleIdx="1" presStyleCnt="7"/>
      <dgm:spPr/>
      <dgm:t>
        <a:bodyPr/>
        <a:lstStyle/>
        <a:p>
          <a:endParaRPr lang="en-US"/>
        </a:p>
      </dgm:t>
    </dgm:pt>
    <dgm:pt modelId="{CFF17A7D-631C-402C-BB36-B11576B758B8}" type="pres">
      <dgm:prSet presAssocID="{716F23B1-68FD-4D1A-8267-835D876A067F}" presName="root2" presStyleCnt="0"/>
      <dgm:spPr/>
    </dgm:pt>
    <dgm:pt modelId="{CBAA298A-AA76-44C0-B91D-D78919C2CAE5}" type="pres">
      <dgm:prSet presAssocID="{716F23B1-68FD-4D1A-8267-835D876A067F}" presName="LevelTwoTextNode" presStyleLbl="node2" presStyleIdx="1" presStyleCnt="7" custScaleX="126086" custScaleY="813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5877C-C855-4F4F-A468-ECDBF345370F}" type="pres">
      <dgm:prSet presAssocID="{716F23B1-68FD-4D1A-8267-835D876A067F}" presName="level3hierChild" presStyleCnt="0"/>
      <dgm:spPr/>
    </dgm:pt>
    <dgm:pt modelId="{35CDB63F-7B5D-4307-B0CF-D211B67E9312}" type="pres">
      <dgm:prSet presAssocID="{8AB54A88-3481-4F19-9B60-F1D6BDE8A969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41B83E22-34AB-4435-92FF-15B2AED7B0ED}" type="pres">
      <dgm:prSet presAssocID="{8AB54A88-3481-4F19-9B60-F1D6BDE8A969}" presName="connTx" presStyleLbl="parChTrans1D2" presStyleIdx="2" presStyleCnt="7"/>
      <dgm:spPr/>
      <dgm:t>
        <a:bodyPr/>
        <a:lstStyle/>
        <a:p>
          <a:endParaRPr lang="en-US"/>
        </a:p>
      </dgm:t>
    </dgm:pt>
    <dgm:pt modelId="{B40D5247-FEA3-4C34-9692-E9ADEBABBCFB}" type="pres">
      <dgm:prSet presAssocID="{98D518D8-9657-4510-AE5F-C456F28A3249}" presName="root2" presStyleCnt="0"/>
      <dgm:spPr/>
    </dgm:pt>
    <dgm:pt modelId="{78E8CA18-629D-49BB-90EE-C149A24FB7BE}" type="pres">
      <dgm:prSet presAssocID="{98D518D8-9657-4510-AE5F-C456F28A3249}" presName="LevelTwoTextNode" presStyleLbl="node2" presStyleIdx="2" presStyleCnt="7" custScaleX="123618" custScaleY="1027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B9BAC8-5375-47F6-9BA2-ADDE0F21643F}" type="pres">
      <dgm:prSet presAssocID="{98D518D8-9657-4510-AE5F-C456F28A3249}" presName="level3hierChild" presStyleCnt="0"/>
      <dgm:spPr/>
    </dgm:pt>
    <dgm:pt modelId="{0A365AA3-28A5-4B96-9669-937B50115FE3}" type="pres">
      <dgm:prSet presAssocID="{78A96641-9844-4C45-A9B0-694B7E547BC8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7A4DC911-A036-4F68-ACAC-2BA61DD179E3}" type="pres">
      <dgm:prSet presAssocID="{78A96641-9844-4C45-A9B0-694B7E547BC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8BA650FF-8BC8-485C-8B2A-62C6C7AD1B04}" type="pres">
      <dgm:prSet presAssocID="{AFB908B9-AE0C-4F9E-9906-9E64F90E2279}" presName="root2" presStyleCnt="0"/>
      <dgm:spPr/>
    </dgm:pt>
    <dgm:pt modelId="{96E36989-7948-4974-A882-C8894D86A692}" type="pres">
      <dgm:prSet presAssocID="{AFB908B9-AE0C-4F9E-9906-9E64F90E2279}" presName="LevelTwoTextNode" presStyleLbl="node2" presStyleIdx="3" presStyleCnt="7" custScaleX="85482" custScaleY="699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EDE1E9-ABF6-463C-B1E4-DC1D473E6EC9}" type="pres">
      <dgm:prSet presAssocID="{AFB908B9-AE0C-4F9E-9906-9E64F90E2279}" presName="level3hierChild" presStyleCnt="0"/>
      <dgm:spPr/>
    </dgm:pt>
    <dgm:pt modelId="{C922A454-CC40-479A-BD8C-DAE8C824576D}" type="pres">
      <dgm:prSet presAssocID="{95F28C27-E47B-45C7-8AC6-FE678FCA1B71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651BB1E2-5DC4-48BC-B970-C9C88436CC5A}" type="pres">
      <dgm:prSet presAssocID="{95F28C27-E47B-45C7-8AC6-FE678FCA1B71}" presName="connTx" presStyleLbl="parChTrans1D3" presStyleIdx="0" presStyleCnt="7"/>
      <dgm:spPr/>
      <dgm:t>
        <a:bodyPr/>
        <a:lstStyle/>
        <a:p>
          <a:endParaRPr lang="en-US"/>
        </a:p>
      </dgm:t>
    </dgm:pt>
    <dgm:pt modelId="{26A63A23-4B57-41F8-A2D5-DE2F89BB1D9A}" type="pres">
      <dgm:prSet presAssocID="{ABC66AC5-E0C9-4FDE-B702-6AAB3D12A228}" presName="root2" presStyleCnt="0"/>
      <dgm:spPr/>
    </dgm:pt>
    <dgm:pt modelId="{2EAB822B-C28B-4550-ADC9-FA25BA6144D8}" type="pres">
      <dgm:prSet presAssocID="{ABC66AC5-E0C9-4FDE-B702-6AAB3D12A228}" presName="LevelTwoTextNode" presStyleLbl="node3" presStyleIdx="0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04E70-8606-4881-B794-10E3454DE146}" type="pres">
      <dgm:prSet presAssocID="{ABC66AC5-E0C9-4FDE-B702-6AAB3D12A228}" presName="level3hierChild" presStyleCnt="0"/>
      <dgm:spPr/>
    </dgm:pt>
    <dgm:pt modelId="{B0C1E87B-48E2-4BD6-BF88-9FC123A79BEA}" type="pres">
      <dgm:prSet presAssocID="{E472ACDF-9E7E-466F-9942-7DCCB3C8801D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31D89958-AA2A-4A59-BB9B-2206503C9CD2}" type="pres">
      <dgm:prSet presAssocID="{E472ACDF-9E7E-466F-9942-7DCCB3C8801D}" presName="connTx" presStyleLbl="parChTrans1D4" presStyleIdx="0" presStyleCnt="3"/>
      <dgm:spPr/>
      <dgm:t>
        <a:bodyPr/>
        <a:lstStyle/>
        <a:p>
          <a:endParaRPr lang="en-US"/>
        </a:p>
      </dgm:t>
    </dgm:pt>
    <dgm:pt modelId="{60FD32FE-5B26-43D3-A3AF-16E94299555C}" type="pres">
      <dgm:prSet presAssocID="{A60B4AFA-D414-47AC-9AD3-EE9502671569}" presName="root2" presStyleCnt="0"/>
      <dgm:spPr/>
    </dgm:pt>
    <dgm:pt modelId="{019B6E15-C3B3-44A8-9B30-984255C16A72}" type="pres">
      <dgm:prSet presAssocID="{A60B4AFA-D414-47AC-9AD3-EE9502671569}" presName="LevelTwoTextNode" presStyleLbl="node4" presStyleIdx="0" presStyleCnt="3" custScaleX="80008" custScaleY="54042" custLinFactNeighborX="11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12CB75-109F-443C-B434-15C62978ACE4}" type="pres">
      <dgm:prSet presAssocID="{A60B4AFA-D414-47AC-9AD3-EE9502671569}" presName="level3hierChild" presStyleCnt="0"/>
      <dgm:spPr/>
    </dgm:pt>
    <dgm:pt modelId="{B2C74015-2414-4D56-9E97-DB1445430D85}" type="pres">
      <dgm:prSet presAssocID="{F1AA2129-3304-4C02-9F55-6CCF04EFF5DE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817BD1DA-3E6B-4ECF-82C9-4EEACE16DBAF}" type="pres">
      <dgm:prSet presAssocID="{F1AA2129-3304-4C02-9F55-6CCF04EFF5DE}" presName="connTx" presStyleLbl="parChTrans1D4" presStyleIdx="1" presStyleCnt="3"/>
      <dgm:spPr/>
      <dgm:t>
        <a:bodyPr/>
        <a:lstStyle/>
        <a:p>
          <a:endParaRPr lang="en-US"/>
        </a:p>
      </dgm:t>
    </dgm:pt>
    <dgm:pt modelId="{399CD396-6611-41C8-9D48-AC59C91745A1}" type="pres">
      <dgm:prSet presAssocID="{AC5C5D0D-DC49-4D24-94D4-CCA25A3CF1BE}" presName="root2" presStyleCnt="0"/>
      <dgm:spPr/>
    </dgm:pt>
    <dgm:pt modelId="{2A78D9D7-48C7-4D79-873D-5C8501A874EC}" type="pres">
      <dgm:prSet presAssocID="{AC5C5D0D-DC49-4D24-94D4-CCA25A3CF1BE}" presName="LevelTwoTextNode" presStyleLbl="node4" presStyleIdx="1" presStyleCnt="3" custScaleX="80008" custScaleY="48646" custLinFactNeighborX="11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BC4F3-CF86-4525-9078-215D2B6A4291}" type="pres">
      <dgm:prSet presAssocID="{AC5C5D0D-DC49-4D24-94D4-CCA25A3CF1BE}" presName="level3hierChild" presStyleCnt="0"/>
      <dgm:spPr/>
    </dgm:pt>
    <dgm:pt modelId="{098F7B35-79E9-4585-9667-99260DF4099A}" type="pres">
      <dgm:prSet presAssocID="{CDDAD206-9B9F-4006-9B5C-7BFC58EA2752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2740F684-79A2-46D3-AA08-E3CC0BA7BF37}" type="pres">
      <dgm:prSet presAssocID="{CDDAD206-9B9F-4006-9B5C-7BFC58EA2752}" presName="connTx" presStyleLbl="parChTrans1D4" presStyleIdx="2" presStyleCnt="3"/>
      <dgm:spPr/>
      <dgm:t>
        <a:bodyPr/>
        <a:lstStyle/>
        <a:p>
          <a:endParaRPr lang="en-US"/>
        </a:p>
      </dgm:t>
    </dgm:pt>
    <dgm:pt modelId="{D8C17D78-D2F5-45C4-922D-395C74E4439E}" type="pres">
      <dgm:prSet presAssocID="{0546DD22-B992-4687-B2D9-4B1737E11283}" presName="root2" presStyleCnt="0"/>
      <dgm:spPr/>
    </dgm:pt>
    <dgm:pt modelId="{57D77B7F-A907-497D-85F0-B4C9B371D5AD}" type="pres">
      <dgm:prSet presAssocID="{0546DD22-B992-4687-B2D9-4B1737E11283}" presName="LevelTwoTextNode" presStyleLbl="node4" presStyleIdx="2" presStyleCnt="3" custScaleX="80008" custScaleY="51327" custLinFactNeighborX="11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44D255-14D3-4FB1-BF49-B6C54C7D793C}" type="pres">
      <dgm:prSet presAssocID="{0546DD22-B992-4687-B2D9-4B1737E11283}" presName="level3hierChild" presStyleCnt="0"/>
      <dgm:spPr/>
    </dgm:pt>
    <dgm:pt modelId="{B044B217-419C-4E74-8C16-25622416E3BD}" type="pres">
      <dgm:prSet presAssocID="{7C692EB9-249E-448E-B113-01BEB648F3AD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471133CD-9FC7-45A6-9927-2A8CFB1AC0B8}" type="pres">
      <dgm:prSet presAssocID="{7C692EB9-249E-448E-B113-01BEB648F3AD}" presName="connTx" presStyleLbl="parChTrans1D2" presStyleIdx="4" presStyleCnt="7"/>
      <dgm:spPr/>
      <dgm:t>
        <a:bodyPr/>
        <a:lstStyle/>
        <a:p>
          <a:endParaRPr lang="en-US"/>
        </a:p>
      </dgm:t>
    </dgm:pt>
    <dgm:pt modelId="{F6AEE0BD-694A-4000-B900-31AB57F4CB86}" type="pres">
      <dgm:prSet presAssocID="{045FD0A2-ED1F-4AC1-9F4E-DB3B8047FD3C}" presName="root2" presStyleCnt="0"/>
      <dgm:spPr/>
    </dgm:pt>
    <dgm:pt modelId="{74BFDD62-375B-4D90-A1CB-251138B1AFB6}" type="pres">
      <dgm:prSet presAssocID="{045FD0A2-ED1F-4AC1-9F4E-DB3B8047FD3C}" presName="LevelTwoTextNode" presStyleLbl="node2" presStyleIdx="4" presStyleCnt="7" custScaleX="97203" custScaleY="77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CC709-FCAA-4A4B-AA0E-DAAA2E1680CE}" type="pres">
      <dgm:prSet presAssocID="{045FD0A2-ED1F-4AC1-9F4E-DB3B8047FD3C}" presName="level3hierChild" presStyleCnt="0"/>
      <dgm:spPr/>
    </dgm:pt>
    <dgm:pt modelId="{1D5FF97F-84B5-40DE-B622-D3ECB69C3DF6}" type="pres">
      <dgm:prSet presAssocID="{3E63925D-ED2C-404E-9197-69C6722141AB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056E437F-FAE1-47D1-844B-9AA3777391CB}" type="pres">
      <dgm:prSet presAssocID="{3E63925D-ED2C-404E-9197-69C6722141AB}" presName="connTx" presStyleLbl="parChTrans1D3" presStyleIdx="1" presStyleCnt="7"/>
      <dgm:spPr/>
      <dgm:t>
        <a:bodyPr/>
        <a:lstStyle/>
        <a:p>
          <a:endParaRPr lang="en-US"/>
        </a:p>
      </dgm:t>
    </dgm:pt>
    <dgm:pt modelId="{F9B6F6E1-978F-4A84-8CA0-3F71FD896B2E}" type="pres">
      <dgm:prSet presAssocID="{9D5B9C24-4916-4B89-8521-E4E5E77E0E8D}" presName="root2" presStyleCnt="0"/>
      <dgm:spPr/>
    </dgm:pt>
    <dgm:pt modelId="{3F8E9C69-1313-4F27-ACF2-8F095697A4A7}" type="pres">
      <dgm:prSet presAssocID="{9D5B9C24-4916-4B89-8521-E4E5E77E0E8D}" presName="LevelTwoTextNode" presStyleLbl="node3" presStyleIdx="1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E9DF8-B48A-45A7-9ADC-853242FDD1F7}" type="pres">
      <dgm:prSet presAssocID="{9D5B9C24-4916-4B89-8521-E4E5E77E0E8D}" presName="level3hierChild" presStyleCnt="0"/>
      <dgm:spPr/>
    </dgm:pt>
    <dgm:pt modelId="{CF25992D-7C6A-445B-89DA-FED0BA99D71C}" type="pres">
      <dgm:prSet presAssocID="{4049BED0-CFC0-4B8C-ACB1-6438CFF5F506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279C1CF1-A966-4A68-803A-0F8B24EEE6F8}" type="pres">
      <dgm:prSet presAssocID="{4049BED0-CFC0-4B8C-ACB1-6438CFF5F506}" presName="connTx" presStyleLbl="parChTrans1D3" presStyleIdx="2" presStyleCnt="7"/>
      <dgm:spPr/>
      <dgm:t>
        <a:bodyPr/>
        <a:lstStyle/>
        <a:p>
          <a:endParaRPr lang="en-US"/>
        </a:p>
      </dgm:t>
    </dgm:pt>
    <dgm:pt modelId="{F60B86CA-A8D6-4637-AD82-BD2C22F0E6AA}" type="pres">
      <dgm:prSet presAssocID="{55AB0870-E0C5-46B9-9995-A81E9721C5F8}" presName="root2" presStyleCnt="0"/>
      <dgm:spPr/>
    </dgm:pt>
    <dgm:pt modelId="{B7389454-B883-4DBB-B4CD-EC4E5666EE1B}" type="pres">
      <dgm:prSet presAssocID="{55AB0870-E0C5-46B9-9995-A81E9721C5F8}" presName="LevelTwoTextNode" presStyleLbl="node3" presStyleIdx="2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1A3BA-1821-4552-B3F7-C06E61B22F8E}" type="pres">
      <dgm:prSet presAssocID="{55AB0870-E0C5-46B9-9995-A81E9721C5F8}" presName="level3hierChild" presStyleCnt="0"/>
      <dgm:spPr/>
    </dgm:pt>
    <dgm:pt modelId="{FC82A7CA-5FBA-4DD1-BE04-AB476A446B94}" type="pres">
      <dgm:prSet presAssocID="{C72A0C73-4895-4CDA-89C8-9C8C59EE7038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5420E905-C884-49C2-A9D9-7B3242A90361}" type="pres">
      <dgm:prSet presAssocID="{C72A0C73-4895-4CDA-89C8-9C8C59EE7038}" presName="connTx" presStyleLbl="parChTrans1D3" presStyleIdx="3" presStyleCnt="7"/>
      <dgm:spPr/>
      <dgm:t>
        <a:bodyPr/>
        <a:lstStyle/>
        <a:p>
          <a:endParaRPr lang="en-US"/>
        </a:p>
      </dgm:t>
    </dgm:pt>
    <dgm:pt modelId="{18B95491-E8C1-4FD7-A72D-C46CD7C1E935}" type="pres">
      <dgm:prSet presAssocID="{98A5C6AC-DE57-4FAB-86D1-41C46665ACE5}" presName="root2" presStyleCnt="0"/>
      <dgm:spPr/>
    </dgm:pt>
    <dgm:pt modelId="{4283368F-238C-4265-A917-54F57D0603A8}" type="pres">
      <dgm:prSet presAssocID="{98A5C6AC-DE57-4FAB-86D1-41C46665ACE5}" presName="LevelTwoTextNode" presStyleLbl="node3" presStyleIdx="3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C658E-731D-4EA7-B5D4-32612E39A77C}" type="pres">
      <dgm:prSet presAssocID="{98A5C6AC-DE57-4FAB-86D1-41C46665ACE5}" presName="level3hierChild" presStyleCnt="0"/>
      <dgm:spPr/>
    </dgm:pt>
    <dgm:pt modelId="{07F7D5E8-BB75-40DE-B34C-92C9BD549AE3}" type="pres">
      <dgm:prSet presAssocID="{DED2D0E7-3B35-4930-B4F8-64B76B7D04F5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6AA39079-E775-45D2-8C24-1443CA5CC52E}" type="pres">
      <dgm:prSet presAssocID="{DED2D0E7-3B35-4930-B4F8-64B76B7D04F5}" presName="connTx" presStyleLbl="parChTrans1D3" presStyleIdx="4" presStyleCnt="7"/>
      <dgm:spPr/>
      <dgm:t>
        <a:bodyPr/>
        <a:lstStyle/>
        <a:p>
          <a:endParaRPr lang="en-US"/>
        </a:p>
      </dgm:t>
    </dgm:pt>
    <dgm:pt modelId="{250B70E3-2B6E-494A-BF90-9AE67399750A}" type="pres">
      <dgm:prSet presAssocID="{A16DC810-DB83-4422-8B29-C3E531F01311}" presName="root2" presStyleCnt="0"/>
      <dgm:spPr/>
    </dgm:pt>
    <dgm:pt modelId="{5F78CF96-7F19-4BEF-9F71-34B091E252F9}" type="pres">
      <dgm:prSet presAssocID="{A16DC810-DB83-4422-8B29-C3E531F01311}" presName="LevelTwoTextNode" presStyleLbl="node3" presStyleIdx="4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7151EE-7D8E-4D10-B0B5-DAD52B6B9E0A}" type="pres">
      <dgm:prSet presAssocID="{A16DC810-DB83-4422-8B29-C3E531F01311}" presName="level3hierChild" presStyleCnt="0"/>
      <dgm:spPr/>
    </dgm:pt>
    <dgm:pt modelId="{B243800D-9263-44E7-8E65-6F329D1E6328}" type="pres">
      <dgm:prSet presAssocID="{C2FEF754-9D41-475E-A821-225ABB33E1DF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5CF847AC-F408-414C-ABF4-C3879A48B2E5}" type="pres">
      <dgm:prSet presAssocID="{C2FEF754-9D41-475E-A821-225ABB33E1DF}" presName="connTx" presStyleLbl="parChTrans1D3" presStyleIdx="5" presStyleCnt="7"/>
      <dgm:spPr/>
      <dgm:t>
        <a:bodyPr/>
        <a:lstStyle/>
        <a:p>
          <a:endParaRPr lang="en-US"/>
        </a:p>
      </dgm:t>
    </dgm:pt>
    <dgm:pt modelId="{3D703E78-BA96-4FD2-8A9E-5A27A456EB23}" type="pres">
      <dgm:prSet presAssocID="{D7338E4A-E60D-4DBC-BD0E-5AB9457BC73B}" presName="root2" presStyleCnt="0"/>
      <dgm:spPr/>
    </dgm:pt>
    <dgm:pt modelId="{39B2356F-9BAC-49AD-B9FE-ABAAD9E1684D}" type="pres">
      <dgm:prSet presAssocID="{D7338E4A-E60D-4DBC-BD0E-5AB9457BC73B}" presName="LevelTwoTextNode" presStyleLbl="node3" presStyleIdx="5" presStyleCnt="7" custScaleX="77171" custScaleY="546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E7B467-5F55-4BBC-9C47-0B0274333D3B}" type="pres">
      <dgm:prSet presAssocID="{D7338E4A-E60D-4DBC-BD0E-5AB9457BC73B}" presName="level3hierChild" presStyleCnt="0"/>
      <dgm:spPr/>
    </dgm:pt>
    <dgm:pt modelId="{2CB0EB6E-F943-41A3-9DCC-1404F0AF251F}" type="pres">
      <dgm:prSet presAssocID="{EED3EEA6-CB5C-4B6B-A75C-AE0618498DCF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2778B77F-054B-42BD-81F8-C098123D0383}" type="pres">
      <dgm:prSet presAssocID="{EED3EEA6-CB5C-4B6B-A75C-AE0618498DCF}" presName="connTx" presStyleLbl="parChTrans1D2" presStyleIdx="5" presStyleCnt="7"/>
      <dgm:spPr/>
      <dgm:t>
        <a:bodyPr/>
        <a:lstStyle/>
        <a:p>
          <a:endParaRPr lang="en-US"/>
        </a:p>
      </dgm:t>
    </dgm:pt>
    <dgm:pt modelId="{15BACC8C-4ED1-4517-982C-D4374A719FB5}" type="pres">
      <dgm:prSet presAssocID="{8EC678FF-D1E3-40A0-92F7-A0CF26675D89}" presName="root2" presStyleCnt="0"/>
      <dgm:spPr/>
    </dgm:pt>
    <dgm:pt modelId="{993BCD0C-CF67-4B3A-87CA-AD37E6B0CCF9}" type="pres">
      <dgm:prSet presAssocID="{8EC678FF-D1E3-40A0-92F7-A0CF26675D89}" presName="LevelTwoTextNode" presStyleLbl="node2" presStyleIdx="5" presStyleCnt="7" custScaleX="85482" custScaleY="575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51AB81-18C9-474A-A939-53C33FC29EFB}" type="pres">
      <dgm:prSet presAssocID="{8EC678FF-D1E3-40A0-92F7-A0CF26675D89}" presName="level3hierChild" presStyleCnt="0"/>
      <dgm:spPr/>
    </dgm:pt>
    <dgm:pt modelId="{1E28810E-39F2-4EF6-97C4-F5354AD998DA}" type="pres">
      <dgm:prSet presAssocID="{D5610408-3DA7-48AB-9639-E916F9CD1219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3C8F3754-298E-4CDF-AEB7-4C0EA8BE5CCB}" type="pres">
      <dgm:prSet presAssocID="{D5610408-3DA7-48AB-9639-E916F9CD1219}" presName="connTx" presStyleLbl="parChTrans1D3" presStyleIdx="6" presStyleCnt="7"/>
      <dgm:spPr/>
      <dgm:t>
        <a:bodyPr/>
        <a:lstStyle/>
        <a:p>
          <a:endParaRPr lang="en-US"/>
        </a:p>
      </dgm:t>
    </dgm:pt>
    <dgm:pt modelId="{E02FCB2F-31F2-46E1-8740-3A12C6ACD9E1}" type="pres">
      <dgm:prSet presAssocID="{9F4945E8-4793-49C7-9C33-A9DDD6E07921}" presName="root2" presStyleCnt="0"/>
      <dgm:spPr/>
    </dgm:pt>
    <dgm:pt modelId="{DA6528C6-C144-44D2-A276-02749B167DE9}" type="pres">
      <dgm:prSet presAssocID="{9F4945E8-4793-49C7-9C33-A9DDD6E07921}" presName="LevelTwoTextNode" presStyleLbl="node3" presStyleIdx="6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43B795-542B-4A68-A7BE-88B26C4D00CC}" type="pres">
      <dgm:prSet presAssocID="{9F4945E8-4793-49C7-9C33-A9DDD6E07921}" presName="level3hierChild" presStyleCnt="0"/>
      <dgm:spPr/>
    </dgm:pt>
    <dgm:pt modelId="{651D7E03-1FFB-46AB-A763-34DF4DA8537C}" type="pres">
      <dgm:prSet presAssocID="{CE555467-755A-44A3-B81B-B1A9C51866B4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C7F0D67D-F0FD-484A-A6BE-2FF0A9D95FED}" type="pres">
      <dgm:prSet presAssocID="{CE555467-755A-44A3-B81B-B1A9C51866B4}" presName="connTx" presStyleLbl="parChTrans1D2" presStyleIdx="6" presStyleCnt="7"/>
      <dgm:spPr/>
      <dgm:t>
        <a:bodyPr/>
        <a:lstStyle/>
        <a:p>
          <a:endParaRPr lang="en-US"/>
        </a:p>
      </dgm:t>
    </dgm:pt>
    <dgm:pt modelId="{4DCD27AA-672E-42BC-9C50-07D9047601BE}" type="pres">
      <dgm:prSet presAssocID="{BC89C82B-539D-46AB-AC70-E1F0950D95A2}" presName="root2" presStyleCnt="0"/>
      <dgm:spPr/>
    </dgm:pt>
    <dgm:pt modelId="{BFB8F785-8636-4F25-8755-1AE0AFDAB7E6}" type="pres">
      <dgm:prSet presAssocID="{BC89C82B-539D-46AB-AC70-E1F0950D95A2}" presName="LevelTwoTextNode" presStyleLbl="node2" presStyleIdx="6" presStyleCnt="7" custScaleX="85482" custScaleY="575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910EC-350D-4339-B520-3D9C2445E8A5}" type="pres">
      <dgm:prSet presAssocID="{BC89C82B-539D-46AB-AC70-E1F0950D95A2}" presName="level3hierChild" presStyleCnt="0"/>
      <dgm:spPr/>
    </dgm:pt>
  </dgm:ptLst>
  <dgm:cxnLst>
    <dgm:cxn modelId="{A5D4604F-E89B-406D-A284-159F9A218B05}" type="presOf" srcId="{A60B4AFA-D414-47AC-9AD3-EE9502671569}" destId="{019B6E15-C3B3-44A8-9B30-984255C16A72}" srcOrd="0" destOrd="0" presId="urn:microsoft.com/office/officeart/2008/layout/HorizontalMultiLevelHierarchy"/>
    <dgm:cxn modelId="{A9DFD67F-4209-4F2F-AC79-11B16739735D}" srcId="{0C03ED9B-1AC7-4BA7-960E-44F95C26DF0B}" destId="{0D96C9B6-99DE-433D-85B5-0B3E22B9ED9B}" srcOrd="0" destOrd="0" parTransId="{0CA3403F-F142-4FFF-A39C-D3B0B327FEA8}" sibTransId="{64D9F93A-B8F9-4A04-AE31-63E40D3BD6B6}"/>
    <dgm:cxn modelId="{F1F5412F-A444-4AAD-B95E-419C5B45BFCC}" type="presOf" srcId="{E472ACDF-9E7E-466F-9942-7DCCB3C8801D}" destId="{B0C1E87B-48E2-4BD6-BF88-9FC123A79BEA}" srcOrd="0" destOrd="0" presId="urn:microsoft.com/office/officeart/2008/layout/HorizontalMultiLevelHierarchy"/>
    <dgm:cxn modelId="{124900B0-84B4-4110-BFFE-9F9509A62FF1}" srcId="{045FD0A2-ED1F-4AC1-9F4E-DB3B8047FD3C}" destId="{D7338E4A-E60D-4DBC-BD0E-5AB9457BC73B}" srcOrd="4" destOrd="0" parTransId="{C2FEF754-9D41-475E-A821-225ABB33E1DF}" sibTransId="{9AB5E4CD-DBDE-4BBE-97B7-49A64478E199}"/>
    <dgm:cxn modelId="{C84AFB03-BE45-4988-ABDB-B2780B5C95DB}" type="presOf" srcId="{0C03ED9B-1AC7-4BA7-960E-44F95C26DF0B}" destId="{91766939-44F9-4701-99D1-799411075B5E}" srcOrd="0" destOrd="0" presId="urn:microsoft.com/office/officeart/2008/layout/HorizontalMultiLevelHierarchy"/>
    <dgm:cxn modelId="{10AC3D8B-33E3-4C3C-8E16-F4421F84BDDD}" type="presOf" srcId="{DED2D0E7-3B35-4930-B4F8-64B76B7D04F5}" destId="{6AA39079-E775-45D2-8C24-1443CA5CC52E}" srcOrd="1" destOrd="0" presId="urn:microsoft.com/office/officeart/2008/layout/HorizontalMultiLevelHierarchy"/>
    <dgm:cxn modelId="{7381CA92-FA09-4AB0-BC79-EA8DE92D7AAE}" type="presOf" srcId="{8EC678FF-D1E3-40A0-92F7-A0CF26675D89}" destId="{993BCD0C-CF67-4B3A-87CA-AD37E6B0CCF9}" srcOrd="0" destOrd="0" presId="urn:microsoft.com/office/officeart/2008/layout/HorizontalMultiLevelHierarchy"/>
    <dgm:cxn modelId="{8F71381D-21F7-4DE3-B404-1CE5310A0436}" srcId="{045FD0A2-ED1F-4AC1-9F4E-DB3B8047FD3C}" destId="{9D5B9C24-4916-4B89-8521-E4E5E77E0E8D}" srcOrd="0" destOrd="0" parTransId="{3E63925D-ED2C-404E-9197-69C6722141AB}" sibTransId="{B8B225E5-99D5-4584-A7C0-16BC8E363BFC}"/>
    <dgm:cxn modelId="{FD53EA7B-5EF6-445B-B454-021608A81C66}" type="presOf" srcId="{D5610408-3DA7-48AB-9639-E916F9CD1219}" destId="{3C8F3754-298E-4CDF-AEB7-4C0EA8BE5CCB}" srcOrd="1" destOrd="0" presId="urn:microsoft.com/office/officeart/2008/layout/HorizontalMultiLevelHierarchy"/>
    <dgm:cxn modelId="{5B11C964-9C6E-4BD4-B8BE-2E8447269670}" srcId="{0C03ED9B-1AC7-4BA7-960E-44F95C26DF0B}" destId="{8EC678FF-D1E3-40A0-92F7-A0CF26675D89}" srcOrd="5" destOrd="0" parTransId="{EED3EEA6-CB5C-4B6B-A75C-AE0618498DCF}" sibTransId="{AD6421B4-B8C8-425A-A309-704E54E3B18E}"/>
    <dgm:cxn modelId="{F629F5F8-2682-4142-B823-09F951FD6E3E}" type="presOf" srcId="{7C692EB9-249E-448E-B113-01BEB648F3AD}" destId="{B044B217-419C-4E74-8C16-25622416E3BD}" srcOrd="0" destOrd="0" presId="urn:microsoft.com/office/officeart/2008/layout/HorizontalMultiLevelHierarchy"/>
    <dgm:cxn modelId="{FAC1C46B-BD0A-4862-B302-8EED27987A7C}" type="presOf" srcId="{716F23B1-68FD-4D1A-8267-835D876A067F}" destId="{CBAA298A-AA76-44C0-B91D-D78919C2CAE5}" srcOrd="0" destOrd="0" presId="urn:microsoft.com/office/officeart/2008/layout/HorizontalMultiLevelHierarchy"/>
    <dgm:cxn modelId="{539CBBDA-2658-41F7-ACC3-8A836F7D4F65}" type="presOf" srcId="{98A5C6AC-DE57-4FAB-86D1-41C46665ACE5}" destId="{4283368F-238C-4265-A917-54F57D0603A8}" srcOrd="0" destOrd="0" presId="urn:microsoft.com/office/officeart/2008/layout/HorizontalMultiLevelHierarchy"/>
    <dgm:cxn modelId="{3D9AAE05-B438-4848-BD83-3DF3BCEA8C52}" srcId="{045FD0A2-ED1F-4AC1-9F4E-DB3B8047FD3C}" destId="{55AB0870-E0C5-46B9-9995-A81E9721C5F8}" srcOrd="1" destOrd="0" parTransId="{4049BED0-CFC0-4B8C-ACB1-6438CFF5F506}" sibTransId="{0B3C12B3-6D6A-4A52-825F-C94C22D6F786}"/>
    <dgm:cxn modelId="{47390C2C-A707-4CEC-9E2B-8C98EA66BA30}" srcId="{045FD0A2-ED1F-4AC1-9F4E-DB3B8047FD3C}" destId="{A16DC810-DB83-4422-8B29-C3E531F01311}" srcOrd="3" destOrd="0" parTransId="{DED2D0E7-3B35-4930-B4F8-64B76B7D04F5}" sibTransId="{6FBA65A6-96BA-44AD-A25B-B45FE87D694E}"/>
    <dgm:cxn modelId="{22C36AE9-0D8A-44D0-9066-E36B217FD578}" type="presOf" srcId="{D7338E4A-E60D-4DBC-BD0E-5AB9457BC73B}" destId="{39B2356F-9BAC-49AD-B9FE-ABAAD9E1684D}" srcOrd="0" destOrd="0" presId="urn:microsoft.com/office/officeart/2008/layout/HorizontalMultiLevelHierarchy"/>
    <dgm:cxn modelId="{B9C9C37B-BDF6-402E-BDC1-CCF9D721887E}" srcId="{AFB908B9-AE0C-4F9E-9906-9E64F90E2279}" destId="{ABC66AC5-E0C9-4FDE-B702-6AAB3D12A228}" srcOrd="0" destOrd="0" parTransId="{95F28C27-E47B-45C7-8AC6-FE678FCA1B71}" sibTransId="{066BC8E1-8EF7-4ACC-B898-97D477446C69}"/>
    <dgm:cxn modelId="{45E53119-2329-4203-A369-8BADC023957F}" srcId="{B9A2BE0B-1BFE-404E-9A28-83AD072515C9}" destId="{0C03ED9B-1AC7-4BA7-960E-44F95C26DF0B}" srcOrd="0" destOrd="0" parTransId="{B0C16A21-C3A3-46E3-9951-DE9BF9C4D545}" sibTransId="{12F4C95F-00C2-475C-8A82-87482984A23B}"/>
    <dgm:cxn modelId="{7B2370D7-2295-4917-B05E-97256AFBBC63}" type="presOf" srcId="{0546DD22-B992-4687-B2D9-4B1737E11283}" destId="{57D77B7F-A907-497D-85F0-B4C9B371D5AD}" srcOrd="0" destOrd="0" presId="urn:microsoft.com/office/officeart/2008/layout/HorizontalMultiLevelHierarchy"/>
    <dgm:cxn modelId="{4D805F50-4B2B-470A-A2EF-6EF3E5E5DAE4}" srcId="{0C03ED9B-1AC7-4BA7-960E-44F95C26DF0B}" destId="{AFB908B9-AE0C-4F9E-9906-9E64F90E2279}" srcOrd="3" destOrd="0" parTransId="{78A96641-9844-4C45-A9B0-694B7E547BC8}" sibTransId="{21DD9DBC-8999-44A6-B6D7-740894B2FD7D}"/>
    <dgm:cxn modelId="{B05D9C23-DA65-433D-9567-3C5488C02836}" type="presOf" srcId="{BC89C82B-539D-46AB-AC70-E1F0950D95A2}" destId="{BFB8F785-8636-4F25-8755-1AE0AFDAB7E6}" srcOrd="0" destOrd="0" presId="urn:microsoft.com/office/officeart/2008/layout/HorizontalMultiLevelHierarchy"/>
    <dgm:cxn modelId="{8947CFE2-38C9-4374-9CED-C61CF508914C}" type="presOf" srcId="{431790A0-016B-4D2A-BA3B-1D0B00B86F0C}" destId="{2E5F1149-6D59-4AEB-A6BF-D26497236BF0}" srcOrd="1" destOrd="0" presId="urn:microsoft.com/office/officeart/2008/layout/HorizontalMultiLevelHierarchy"/>
    <dgm:cxn modelId="{C8AC130A-22A1-412C-B290-FD0256BFEBBE}" type="presOf" srcId="{55AB0870-E0C5-46B9-9995-A81E9721C5F8}" destId="{B7389454-B883-4DBB-B4CD-EC4E5666EE1B}" srcOrd="0" destOrd="0" presId="urn:microsoft.com/office/officeart/2008/layout/HorizontalMultiLevelHierarchy"/>
    <dgm:cxn modelId="{BA1F25F9-D421-4DFA-90A4-25EE7A11187F}" type="presOf" srcId="{AFB908B9-AE0C-4F9E-9906-9E64F90E2279}" destId="{96E36989-7948-4974-A882-C8894D86A692}" srcOrd="0" destOrd="0" presId="urn:microsoft.com/office/officeart/2008/layout/HorizontalMultiLevelHierarchy"/>
    <dgm:cxn modelId="{B6C7BE99-9331-4C52-BC26-E4DD4437AFAA}" srcId="{ABC66AC5-E0C9-4FDE-B702-6AAB3D12A228}" destId="{A60B4AFA-D414-47AC-9AD3-EE9502671569}" srcOrd="0" destOrd="0" parTransId="{E472ACDF-9E7E-466F-9942-7DCCB3C8801D}" sibTransId="{746D6295-3758-4665-85AE-DAB3563E4FFA}"/>
    <dgm:cxn modelId="{92643410-084B-4BF7-9BFA-B778484C8D06}" type="presOf" srcId="{D5610408-3DA7-48AB-9639-E916F9CD1219}" destId="{1E28810E-39F2-4EF6-97C4-F5354AD998DA}" srcOrd="0" destOrd="0" presId="urn:microsoft.com/office/officeart/2008/layout/HorizontalMultiLevelHierarchy"/>
    <dgm:cxn modelId="{11612BA4-4857-423C-8BCA-A97EDE6A54C8}" type="presOf" srcId="{EED3EEA6-CB5C-4B6B-A75C-AE0618498DCF}" destId="{2778B77F-054B-42BD-81F8-C098123D0383}" srcOrd="1" destOrd="0" presId="urn:microsoft.com/office/officeart/2008/layout/HorizontalMultiLevelHierarchy"/>
    <dgm:cxn modelId="{0FC8585B-B5E5-4CF9-9D57-B3BB8D82D844}" type="presOf" srcId="{9F4945E8-4793-49C7-9C33-A9DDD6E07921}" destId="{DA6528C6-C144-44D2-A276-02749B167DE9}" srcOrd="0" destOrd="0" presId="urn:microsoft.com/office/officeart/2008/layout/HorizontalMultiLevelHierarchy"/>
    <dgm:cxn modelId="{83C8E166-C250-46E8-922C-47C195ED6541}" type="presOf" srcId="{9D5B9C24-4916-4B89-8521-E4E5E77E0E8D}" destId="{3F8E9C69-1313-4F27-ACF2-8F095697A4A7}" srcOrd="0" destOrd="0" presId="urn:microsoft.com/office/officeart/2008/layout/HorizontalMultiLevelHierarchy"/>
    <dgm:cxn modelId="{97728270-2E61-488D-BA7D-39F6F90B11A5}" type="presOf" srcId="{F1AA2129-3304-4C02-9F55-6CCF04EFF5DE}" destId="{817BD1DA-3E6B-4ECF-82C9-4EEACE16DBAF}" srcOrd="1" destOrd="0" presId="urn:microsoft.com/office/officeart/2008/layout/HorizontalMultiLevelHierarchy"/>
    <dgm:cxn modelId="{80B15880-FB64-4F48-B2B4-5CF9FFFF7CD7}" srcId="{045FD0A2-ED1F-4AC1-9F4E-DB3B8047FD3C}" destId="{98A5C6AC-DE57-4FAB-86D1-41C46665ACE5}" srcOrd="2" destOrd="0" parTransId="{C72A0C73-4895-4CDA-89C8-9C8C59EE7038}" sibTransId="{B919EC55-FDAB-41C9-8055-60BD51CDC15D}"/>
    <dgm:cxn modelId="{7050316E-7E08-47CC-BE8C-F45174B5A6AC}" srcId="{0C03ED9B-1AC7-4BA7-960E-44F95C26DF0B}" destId="{045FD0A2-ED1F-4AC1-9F4E-DB3B8047FD3C}" srcOrd="4" destOrd="0" parTransId="{7C692EB9-249E-448E-B113-01BEB648F3AD}" sibTransId="{560ED36A-4BC2-42AC-B4AA-AB9092298824}"/>
    <dgm:cxn modelId="{B54DBF8A-5D04-45A7-A24A-F67B27C196E3}" type="presOf" srcId="{8AB54A88-3481-4F19-9B60-F1D6BDE8A969}" destId="{35CDB63F-7B5D-4307-B0CF-D211B67E9312}" srcOrd="0" destOrd="0" presId="urn:microsoft.com/office/officeart/2008/layout/HorizontalMultiLevelHierarchy"/>
    <dgm:cxn modelId="{C224CB13-BCC0-4CF4-8FCE-52F9DCD21A29}" srcId="{0C03ED9B-1AC7-4BA7-960E-44F95C26DF0B}" destId="{716F23B1-68FD-4D1A-8267-835D876A067F}" srcOrd="1" destOrd="0" parTransId="{431790A0-016B-4D2A-BA3B-1D0B00B86F0C}" sibTransId="{71E8505F-9FCD-4954-BA2B-3C1F958F2D02}"/>
    <dgm:cxn modelId="{9E59AEEA-6DCD-4B54-88E8-417D450C6075}" type="presOf" srcId="{A16DC810-DB83-4422-8B29-C3E531F01311}" destId="{5F78CF96-7F19-4BEF-9F71-34B091E252F9}" srcOrd="0" destOrd="0" presId="urn:microsoft.com/office/officeart/2008/layout/HorizontalMultiLevelHierarchy"/>
    <dgm:cxn modelId="{33CD33F5-461D-40F2-81F2-514010AD8DD0}" type="presOf" srcId="{95F28C27-E47B-45C7-8AC6-FE678FCA1B71}" destId="{C922A454-CC40-479A-BD8C-DAE8C824576D}" srcOrd="0" destOrd="0" presId="urn:microsoft.com/office/officeart/2008/layout/HorizontalMultiLevelHierarchy"/>
    <dgm:cxn modelId="{C99C4B01-E78D-4CC7-9CFF-5A86006E71A1}" type="presOf" srcId="{4049BED0-CFC0-4B8C-ACB1-6438CFF5F506}" destId="{CF25992D-7C6A-445B-89DA-FED0BA99D71C}" srcOrd="0" destOrd="0" presId="urn:microsoft.com/office/officeart/2008/layout/HorizontalMultiLevelHierarchy"/>
    <dgm:cxn modelId="{EE65D49A-035E-4E7D-A646-F7BF0338BE40}" type="presOf" srcId="{C72A0C73-4895-4CDA-89C8-9C8C59EE7038}" destId="{5420E905-C884-49C2-A9D9-7B3242A90361}" srcOrd="1" destOrd="0" presId="urn:microsoft.com/office/officeart/2008/layout/HorizontalMultiLevelHierarchy"/>
    <dgm:cxn modelId="{729DC2B1-639B-4988-915E-3D763AAE5763}" type="presOf" srcId="{95F28C27-E47B-45C7-8AC6-FE678FCA1B71}" destId="{651BB1E2-5DC4-48BC-B970-C9C88436CC5A}" srcOrd="1" destOrd="0" presId="urn:microsoft.com/office/officeart/2008/layout/HorizontalMultiLevelHierarchy"/>
    <dgm:cxn modelId="{E376B4F6-A3DE-4579-BD61-D5B06FE65D1D}" type="presOf" srcId="{3E63925D-ED2C-404E-9197-69C6722141AB}" destId="{056E437F-FAE1-47D1-844B-9AA3777391CB}" srcOrd="1" destOrd="0" presId="urn:microsoft.com/office/officeart/2008/layout/HorizontalMultiLevelHierarchy"/>
    <dgm:cxn modelId="{387644AA-490F-4B5D-90FF-BBF1509C2332}" type="presOf" srcId="{C2FEF754-9D41-475E-A821-225ABB33E1DF}" destId="{B243800D-9263-44E7-8E65-6F329D1E6328}" srcOrd="0" destOrd="0" presId="urn:microsoft.com/office/officeart/2008/layout/HorizontalMultiLevelHierarchy"/>
    <dgm:cxn modelId="{060B8462-B7B4-4A42-8AC1-E95E21DDE5AC}" type="presOf" srcId="{0CA3403F-F142-4FFF-A39C-D3B0B327FEA8}" destId="{355AB27B-CF3D-4CF7-989D-6A44CF037960}" srcOrd="1" destOrd="0" presId="urn:microsoft.com/office/officeart/2008/layout/HorizontalMultiLevelHierarchy"/>
    <dgm:cxn modelId="{FFA12CDD-63FF-4006-AA34-2E5F97824CF2}" type="presOf" srcId="{EED3EEA6-CB5C-4B6B-A75C-AE0618498DCF}" destId="{2CB0EB6E-F943-41A3-9DCC-1404F0AF251F}" srcOrd="0" destOrd="0" presId="urn:microsoft.com/office/officeart/2008/layout/HorizontalMultiLevelHierarchy"/>
    <dgm:cxn modelId="{B2A9B0FF-E2EB-4FC8-9DA1-A904F242D18F}" type="presOf" srcId="{431790A0-016B-4D2A-BA3B-1D0B00B86F0C}" destId="{41960533-A57D-4F44-B7D6-5C97BE5B4ED0}" srcOrd="0" destOrd="0" presId="urn:microsoft.com/office/officeart/2008/layout/HorizontalMultiLevelHierarchy"/>
    <dgm:cxn modelId="{7CE57B39-E112-42BF-B122-D455E2E34B89}" type="presOf" srcId="{0D96C9B6-99DE-433D-85B5-0B3E22B9ED9B}" destId="{DE08EE68-76F7-4F5C-8E1B-1B20307EC9F8}" srcOrd="0" destOrd="0" presId="urn:microsoft.com/office/officeart/2008/layout/HorizontalMultiLevelHierarchy"/>
    <dgm:cxn modelId="{F5C95F9C-3F05-4FD4-915F-7DFE89F4C9EB}" type="presOf" srcId="{98D518D8-9657-4510-AE5F-C456F28A3249}" destId="{78E8CA18-629D-49BB-90EE-C149A24FB7BE}" srcOrd="0" destOrd="0" presId="urn:microsoft.com/office/officeart/2008/layout/HorizontalMultiLevelHierarchy"/>
    <dgm:cxn modelId="{5B066200-A172-4DB6-BE5F-7D75FC4C1820}" srcId="{0C03ED9B-1AC7-4BA7-960E-44F95C26DF0B}" destId="{98D518D8-9657-4510-AE5F-C456F28A3249}" srcOrd="2" destOrd="0" parTransId="{8AB54A88-3481-4F19-9B60-F1D6BDE8A969}" sibTransId="{ED3CC3D5-1968-4C39-AF34-84083E1003FC}"/>
    <dgm:cxn modelId="{8341BE29-B02A-4A81-8CBA-721EDC68C266}" type="presOf" srcId="{F1AA2129-3304-4C02-9F55-6CCF04EFF5DE}" destId="{B2C74015-2414-4D56-9E97-DB1445430D85}" srcOrd="0" destOrd="0" presId="urn:microsoft.com/office/officeart/2008/layout/HorizontalMultiLevelHierarchy"/>
    <dgm:cxn modelId="{B6EDCB7D-4D37-4EBF-BE1A-103BBB603115}" type="presOf" srcId="{CDDAD206-9B9F-4006-9B5C-7BFC58EA2752}" destId="{2740F684-79A2-46D3-AA08-E3CC0BA7BF37}" srcOrd="1" destOrd="0" presId="urn:microsoft.com/office/officeart/2008/layout/HorizontalMultiLevelHierarchy"/>
    <dgm:cxn modelId="{62510032-F221-406C-B21F-6A857C98B4CB}" type="presOf" srcId="{3E63925D-ED2C-404E-9197-69C6722141AB}" destId="{1D5FF97F-84B5-40DE-B622-D3ECB69C3DF6}" srcOrd="0" destOrd="0" presId="urn:microsoft.com/office/officeart/2008/layout/HorizontalMultiLevelHierarchy"/>
    <dgm:cxn modelId="{527520FE-B087-47AD-8CB3-B395FD0E80F4}" type="presOf" srcId="{045FD0A2-ED1F-4AC1-9F4E-DB3B8047FD3C}" destId="{74BFDD62-375B-4D90-A1CB-251138B1AFB6}" srcOrd="0" destOrd="0" presId="urn:microsoft.com/office/officeart/2008/layout/HorizontalMultiLevelHierarchy"/>
    <dgm:cxn modelId="{77C2C7AB-03C2-4C7B-A323-88F8BBE89346}" srcId="{8EC678FF-D1E3-40A0-92F7-A0CF26675D89}" destId="{9F4945E8-4793-49C7-9C33-A9DDD6E07921}" srcOrd="0" destOrd="0" parTransId="{D5610408-3DA7-48AB-9639-E916F9CD1219}" sibTransId="{FD59196C-E32B-475F-8FBD-0C6B70932552}"/>
    <dgm:cxn modelId="{1470457A-303F-4D54-850B-90E504D7DFF4}" type="presOf" srcId="{CDDAD206-9B9F-4006-9B5C-7BFC58EA2752}" destId="{098F7B35-79E9-4585-9667-99260DF4099A}" srcOrd="0" destOrd="0" presId="urn:microsoft.com/office/officeart/2008/layout/HorizontalMultiLevelHierarchy"/>
    <dgm:cxn modelId="{EB97964A-CB89-4235-BD29-C6F8CE80F89E}" type="presOf" srcId="{C72A0C73-4895-4CDA-89C8-9C8C59EE7038}" destId="{FC82A7CA-5FBA-4DD1-BE04-AB476A446B94}" srcOrd="0" destOrd="0" presId="urn:microsoft.com/office/officeart/2008/layout/HorizontalMultiLevelHierarchy"/>
    <dgm:cxn modelId="{5176ACA4-E6D7-4119-8AD6-D837D327C39A}" type="presOf" srcId="{CE555467-755A-44A3-B81B-B1A9C51866B4}" destId="{651D7E03-1FFB-46AB-A763-34DF4DA8537C}" srcOrd="0" destOrd="0" presId="urn:microsoft.com/office/officeart/2008/layout/HorizontalMultiLevelHierarchy"/>
    <dgm:cxn modelId="{9451C8EE-8D14-4E90-A1E4-152877EFC1F9}" srcId="{ABC66AC5-E0C9-4FDE-B702-6AAB3D12A228}" destId="{AC5C5D0D-DC49-4D24-94D4-CCA25A3CF1BE}" srcOrd="1" destOrd="0" parTransId="{F1AA2129-3304-4C02-9F55-6CCF04EFF5DE}" sibTransId="{7670DE0F-CEBC-4C8E-BECA-6233F0BD938C}"/>
    <dgm:cxn modelId="{FE2AD802-BC2C-4AA8-8411-FF3230E15BD4}" type="presOf" srcId="{B9A2BE0B-1BFE-404E-9A28-83AD072515C9}" destId="{85FEBF62-6316-4DB0-8EE4-31803D1BF890}" srcOrd="0" destOrd="0" presId="urn:microsoft.com/office/officeart/2008/layout/HorizontalMultiLevelHierarchy"/>
    <dgm:cxn modelId="{C5531011-2E63-4AB5-9EDC-04FDCA049250}" type="presOf" srcId="{CE555467-755A-44A3-B81B-B1A9C51866B4}" destId="{C7F0D67D-F0FD-484A-A6BE-2FF0A9D95FED}" srcOrd="1" destOrd="0" presId="urn:microsoft.com/office/officeart/2008/layout/HorizontalMultiLevelHierarchy"/>
    <dgm:cxn modelId="{DA67A28B-624A-42A0-99D1-D5004A088DD7}" type="presOf" srcId="{4049BED0-CFC0-4B8C-ACB1-6438CFF5F506}" destId="{279C1CF1-A966-4A68-803A-0F8B24EEE6F8}" srcOrd="1" destOrd="0" presId="urn:microsoft.com/office/officeart/2008/layout/HorizontalMultiLevelHierarchy"/>
    <dgm:cxn modelId="{B5B7C1E8-8B8C-4BFD-BA79-D6C1C7443555}" type="presOf" srcId="{ABC66AC5-E0C9-4FDE-B702-6AAB3D12A228}" destId="{2EAB822B-C28B-4550-ADC9-FA25BA6144D8}" srcOrd="0" destOrd="0" presId="urn:microsoft.com/office/officeart/2008/layout/HorizontalMultiLevelHierarchy"/>
    <dgm:cxn modelId="{2F51AE58-D87B-4451-AA6D-1E47E4696232}" type="presOf" srcId="{78A96641-9844-4C45-A9B0-694B7E547BC8}" destId="{7A4DC911-A036-4F68-ACAC-2BA61DD179E3}" srcOrd="1" destOrd="0" presId="urn:microsoft.com/office/officeart/2008/layout/HorizontalMultiLevelHierarchy"/>
    <dgm:cxn modelId="{418C5220-03AF-4554-9F92-C8C0DB651C70}" type="presOf" srcId="{AC5C5D0D-DC49-4D24-94D4-CCA25A3CF1BE}" destId="{2A78D9D7-48C7-4D79-873D-5C8501A874EC}" srcOrd="0" destOrd="0" presId="urn:microsoft.com/office/officeart/2008/layout/HorizontalMultiLevelHierarchy"/>
    <dgm:cxn modelId="{8B6215E0-E598-4B08-ACD9-4B0583351CDD}" type="presOf" srcId="{DED2D0E7-3B35-4930-B4F8-64B76B7D04F5}" destId="{07F7D5E8-BB75-40DE-B34C-92C9BD549AE3}" srcOrd="0" destOrd="0" presId="urn:microsoft.com/office/officeart/2008/layout/HorizontalMultiLevelHierarchy"/>
    <dgm:cxn modelId="{04B2AFFF-2E0A-4A39-BD19-CB3C95396AA7}" srcId="{0C03ED9B-1AC7-4BA7-960E-44F95C26DF0B}" destId="{BC89C82B-539D-46AB-AC70-E1F0950D95A2}" srcOrd="6" destOrd="0" parTransId="{CE555467-755A-44A3-B81B-B1A9C51866B4}" sibTransId="{815E9957-C3A3-41BD-A318-453BC598E80F}"/>
    <dgm:cxn modelId="{81E428CE-AF8D-43C4-85D8-1C54E1F0B8BB}" srcId="{ABC66AC5-E0C9-4FDE-B702-6AAB3D12A228}" destId="{0546DD22-B992-4687-B2D9-4B1737E11283}" srcOrd="2" destOrd="0" parTransId="{CDDAD206-9B9F-4006-9B5C-7BFC58EA2752}" sibTransId="{4995B1F7-EE77-4177-B263-9C39B37E028C}"/>
    <dgm:cxn modelId="{B2A63D1C-1A40-4375-9EF0-6D2DAB9D2BC9}" type="presOf" srcId="{7C692EB9-249E-448E-B113-01BEB648F3AD}" destId="{471133CD-9FC7-45A6-9927-2A8CFB1AC0B8}" srcOrd="1" destOrd="0" presId="urn:microsoft.com/office/officeart/2008/layout/HorizontalMultiLevelHierarchy"/>
    <dgm:cxn modelId="{31A781C1-9E2C-4EE8-AA74-D28A9F45D4E1}" type="presOf" srcId="{8AB54A88-3481-4F19-9B60-F1D6BDE8A969}" destId="{41B83E22-34AB-4435-92FF-15B2AED7B0ED}" srcOrd="1" destOrd="0" presId="urn:microsoft.com/office/officeart/2008/layout/HorizontalMultiLevelHierarchy"/>
    <dgm:cxn modelId="{BC20DC6A-C0C1-4FE7-9695-71279DC60F17}" type="presOf" srcId="{0CA3403F-F142-4FFF-A39C-D3B0B327FEA8}" destId="{4484A9D6-492A-48A8-9357-C1F6554DDED0}" srcOrd="0" destOrd="0" presId="urn:microsoft.com/office/officeart/2008/layout/HorizontalMultiLevelHierarchy"/>
    <dgm:cxn modelId="{7B3E24F9-2C5C-42FF-B993-0C47DA4ED9B5}" type="presOf" srcId="{C2FEF754-9D41-475E-A821-225ABB33E1DF}" destId="{5CF847AC-F408-414C-ABF4-C3879A48B2E5}" srcOrd="1" destOrd="0" presId="urn:microsoft.com/office/officeart/2008/layout/HorizontalMultiLevelHierarchy"/>
    <dgm:cxn modelId="{9BB5E046-C720-49A3-935F-8FCFD454A08C}" type="presOf" srcId="{78A96641-9844-4C45-A9B0-694B7E547BC8}" destId="{0A365AA3-28A5-4B96-9669-937B50115FE3}" srcOrd="0" destOrd="0" presId="urn:microsoft.com/office/officeart/2008/layout/HorizontalMultiLevelHierarchy"/>
    <dgm:cxn modelId="{B1325619-192E-4E06-A79C-92A9059AB27E}" type="presOf" srcId="{E472ACDF-9E7E-466F-9942-7DCCB3C8801D}" destId="{31D89958-AA2A-4A59-BB9B-2206503C9CD2}" srcOrd="1" destOrd="0" presId="urn:microsoft.com/office/officeart/2008/layout/HorizontalMultiLevelHierarchy"/>
    <dgm:cxn modelId="{D0D3EB07-0E1C-49B0-82FF-54756DFF9C04}" type="presParOf" srcId="{85FEBF62-6316-4DB0-8EE4-31803D1BF890}" destId="{E1C7CD5D-2E84-4681-9EDD-373E2622E6E7}" srcOrd="0" destOrd="0" presId="urn:microsoft.com/office/officeart/2008/layout/HorizontalMultiLevelHierarchy"/>
    <dgm:cxn modelId="{9090DAF8-8A4C-404F-9052-9AA60B366538}" type="presParOf" srcId="{E1C7CD5D-2E84-4681-9EDD-373E2622E6E7}" destId="{91766939-44F9-4701-99D1-799411075B5E}" srcOrd="0" destOrd="0" presId="urn:microsoft.com/office/officeart/2008/layout/HorizontalMultiLevelHierarchy"/>
    <dgm:cxn modelId="{9A954B69-6639-4960-B63B-00B80DA72CC6}" type="presParOf" srcId="{E1C7CD5D-2E84-4681-9EDD-373E2622E6E7}" destId="{F32EF717-9764-435F-8F82-67F1816176B4}" srcOrd="1" destOrd="0" presId="urn:microsoft.com/office/officeart/2008/layout/HorizontalMultiLevelHierarchy"/>
    <dgm:cxn modelId="{809C5736-C22F-4A1C-B2C0-D2FD27497DA6}" type="presParOf" srcId="{F32EF717-9764-435F-8F82-67F1816176B4}" destId="{4484A9D6-492A-48A8-9357-C1F6554DDED0}" srcOrd="0" destOrd="0" presId="urn:microsoft.com/office/officeart/2008/layout/HorizontalMultiLevelHierarchy"/>
    <dgm:cxn modelId="{DB8B87A7-562F-43FE-92D3-151AA10161D2}" type="presParOf" srcId="{4484A9D6-492A-48A8-9357-C1F6554DDED0}" destId="{355AB27B-CF3D-4CF7-989D-6A44CF037960}" srcOrd="0" destOrd="0" presId="urn:microsoft.com/office/officeart/2008/layout/HorizontalMultiLevelHierarchy"/>
    <dgm:cxn modelId="{C486381A-537F-4F6B-B224-4AA6B641FA35}" type="presParOf" srcId="{F32EF717-9764-435F-8F82-67F1816176B4}" destId="{70C3C6FE-743D-4584-BDF4-85A3BA784E2A}" srcOrd="1" destOrd="0" presId="urn:microsoft.com/office/officeart/2008/layout/HorizontalMultiLevelHierarchy"/>
    <dgm:cxn modelId="{4FC4B9C6-3A2E-4D71-B35C-3405B2E579AC}" type="presParOf" srcId="{70C3C6FE-743D-4584-BDF4-85A3BA784E2A}" destId="{DE08EE68-76F7-4F5C-8E1B-1B20307EC9F8}" srcOrd="0" destOrd="0" presId="urn:microsoft.com/office/officeart/2008/layout/HorizontalMultiLevelHierarchy"/>
    <dgm:cxn modelId="{C9D674A5-3879-4101-B5B8-576FEBB09061}" type="presParOf" srcId="{70C3C6FE-743D-4584-BDF4-85A3BA784E2A}" destId="{95701CC8-EA75-4B66-8C6A-218393E3837C}" srcOrd="1" destOrd="0" presId="urn:microsoft.com/office/officeart/2008/layout/HorizontalMultiLevelHierarchy"/>
    <dgm:cxn modelId="{D2B253BF-513D-4C56-934F-7A462E14A0F7}" type="presParOf" srcId="{F32EF717-9764-435F-8F82-67F1816176B4}" destId="{41960533-A57D-4F44-B7D6-5C97BE5B4ED0}" srcOrd="2" destOrd="0" presId="urn:microsoft.com/office/officeart/2008/layout/HorizontalMultiLevelHierarchy"/>
    <dgm:cxn modelId="{B362D61A-C0D4-4F63-AEAF-A56F1CAFA56E}" type="presParOf" srcId="{41960533-A57D-4F44-B7D6-5C97BE5B4ED0}" destId="{2E5F1149-6D59-4AEB-A6BF-D26497236BF0}" srcOrd="0" destOrd="0" presId="urn:microsoft.com/office/officeart/2008/layout/HorizontalMultiLevelHierarchy"/>
    <dgm:cxn modelId="{E346279C-096E-4768-9691-127FFCF383D6}" type="presParOf" srcId="{F32EF717-9764-435F-8F82-67F1816176B4}" destId="{CFF17A7D-631C-402C-BB36-B11576B758B8}" srcOrd="3" destOrd="0" presId="urn:microsoft.com/office/officeart/2008/layout/HorizontalMultiLevelHierarchy"/>
    <dgm:cxn modelId="{40CB00E4-BAA7-4B4C-B1AC-6D866D9584EE}" type="presParOf" srcId="{CFF17A7D-631C-402C-BB36-B11576B758B8}" destId="{CBAA298A-AA76-44C0-B91D-D78919C2CAE5}" srcOrd="0" destOrd="0" presId="urn:microsoft.com/office/officeart/2008/layout/HorizontalMultiLevelHierarchy"/>
    <dgm:cxn modelId="{AE0277C4-2A04-46FC-8428-62AB421CE731}" type="presParOf" srcId="{CFF17A7D-631C-402C-BB36-B11576B758B8}" destId="{ADE5877C-C855-4F4F-A468-ECDBF345370F}" srcOrd="1" destOrd="0" presId="urn:microsoft.com/office/officeart/2008/layout/HorizontalMultiLevelHierarchy"/>
    <dgm:cxn modelId="{2089E4AB-8969-4336-869B-76F4547548D0}" type="presParOf" srcId="{F32EF717-9764-435F-8F82-67F1816176B4}" destId="{35CDB63F-7B5D-4307-B0CF-D211B67E9312}" srcOrd="4" destOrd="0" presId="urn:microsoft.com/office/officeart/2008/layout/HorizontalMultiLevelHierarchy"/>
    <dgm:cxn modelId="{DA0F45FE-2BF7-4DBB-A761-0279E23CA8E1}" type="presParOf" srcId="{35CDB63F-7B5D-4307-B0CF-D211B67E9312}" destId="{41B83E22-34AB-4435-92FF-15B2AED7B0ED}" srcOrd="0" destOrd="0" presId="urn:microsoft.com/office/officeart/2008/layout/HorizontalMultiLevelHierarchy"/>
    <dgm:cxn modelId="{88438A6D-8CC4-46BE-9FA7-33B24F230897}" type="presParOf" srcId="{F32EF717-9764-435F-8F82-67F1816176B4}" destId="{B40D5247-FEA3-4C34-9692-E9ADEBABBCFB}" srcOrd="5" destOrd="0" presId="urn:microsoft.com/office/officeart/2008/layout/HorizontalMultiLevelHierarchy"/>
    <dgm:cxn modelId="{C4ED4E52-F3B6-41E6-8395-E13A3BAA954F}" type="presParOf" srcId="{B40D5247-FEA3-4C34-9692-E9ADEBABBCFB}" destId="{78E8CA18-629D-49BB-90EE-C149A24FB7BE}" srcOrd="0" destOrd="0" presId="urn:microsoft.com/office/officeart/2008/layout/HorizontalMultiLevelHierarchy"/>
    <dgm:cxn modelId="{A536B202-3C4F-41DC-8626-EDAC294E7D8E}" type="presParOf" srcId="{B40D5247-FEA3-4C34-9692-E9ADEBABBCFB}" destId="{ECB9BAC8-5375-47F6-9BA2-ADDE0F21643F}" srcOrd="1" destOrd="0" presId="urn:microsoft.com/office/officeart/2008/layout/HorizontalMultiLevelHierarchy"/>
    <dgm:cxn modelId="{8E1A4265-3821-481F-8A08-28B0B061724F}" type="presParOf" srcId="{F32EF717-9764-435F-8F82-67F1816176B4}" destId="{0A365AA3-28A5-4B96-9669-937B50115FE3}" srcOrd="6" destOrd="0" presId="urn:microsoft.com/office/officeart/2008/layout/HorizontalMultiLevelHierarchy"/>
    <dgm:cxn modelId="{3E23417C-8933-46D8-829C-95797DD5FF33}" type="presParOf" srcId="{0A365AA3-28A5-4B96-9669-937B50115FE3}" destId="{7A4DC911-A036-4F68-ACAC-2BA61DD179E3}" srcOrd="0" destOrd="0" presId="urn:microsoft.com/office/officeart/2008/layout/HorizontalMultiLevelHierarchy"/>
    <dgm:cxn modelId="{545E3F5F-4554-45C2-99D8-1B38F994A12E}" type="presParOf" srcId="{F32EF717-9764-435F-8F82-67F1816176B4}" destId="{8BA650FF-8BC8-485C-8B2A-62C6C7AD1B04}" srcOrd="7" destOrd="0" presId="urn:microsoft.com/office/officeart/2008/layout/HorizontalMultiLevelHierarchy"/>
    <dgm:cxn modelId="{936D98A4-84A8-417E-B102-66D0CBA57F02}" type="presParOf" srcId="{8BA650FF-8BC8-485C-8B2A-62C6C7AD1B04}" destId="{96E36989-7948-4974-A882-C8894D86A692}" srcOrd="0" destOrd="0" presId="urn:microsoft.com/office/officeart/2008/layout/HorizontalMultiLevelHierarchy"/>
    <dgm:cxn modelId="{82BA246C-B891-47DF-B62D-FBFDEE45D7E6}" type="presParOf" srcId="{8BA650FF-8BC8-485C-8B2A-62C6C7AD1B04}" destId="{DAEDE1E9-ABF6-463C-B1E4-DC1D473E6EC9}" srcOrd="1" destOrd="0" presId="urn:microsoft.com/office/officeart/2008/layout/HorizontalMultiLevelHierarchy"/>
    <dgm:cxn modelId="{FC27F983-D6F8-4B6F-AE1B-E67DDB259353}" type="presParOf" srcId="{DAEDE1E9-ABF6-463C-B1E4-DC1D473E6EC9}" destId="{C922A454-CC40-479A-BD8C-DAE8C824576D}" srcOrd="0" destOrd="0" presId="urn:microsoft.com/office/officeart/2008/layout/HorizontalMultiLevelHierarchy"/>
    <dgm:cxn modelId="{BCB8BF30-7F1F-4883-9F16-0786C638520F}" type="presParOf" srcId="{C922A454-CC40-479A-BD8C-DAE8C824576D}" destId="{651BB1E2-5DC4-48BC-B970-C9C88436CC5A}" srcOrd="0" destOrd="0" presId="urn:microsoft.com/office/officeart/2008/layout/HorizontalMultiLevelHierarchy"/>
    <dgm:cxn modelId="{313602DC-D6E1-431E-9A4D-16BAA3ABBFB2}" type="presParOf" srcId="{DAEDE1E9-ABF6-463C-B1E4-DC1D473E6EC9}" destId="{26A63A23-4B57-41F8-A2D5-DE2F89BB1D9A}" srcOrd="1" destOrd="0" presId="urn:microsoft.com/office/officeart/2008/layout/HorizontalMultiLevelHierarchy"/>
    <dgm:cxn modelId="{42B77398-4CAA-4DC6-866D-993E5993F081}" type="presParOf" srcId="{26A63A23-4B57-41F8-A2D5-DE2F89BB1D9A}" destId="{2EAB822B-C28B-4550-ADC9-FA25BA6144D8}" srcOrd="0" destOrd="0" presId="urn:microsoft.com/office/officeart/2008/layout/HorizontalMultiLevelHierarchy"/>
    <dgm:cxn modelId="{1B8E922E-1B64-4707-A5C9-8DE7016F4118}" type="presParOf" srcId="{26A63A23-4B57-41F8-A2D5-DE2F89BB1D9A}" destId="{E5404E70-8606-4881-B794-10E3454DE146}" srcOrd="1" destOrd="0" presId="urn:microsoft.com/office/officeart/2008/layout/HorizontalMultiLevelHierarchy"/>
    <dgm:cxn modelId="{B20CEE3E-AA29-45E8-BFCD-D52DE417087C}" type="presParOf" srcId="{E5404E70-8606-4881-B794-10E3454DE146}" destId="{B0C1E87B-48E2-4BD6-BF88-9FC123A79BEA}" srcOrd="0" destOrd="0" presId="urn:microsoft.com/office/officeart/2008/layout/HorizontalMultiLevelHierarchy"/>
    <dgm:cxn modelId="{1DDDB672-97FE-4FA1-B57C-B7274E07997C}" type="presParOf" srcId="{B0C1E87B-48E2-4BD6-BF88-9FC123A79BEA}" destId="{31D89958-AA2A-4A59-BB9B-2206503C9CD2}" srcOrd="0" destOrd="0" presId="urn:microsoft.com/office/officeart/2008/layout/HorizontalMultiLevelHierarchy"/>
    <dgm:cxn modelId="{0651A8C7-FA48-4F4C-9B0E-3A4678348076}" type="presParOf" srcId="{E5404E70-8606-4881-B794-10E3454DE146}" destId="{60FD32FE-5B26-43D3-A3AF-16E94299555C}" srcOrd="1" destOrd="0" presId="urn:microsoft.com/office/officeart/2008/layout/HorizontalMultiLevelHierarchy"/>
    <dgm:cxn modelId="{F27EE764-0638-4A5A-9A51-C2486A48F146}" type="presParOf" srcId="{60FD32FE-5B26-43D3-A3AF-16E94299555C}" destId="{019B6E15-C3B3-44A8-9B30-984255C16A72}" srcOrd="0" destOrd="0" presId="urn:microsoft.com/office/officeart/2008/layout/HorizontalMultiLevelHierarchy"/>
    <dgm:cxn modelId="{CE42E05C-7CAD-4CB3-857B-2412847C3CC7}" type="presParOf" srcId="{60FD32FE-5B26-43D3-A3AF-16E94299555C}" destId="{DA12CB75-109F-443C-B434-15C62978ACE4}" srcOrd="1" destOrd="0" presId="urn:microsoft.com/office/officeart/2008/layout/HorizontalMultiLevelHierarchy"/>
    <dgm:cxn modelId="{D92D1200-0D6C-4CB6-A874-DC08E5CFC731}" type="presParOf" srcId="{E5404E70-8606-4881-B794-10E3454DE146}" destId="{B2C74015-2414-4D56-9E97-DB1445430D85}" srcOrd="2" destOrd="0" presId="urn:microsoft.com/office/officeart/2008/layout/HorizontalMultiLevelHierarchy"/>
    <dgm:cxn modelId="{FBD5094E-9CF4-4943-BD58-81EF700E0BCC}" type="presParOf" srcId="{B2C74015-2414-4D56-9E97-DB1445430D85}" destId="{817BD1DA-3E6B-4ECF-82C9-4EEACE16DBAF}" srcOrd="0" destOrd="0" presId="urn:microsoft.com/office/officeart/2008/layout/HorizontalMultiLevelHierarchy"/>
    <dgm:cxn modelId="{3CEDCDD2-6C7E-494E-B93B-8E9667EC66B4}" type="presParOf" srcId="{E5404E70-8606-4881-B794-10E3454DE146}" destId="{399CD396-6611-41C8-9D48-AC59C91745A1}" srcOrd="3" destOrd="0" presId="urn:microsoft.com/office/officeart/2008/layout/HorizontalMultiLevelHierarchy"/>
    <dgm:cxn modelId="{22E63FFC-43A7-462C-9AF6-B8698441A757}" type="presParOf" srcId="{399CD396-6611-41C8-9D48-AC59C91745A1}" destId="{2A78D9D7-48C7-4D79-873D-5C8501A874EC}" srcOrd="0" destOrd="0" presId="urn:microsoft.com/office/officeart/2008/layout/HorizontalMultiLevelHierarchy"/>
    <dgm:cxn modelId="{9A58FA68-F30A-484F-AA9F-7490FB2D834A}" type="presParOf" srcId="{399CD396-6611-41C8-9D48-AC59C91745A1}" destId="{8F1BC4F3-CF86-4525-9078-215D2B6A4291}" srcOrd="1" destOrd="0" presId="urn:microsoft.com/office/officeart/2008/layout/HorizontalMultiLevelHierarchy"/>
    <dgm:cxn modelId="{F6D88062-8024-465E-B718-14C3A4BCAF70}" type="presParOf" srcId="{E5404E70-8606-4881-B794-10E3454DE146}" destId="{098F7B35-79E9-4585-9667-99260DF4099A}" srcOrd="4" destOrd="0" presId="urn:microsoft.com/office/officeart/2008/layout/HorizontalMultiLevelHierarchy"/>
    <dgm:cxn modelId="{F314B293-AA52-431B-8526-43CD70906CA3}" type="presParOf" srcId="{098F7B35-79E9-4585-9667-99260DF4099A}" destId="{2740F684-79A2-46D3-AA08-E3CC0BA7BF37}" srcOrd="0" destOrd="0" presId="urn:microsoft.com/office/officeart/2008/layout/HorizontalMultiLevelHierarchy"/>
    <dgm:cxn modelId="{813F9B5E-B0CE-4567-BF3F-7C70B458020D}" type="presParOf" srcId="{E5404E70-8606-4881-B794-10E3454DE146}" destId="{D8C17D78-D2F5-45C4-922D-395C74E4439E}" srcOrd="5" destOrd="0" presId="urn:microsoft.com/office/officeart/2008/layout/HorizontalMultiLevelHierarchy"/>
    <dgm:cxn modelId="{23853448-B163-46DC-B270-CB29B22C7342}" type="presParOf" srcId="{D8C17D78-D2F5-45C4-922D-395C74E4439E}" destId="{57D77B7F-A907-497D-85F0-B4C9B371D5AD}" srcOrd="0" destOrd="0" presId="urn:microsoft.com/office/officeart/2008/layout/HorizontalMultiLevelHierarchy"/>
    <dgm:cxn modelId="{62D85385-11E2-4E93-95F8-76F25050DE5B}" type="presParOf" srcId="{D8C17D78-D2F5-45C4-922D-395C74E4439E}" destId="{B644D255-14D3-4FB1-BF49-B6C54C7D793C}" srcOrd="1" destOrd="0" presId="urn:microsoft.com/office/officeart/2008/layout/HorizontalMultiLevelHierarchy"/>
    <dgm:cxn modelId="{FF826BA3-9B28-46A0-9818-5E8EE202E059}" type="presParOf" srcId="{F32EF717-9764-435F-8F82-67F1816176B4}" destId="{B044B217-419C-4E74-8C16-25622416E3BD}" srcOrd="8" destOrd="0" presId="urn:microsoft.com/office/officeart/2008/layout/HorizontalMultiLevelHierarchy"/>
    <dgm:cxn modelId="{3FFFF6B2-A405-4035-B247-09E4A995E695}" type="presParOf" srcId="{B044B217-419C-4E74-8C16-25622416E3BD}" destId="{471133CD-9FC7-45A6-9927-2A8CFB1AC0B8}" srcOrd="0" destOrd="0" presId="urn:microsoft.com/office/officeart/2008/layout/HorizontalMultiLevelHierarchy"/>
    <dgm:cxn modelId="{EE7E8B2E-35BF-446C-9365-8DB6728665DC}" type="presParOf" srcId="{F32EF717-9764-435F-8F82-67F1816176B4}" destId="{F6AEE0BD-694A-4000-B900-31AB57F4CB86}" srcOrd="9" destOrd="0" presId="urn:microsoft.com/office/officeart/2008/layout/HorizontalMultiLevelHierarchy"/>
    <dgm:cxn modelId="{7BC31F6D-C0A8-476B-98A2-91994CED1A5A}" type="presParOf" srcId="{F6AEE0BD-694A-4000-B900-31AB57F4CB86}" destId="{74BFDD62-375B-4D90-A1CB-251138B1AFB6}" srcOrd="0" destOrd="0" presId="urn:microsoft.com/office/officeart/2008/layout/HorizontalMultiLevelHierarchy"/>
    <dgm:cxn modelId="{3339CB62-AE6B-424F-AA22-5B14819E4B67}" type="presParOf" srcId="{F6AEE0BD-694A-4000-B900-31AB57F4CB86}" destId="{448CC709-FCAA-4A4B-AA0E-DAAA2E1680CE}" srcOrd="1" destOrd="0" presId="urn:microsoft.com/office/officeart/2008/layout/HorizontalMultiLevelHierarchy"/>
    <dgm:cxn modelId="{D04638BA-C51B-4D17-9BEF-BDA1E837DFD7}" type="presParOf" srcId="{448CC709-FCAA-4A4B-AA0E-DAAA2E1680CE}" destId="{1D5FF97F-84B5-40DE-B622-D3ECB69C3DF6}" srcOrd="0" destOrd="0" presId="urn:microsoft.com/office/officeart/2008/layout/HorizontalMultiLevelHierarchy"/>
    <dgm:cxn modelId="{F1198FA7-E2B7-4C05-8AC8-1A02E80BA7F7}" type="presParOf" srcId="{1D5FF97F-84B5-40DE-B622-D3ECB69C3DF6}" destId="{056E437F-FAE1-47D1-844B-9AA3777391CB}" srcOrd="0" destOrd="0" presId="urn:microsoft.com/office/officeart/2008/layout/HorizontalMultiLevelHierarchy"/>
    <dgm:cxn modelId="{19A96A8E-8597-4D95-BF5B-C3A3A1B3ECDD}" type="presParOf" srcId="{448CC709-FCAA-4A4B-AA0E-DAAA2E1680CE}" destId="{F9B6F6E1-978F-4A84-8CA0-3F71FD896B2E}" srcOrd="1" destOrd="0" presId="urn:microsoft.com/office/officeart/2008/layout/HorizontalMultiLevelHierarchy"/>
    <dgm:cxn modelId="{AE64829B-84F8-42E1-A4E6-1622F346A891}" type="presParOf" srcId="{F9B6F6E1-978F-4A84-8CA0-3F71FD896B2E}" destId="{3F8E9C69-1313-4F27-ACF2-8F095697A4A7}" srcOrd="0" destOrd="0" presId="urn:microsoft.com/office/officeart/2008/layout/HorizontalMultiLevelHierarchy"/>
    <dgm:cxn modelId="{D95086C9-EC9E-447C-ADE4-01926A97E19D}" type="presParOf" srcId="{F9B6F6E1-978F-4A84-8CA0-3F71FD896B2E}" destId="{8DDE9DF8-B48A-45A7-9ADC-853242FDD1F7}" srcOrd="1" destOrd="0" presId="urn:microsoft.com/office/officeart/2008/layout/HorizontalMultiLevelHierarchy"/>
    <dgm:cxn modelId="{3862850A-6A6F-4F08-95C8-57CE3DEF6162}" type="presParOf" srcId="{448CC709-FCAA-4A4B-AA0E-DAAA2E1680CE}" destId="{CF25992D-7C6A-445B-89DA-FED0BA99D71C}" srcOrd="2" destOrd="0" presId="urn:microsoft.com/office/officeart/2008/layout/HorizontalMultiLevelHierarchy"/>
    <dgm:cxn modelId="{66E6EA19-9E66-468D-98C7-DECF75C9A5CD}" type="presParOf" srcId="{CF25992D-7C6A-445B-89DA-FED0BA99D71C}" destId="{279C1CF1-A966-4A68-803A-0F8B24EEE6F8}" srcOrd="0" destOrd="0" presId="urn:microsoft.com/office/officeart/2008/layout/HorizontalMultiLevelHierarchy"/>
    <dgm:cxn modelId="{AF41E87F-44E0-44EA-AC41-ADCE614456B6}" type="presParOf" srcId="{448CC709-FCAA-4A4B-AA0E-DAAA2E1680CE}" destId="{F60B86CA-A8D6-4637-AD82-BD2C22F0E6AA}" srcOrd="3" destOrd="0" presId="urn:microsoft.com/office/officeart/2008/layout/HorizontalMultiLevelHierarchy"/>
    <dgm:cxn modelId="{A7756DB5-0062-45BC-B28E-AC5C1EC66850}" type="presParOf" srcId="{F60B86CA-A8D6-4637-AD82-BD2C22F0E6AA}" destId="{B7389454-B883-4DBB-B4CD-EC4E5666EE1B}" srcOrd="0" destOrd="0" presId="urn:microsoft.com/office/officeart/2008/layout/HorizontalMultiLevelHierarchy"/>
    <dgm:cxn modelId="{1C9AB258-5090-4524-A1E2-32987AAD5822}" type="presParOf" srcId="{F60B86CA-A8D6-4637-AD82-BD2C22F0E6AA}" destId="{6531A3BA-1821-4552-B3F7-C06E61B22F8E}" srcOrd="1" destOrd="0" presId="urn:microsoft.com/office/officeart/2008/layout/HorizontalMultiLevelHierarchy"/>
    <dgm:cxn modelId="{D3756FD4-8979-4285-9AD6-7CEDA02B5F88}" type="presParOf" srcId="{448CC709-FCAA-4A4B-AA0E-DAAA2E1680CE}" destId="{FC82A7CA-5FBA-4DD1-BE04-AB476A446B94}" srcOrd="4" destOrd="0" presId="urn:microsoft.com/office/officeart/2008/layout/HorizontalMultiLevelHierarchy"/>
    <dgm:cxn modelId="{364C0EBA-8792-4943-BB93-A843CC53E913}" type="presParOf" srcId="{FC82A7CA-5FBA-4DD1-BE04-AB476A446B94}" destId="{5420E905-C884-49C2-A9D9-7B3242A90361}" srcOrd="0" destOrd="0" presId="urn:microsoft.com/office/officeart/2008/layout/HorizontalMultiLevelHierarchy"/>
    <dgm:cxn modelId="{DAFD6C75-0DF8-43F5-9DA9-CAE9373D867A}" type="presParOf" srcId="{448CC709-FCAA-4A4B-AA0E-DAAA2E1680CE}" destId="{18B95491-E8C1-4FD7-A72D-C46CD7C1E935}" srcOrd="5" destOrd="0" presId="urn:microsoft.com/office/officeart/2008/layout/HorizontalMultiLevelHierarchy"/>
    <dgm:cxn modelId="{04034C14-8CA5-4B2A-9250-BCA15C0E3B15}" type="presParOf" srcId="{18B95491-E8C1-4FD7-A72D-C46CD7C1E935}" destId="{4283368F-238C-4265-A917-54F57D0603A8}" srcOrd="0" destOrd="0" presId="urn:microsoft.com/office/officeart/2008/layout/HorizontalMultiLevelHierarchy"/>
    <dgm:cxn modelId="{07607FB7-054A-41C8-92D0-B89D340BF605}" type="presParOf" srcId="{18B95491-E8C1-4FD7-A72D-C46CD7C1E935}" destId="{74FC658E-731D-4EA7-B5D4-32612E39A77C}" srcOrd="1" destOrd="0" presId="urn:microsoft.com/office/officeart/2008/layout/HorizontalMultiLevelHierarchy"/>
    <dgm:cxn modelId="{B4DC6177-B5A2-457F-9581-1876BE326E17}" type="presParOf" srcId="{448CC709-FCAA-4A4B-AA0E-DAAA2E1680CE}" destId="{07F7D5E8-BB75-40DE-B34C-92C9BD549AE3}" srcOrd="6" destOrd="0" presId="urn:microsoft.com/office/officeart/2008/layout/HorizontalMultiLevelHierarchy"/>
    <dgm:cxn modelId="{6925460A-03DF-40B6-B131-F7F087DF5A9F}" type="presParOf" srcId="{07F7D5E8-BB75-40DE-B34C-92C9BD549AE3}" destId="{6AA39079-E775-45D2-8C24-1443CA5CC52E}" srcOrd="0" destOrd="0" presId="urn:microsoft.com/office/officeart/2008/layout/HorizontalMultiLevelHierarchy"/>
    <dgm:cxn modelId="{20424878-077A-4CA3-A778-5D14206527F1}" type="presParOf" srcId="{448CC709-FCAA-4A4B-AA0E-DAAA2E1680CE}" destId="{250B70E3-2B6E-494A-BF90-9AE67399750A}" srcOrd="7" destOrd="0" presId="urn:microsoft.com/office/officeart/2008/layout/HorizontalMultiLevelHierarchy"/>
    <dgm:cxn modelId="{4F768C5A-83D5-4691-A896-2A8DC1C10A45}" type="presParOf" srcId="{250B70E3-2B6E-494A-BF90-9AE67399750A}" destId="{5F78CF96-7F19-4BEF-9F71-34B091E252F9}" srcOrd="0" destOrd="0" presId="urn:microsoft.com/office/officeart/2008/layout/HorizontalMultiLevelHierarchy"/>
    <dgm:cxn modelId="{916333C5-5163-4072-8C1C-05D903101CC9}" type="presParOf" srcId="{250B70E3-2B6E-494A-BF90-9AE67399750A}" destId="{167151EE-7D8E-4D10-B0B5-DAD52B6B9E0A}" srcOrd="1" destOrd="0" presId="urn:microsoft.com/office/officeart/2008/layout/HorizontalMultiLevelHierarchy"/>
    <dgm:cxn modelId="{E866B236-16F8-4381-AD10-D5573C870E3B}" type="presParOf" srcId="{448CC709-FCAA-4A4B-AA0E-DAAA2E1680CE}" destId="{B243800D-9263-44E7-8E65-6F329D1E6328}" srcOrd="8" destOrd="0" presId="urn:microsoft.com/office/officeart/2008/layout/HorizontalMultiLevelHierarchy"/>
    <dgm:cxn modelId="{1F4F6CDB-2944-48AF-A255-BDD0A6FD2555}" type="presParOf" srcId="{B243800D-9263-44E7-8E65-6F329D1E6328}" destId="{5CF847AC-F408-414C-ABF4-C3879A48B2E5}" srcOrd="0" destOrd="0" presId="urn:microsoft.com/office/officeart/2008/layout/HorizontalMultiLevelHierarchy"/>
    <dgm:cxn modelId="{BA45293E-965C-4F96-98FF-7E20B623D166}" type="presParOf" srcId="{448CC709-FCAA-4A4B-AA0E-DAAA2E1680CE}" destId="{3D703E78-BA96-4FD2-8A9E-5A27A456EB23}" srcOrd="9" destOrd="0" presId="urn:microsoft.com/office/officeart/2008/layout/HorizontalMultiLevelHierarchy"/>
    <dgm:cxn modelId="{7CF8F40E-A44A-4097-9996-9EFC64B9A7FF}" type="presParOf" srcId="{3D703E78-BA96-4FD2-8A9E-5A27A456EB23}" destId="{39B2356F-9BAC-49AD-B9FE-ABAAD9E1684D}" srcOrd="0" destOrd="0" presId="urn:microsoft.com/office/officeart/2008/layout/HorizontalMultiLevelHierarchy"/>
    <dgm:cxn modelId="{BA570FAB-FE07-4503-BBD8-68A3FDB0D928}" type="presParOf" srcId="{3D703E78-BA96-4FD2-8A9E-5A27A456EB23}" destId="{DBE7B467-5F55-4BBC-9C47-0B0274333D3B}" srcOrd="1" destOrd="0" presId="urn:microsoft.com/office/officeart/2008/layout/HorizontalMultiLevelHierarchy"/>
    <dgm:cxn modelId="{082CD934-1058-4B75-9B75-7B16155764CE}" type="presParOf" srcId="{F32EF717-9764-435F-8F82-67F1816176B4}" destId="{2CB0EB6E-F943-41A3-9DCC-1404F0AF251F}" srcOrd="10" destOrd="0" presId="urn:microsoft.com/office/officeart/2008/layout/HorizontalMultiLevelHierarchy"/>
    <dgm:cxn modelId="{F3882421-BE1D-4EE8-A02D-C45CBFDB5E1D}" type="presParOf" srcId="{2CB0EB6E-F943-41A3-9DCC-1404F0AF251F}" destId="{2778B77F-054B-42BD-81F8-C098123D0383}" srcOrd="0" destOrd="0" presId="urn:microsoft.com/office/officeart/2008/layout/HorizontalMultiLevelHierarchy"/>
    <dgm:cxn modelId="{64156A92-B6C5-4BEF-A783-3F1088307134}" type="presParOf" srcId="{F32EF717-9764-435F-8F82-67F1816176B4}" destId="{15BACC8C-4ED1-4517-982C-D4374A719FB5}" srcOrd="11" destOrd="0" presId="urn:microsoft.com/office/officeart/2008/layout/HorizontalMultiLevelHierarchy"/>
    <dgm:cxn modelId="{70BFA50A-189E-4AAF-8175-955A9437A92F}" type="presParOf" srcId="{15BACC8C-4ED1-4517-982C-D4374A719FB5}" destId="{993BCD0C-CF67-4B3A-87CA-AD37E6B0CCF9}" srcOrd="0" destOrd="0" presId="urn:microsoft.com/office/officeart/2008/layout/HorizontalMultiLevelHierarchy"/>
    <dgm:cxn modelId="{B3B2C192-C0F4-44E1-A6D7-DBA11BB40A79}" type="presParOf" srcId="{15BACC8C-4ED1-4517-982C-D4374A719FB5}" destId="{3C51AB81-18C9-474A-A939-53C33FC29EFB}" srcOrd="1" destOrd="0" presId="urn:microsoft.com/office/officeart/2008/layout/HorizontalMultiLevelHierarchy"/>
    <dgm:cxn modelId="{D48F641C-3D20-428B-AFE5-B5BF4C9E539A}" type="presParOf" srcId="{3C51AB81-18C9-474A-A939-53C33FC29EFB}" destId="{1E28810E-39F2-4EF6-97C4-F5354AD998DA}" srcOrd="0" destOrd="0" presId="urn:microsoft.com/office/officeart/2008/layout/HorizontalMultiLevelHierarchy"/>
    <dgm:cxn modelId="{37B30EBD-1C8E-4A69-8863-BBD681010B0D}" type="presParOf" srcId="{1E28810E-39F2-4EF6-97C4-F5354AD998DA}" destId="{3C8F3754-298E-4CDF-AEB7-4C0EA8BE5CCB}" srcOrd="0" destOrd="0" presId="urn:microsoft.com/office/officeart/2008/layout/HorizontalMultiLevelHierarchy"/>
    <dgm:cxn modelId="{9292E83F-A075-4331-A405-6463964CDC7D}" type="presParOf" srcId="{3C51AB81-18C9-474A-A939-53C33FC29EFB}" destId="{E02FCB2F-31F2-46E1-8740-3A12C6ACD9E1}" srcOrd="1" destOrd="0" presId="urn:microsoft.com/office/officeart/2008/layout/HorizontalMultiLevelHierarchy"/>
    <dgm:cxn modelId="{748A0907-0DFD-4BB6-8FC0-726725AB3F52}" type="presParOf" srcId="{E02FCB2F-31F2-46E1-8740-3A12C6ACD9E1}" destId="{DA6528C6-C144-44D2-A276-02749B167DE9}" srcOrd="0" destOrd="0" presId="urn:microsoft.com/office/officeart/2008/layout/HorizontalMultiLevelHierarchy"/>
    <dgm:cxn modelId="{197032C5-EAE5-4E87-A14F-0310469925D0}" type="presParOf" srcId="{E02FCB2F-31F2-46E1-8740-3A12C6ACD9E1}" destId="{A143B795-542B-4A68-A7BE-88B26C4D00CC}" srcOrd="1" destOrd="0" presId="urn:microsoft.com/office/officeart/2008/layout/HorizontalMultiLevelHierarchy"/>
    <dgm:cxn modelId="{69E4DA87-3283-43EC-A376-19D247F9A97A}" type="presParOf" srcId="{F32EF717-9764-435F-8F82-67F1816176B4}" destId="{651D7E03-1FFB-46AB-A763-34DF4DA8537C}" srcOrd="12" destOrd="0" presId="urn:microsoft.com/office/officeart/2008/layout/HorizontalMultiLevelHierarchy"/>
    <dgm:cxn modelId="{1C931789-10AD-40E9-96B4-E9F637919625}" type="presParOf" srcId="{651D7E03-1FFB-46AB-A763-34DF4DA8537C}" destId="{C7F0D67D-F0FD-484A-A6BE-2FF0A9D95FED}" srcOrd="0" destOrd="0" presId="urn:microsoft.com/office/officeart/2008/layout/HorizontalMultiLevelHierarchy"/>
    <dgm:cxn modelId="{089B7DCF-76F1-470E-A79E-22AEF66A782A}" type="presParOf" srcId="{F32EF717-9764-435F-8F82-67F1816176B4}" destId="{4DCD27AA-672E-42BC-9C50-07D9047601BE}" srcOrd="13" destOrd="0" presId="urn:microsoft.com/office/officeart/2008/layout/HorizontalMultiLevelHierarchy"/>
    <dgm:cxn modelId="{1000D3AF-CB88-40C1-BEDF-B3526D522C18}" type="presParOf" srcId="{4DCD27AA-672E-42BC-9C50-07D9047601BE}" destId="{BFB8F785-8636-4F25-8755-1AE0AFDAB7E6}" srcOrd="0" destOrd="0" presId="urn:microsoft.com/office/officeart/2008/layout/HorizontalMultiLevelHierarchy"/>
    <dgm:cxn modelId="{CDC9C9F0-4BBD-443D-8EFB-4A8EF5A18E85}" type="presParOf" srcId="{4DCD27AA-672E-42BC-9C50-07D9047601BE}" destId="{5DA910EC-350D-4339-B520-3D9C2445E8A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A2BE0B-1BFE-404E-9A28-83AD072515C9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0C03ED9B-1AC7-4BA7-960E-44F95C26DF0B}">
      <dgm:prSet phldrT="[Text]" custT="1"/>
      <dgm:spPr>
        <a:xfrm>
          <a:off x="0" y="3450741"/>
          <a:ext cx="423172" cy="176677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Type C</a:t>
          </a:r>
          <a:endParaRPr lang="en-GB" sz="1200">
            <a:latin typeface="+mj-lt"/>
            <a:cs typeface="Times New Roman" panose="02020603050405020304" pitchFamily="18" charset="0"/>
          </a:endParaRPr>
        </a:p>
      </dgm:t>
    </dgm:pt>
    <dgm:pt modelId="{B0C16A21-C3A3-46E3-9951-DE9BF9C4D545}" type="parTrans" cxnId="{45E53119-2329-4203-A369-8BADC023957F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12F4C95F-00C2-475C-8A82-87482984A23B}" type="sibTrans" cxnId="{45E53119-2329-4203-A369-8BADC023957F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0D96C9B6-99DE-433D-85B5-0B3E22B9ED9B}">
      <dgm:prSet phldrT="[Text]" custT="1"/>
      <dgm:spPr>
        <a:xfrm>
          <a:off x="991893" y="0"/>
          <a:ext cx="1283790" cy="417071"/>
        </a:xfrm>
      </dgm:spPr>
      <dgm:t>
        <a:bodyPr/>
        <a:lstStyle/>
        <a:p>
          <a:r>
            <a:rPr lang="de-DE" sz="1200" b="0" i="0" dirty="0" err="1">
              <a:latin typeface="+mj-lt"/>
              <a:ea typeface="+mn-ea"/>
              <a:cs typeface="Times New Roman" panose="02020603050405020304" pitchFamily="18" charset="0"/>
            </a:rPr>
            <a:t>infinitival</a:t>
          </a:r>
          <a: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  <a:t> existential</a:t>
          </a:r>
          <a:b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</a:br>
          <a: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  <a:t>(</a:t>
          </a:r>
          <a:r>
            <a:rPr lang="de-DE" sz="1200" b="0" i="0" dirty="0" err="1">
              <a:latin typeface="+mj-lt"/>
              <a:ea typeface="+mn-ea"/>
              <a:cs typeface="Times New Roman" panose="02020603050405020304" pitchFamily="18" charset="0"/>
            </a:rPr>
            <a:t>syntactic</a:t>
          </a:r>
          <a: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i="0" dirty="0" err="1">
              <a:latin typeface="+mj-lt"/>
              <a:ea typeface="+mn-ea"/>
              <a:cs typeface="Times New Roman" panose="02020603050405020304" pitchFamily="18" charset="0"/>
            </a:rPr>
            <a:t>agglomerate</a:t>
          </a:r>
          <a: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  <a:t>)</a:t>
          </a:r>
          <a:endParaRPr lang="en-GB" sz="1200" b="0" i="0" dirty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0CA3403F-F142-4FFF-A39C-D3B0B327FEA8}" type="parTrans" cxnId="{A9DFD67F-4209-4F2F-AC79-11B16739735D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64D9F93A-B8F9-4A04-AE31-63E40D3BD6B6}" type="sibTrans" cxnId="{A9DFD67F-4209-4F2F-AC79-11B16739735D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716F23B1-68FD-4D1A-8267-835D876A067F}">
      <dgm:prSet phldrT="[Text]" custT="1"/>
      <dgm:spPr>
        <a:xfrm>
          <a:off x="2817004" y="0"/>
          <a:ext cx="1365080" cy="409660"/>
        </a:xfrm>
      </dgm:spPr>
      <dgm:t>
        <a:bodyPr/>
        <a:lstStyle/>
        <a:p>
          <a:r>
            <a:rPr lang="en-GB" sz="1200" b="0" i="0">
              <a:latin typeface="+mj-lt"/>
              <a:ea typeface="+mn-ea"/>
              <a:cs typeface="Times New Roman" panose="02020603050405020304" pitchFamily="18" charset="0"/>
            </a:rPr>
            <a:t>modal infinitive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/>
          </a:r>
          <a:b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</a:br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baseline="-25000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не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)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ли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)</a:t>
          </a:r>
          <a:r>
            <a:rPr lang="en-GB" sz="1200" b="0" i="1">
              <a:latin typeface="+mj-lt"/>
              <a:ea typeface="+mn-ea"/>
              <a:cs typeface="Times New Roman" panose="02020603050405020304" pitchFamily="18" charset="0"/>
            </a:rPr>
            <a:t> </a:t>
          </a:r>
        </a:p>
      </dgm:t>
    </dgm:pt>
    <dgm:pt modelId="{431790A0-016B-4D2A-BA3B-1D0B00B86F0C}" type="parTrans" cxnId="{C224CB13-BCC0-4CF4-8FCE-52F9DCD21A29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71E8505F-9FCD-4954-BA2B-3C1F958F2D02}" type="sibTrans" cxnId="{C224CB13-BCC0-4CF4-8FCE-52F9DCD21A29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98D518D8-9657-4510-AE5F-C456F28A3249}">
      <dgm:prSet phldrT="[Text]" custT="1"/>
      <dgm:spPr>
        <a:xfrm>
          <a:off x="1413873" y="1324862"/>
          <a:ext cx="1532940" cy="387738"/>
        </a:xfrm>
      </dgm:spPr>
      <dgm:t>
        <a:bodyPr/>
        <a:lstStyle/>
        <a:p>
          <a:r>
            <a:rPr lang="en-GB" sz="1200" b="0" i="0">
              <a:latin typeface="+mj-lt"/>
              <a:ea typeface="+mn-ea"/>
              <a:cs typeface="Times New Roman" panose="02020603050405020304" pitchFamily="18" charset="0"/>
            </a:rPr>
            <a:t>experiencer predicative  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/>
          </a:r>
          <a:b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</a:br>
          <a:r>
            <a:rPr lang="en-GB" sz="1200" b="0" i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i="0" baseline="-25000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en-GB" sz="1200" b="0" i="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>не</a:t>
          </a:r>
          <a:r>
            <a:rPr lang="de-DE" sz="1200" b="0" i="0">
              <a:latin typeface="+mj-lt"/>
              <a:ea typeface="+mn-ea"/>
              <a:cs typeface="Times New Roman" panose="02020603050405020304" pitchFamily="18" charset="0"/>
            </a:rPr>
            <a:t>) 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>до </a:t>
          </a:r>
          <a:r>
            <a:rPr lang="de-DE" sz="1200" b="0" i="0">
              <a:latin typeface="+mj-lt"/>
              <a:ea typeface="+mn-ea"/>
              <a:cs typeface="Times New Roman" panose="02020603050405020304" pitchFamily="18" charset="0"/>
            </a:rPr>
            <a:t>Y</a:t>
          </a:r>
          <a:r>
            <a:rPr lang="de-DE" sz="1200" b="0" i="0" baseline="-25000">
              <a:latin typeface="+mj-lt"/>
              <a:ea typeface="+mn-ea"/>
              <a:cs typeface="Times New Roman" panose="02020603050405020304" pitchFamily="18" charset="0"/>
            </a:rPr>
            <a:t>gen</a:t>
          </a:r>
          <a:r>
            <a:rPr lang="de-DE" sz="1200" b="0" i="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>ли</a:t>
          </a:r>
          <a:r>
            <a:rPr lang="de-DE" sz="1200" b="0" i="0">
              <a:latin typeface="+mj-lt"/>
              <a:ea typeface="+mn-ea"/>
              <a:cs typeface="Times New Roman" panose="02020603050405020304" pitchFamily="18" charset="0"/>
            </a:rPr>
            <a:t>)</a:t>
          </a:r>
          <a:endParaRPr lang="en-GB" sz="1200" b="0" i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8AB54A88-3481-4F19-9B60-F1D6BDE8A969}" type="parTrans" cxnId="{5B066200-A172-4DB6-BE5F-7D75FC4C1820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ED3CC3D5-1968-4C39-AF34-84083E1003FC}" type="sibTrans" cxnId="{5B066200-A172-4DB6-BE5F-7D75FC4C1820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FB908B9-AE0C-4F9E-9906-9E64F90E2279}">
      <dgm:prSet phldrT="[Text]" custT="1"/>
      <dgm:spPr>
        <a:xfrm>
          <a:off x="673295" y="3406516"/>
          <a:ext cx="767222" cy="245174"/>
        </a:xfrm>
      </dgm:spPr>
      <dgm:t>
        <a:bodyPr/>
        <a:lstStyle/>
        <a:p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reduplicative V</a:t>
          </a:r>
        </a:p>
      </dgm:t>
    </dgm:pt>
    <dgm:pt modelId="{78A96641-9844-4C45-A9B0-694B7E547BC8}" type="parTrans" cxnId="{4D805F50-4B2B-470A-A2EF-6EF3E5E5DAE4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21DD9DBC-8999-44A6-B6D7-740894B2FD7D}" type="sibTrans" cxnId="{4D805F50-4B2B-470A-A2EF-6EF3E5E5DAE4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BC66AC5-E0C9-4FDE-B702-6AAB3D12A228}">
      <dgm:prSet phldrT="[Text]" custT="1"/>
      <dgm:spPr>
        <a:xfrm flipH="1">
          <a:off x="2673527" y="1868788"/>
          <a:ext cx="748736" cy="189025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не </a:t>
          </a:r>
          <a:r>
            <a:rPr lang="en-US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fin</a:t>
          </a:r>
          <a:endParaRPr lang="en-GB" sz="1200" b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95F28C27-E47B-45C7-8AC6-FE678FCA1B71}" type="parTrans" cxnId="{B9C9C37B-BDF6-402E-BDC1-CCF9D721887E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066BC8E1-8EF7-4ACC-B898-97D477446C69}" type="sibTrans" cxnId="{B9C9C37B-BDF6-402E-BDC1-CCF9D721887E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60B4AFA-D414-47AC-9AD3-EE9502671569}">
      <dgm:prSet phldrT="[Text]" custT="1"/>
      <dgm:spPr>
        <a:xfrm>
          <a:off x="2841870" y="2529408"/>
          <a:ext cx="565229" cy="212911"/>
        </a:xfrm>
      </dgm:spPr>
      <dgm:t>
        <a:bodyPr/>
        <a:lstStyle/>
        <a:p>
          <a:r>
            <a:rPr lang="en-US" sz="1200" b="0" dirty="0">
              <a:latin typeface="+mj-lt"/>
              <a:ea typeface="+mn-ea"/>
              <a:cs typeface="Times New Roman" panose="02020603050405020304" pitchFamily="18" charset="0"/>
            </a:rPr>
            <a:t>V </a:t>
          </a:r>
          <a:r>
            <a:rPr lang="bg-BG" sz="1200" b="0" dirty="0">
              <a:latin typeface="+mj-lt"/>
              <a:ea typeface="+mn-ea"/>
              <a:cs typeface="Times New Roman" panose="02020603050405020304" pitchFamily="18" charset="0"/>
            </a:rPr>
            <a:t>не </a:t>
          </a:r>
          <a:r>
            <a:rPr lang="de-DE" sz="1200" b="0" dirty="0">
              <a:latin typeface="+mj-lt"/>
              <a:ea typeface="+mn-ea"/>
              <a:cs typeface="Times New Roman" panose="02020603050405020304" pitchFamily="18" charset="0"/>
            </a:rPr>
            <a:t>V</a:t>
          </a:r>
        </a:p>
      </dgm:t>
    </dgm:pt>
    <dgm:pt modelId="{E472ACDF-9E7E-466F-9942-7DCCB3C8801D}" type="parTrans" cxnId="{B6C7BE99-9331-4C52-BC26-E4DD4437AFAA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746D6295-3758-4665-85AE-DAB3563E4FFA}" type="sibTrans" cxnId="{B6C7BE99-9331-4C52-BC26-E4DD4437AFAA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C5C5D0D-DC49-4D24-94D4-CCA25A3CF1BE}">
      <dgm:prSet phldrT="[Text]" custT="1"/>
      <dgm:spPr>
        <a:xfrm>
          <a:off x="4078220" y="2828365"/>
          <a:ext cx="1229118" cy="266637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так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endParaRPr lang="de-DE" sz="1200" b="0" i="1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F1AA2129-3304-4C02-9F55-6CCF04EFF5DE}" type="parTrans" cxnId="{9451C8EE-8D14-4E90-A1E4-152877EFC1F9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7670DE0F-CEBC-4C8E-BECA-6233F0BD938C}" type="sibTrans" cxnId="{9451C8EE-8D14-4E90-A1E4-152877EFC1F9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0546DD22-B992-4687-B2D9-4B1737E11283}">
      <dgm:prSet phldrT="[Text]" custT="1"/>
      <dgm:spPr>
        <a:xfrm>
          <a:off x="2816502" y="3790037"/>
          <a:ext cx="596248" cy="242897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 да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/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и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V</a:t>
          </a:r>
        </a:p>
      </dgm:t>
    </dgm:pt>
    <dgm:pt modelId="{CDDAD206-9B9F-4006-9B5C-7BFC58EA2752}" type="parTrans" cxnId="{81E428CE-AF8D-43C4-85D8-1C54E1F0B8BB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4995B1F7-EE77-4177-B263-9C39B37E028C}" type="sibTrans" cxnId="{81E428CE-AF8D-43C4-85D8-1C54E1F0B8BB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045FD0A2-ED1F-4AC1-9F4E-DB3B8047FD3C}">
      <dgm:prSet phldrT="[Text]" custT="1"/>
      <dgm:spPr>
        <a:xfrm>
          <a:off x="2048163" y="4280845"/>
          <a:ext cx="486108" cy="257588"/>
        </a:xfrm>
      </dgm:spPr>
      <dgm:t>
        <a:bodyPr/>
        <a:lstStyle/>
        <a:p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reduplicative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non-V</a:t>
          </a:r>
          <a:endParaRPr lang="en-GB" sz="1200" b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7C692EB9-249E-448E-B113-01BEB648F3AD}" type="parTrans" cxnId="{7050316E-7E08-47CC-BE8C-F45174B5A6AC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560ED36A-4BC2-42AC-B4AA-AB9092298824}" type="sibTrans" cxnId="{7050316E-7E08-47CC-BE8C-F45174B5A6AC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9D5B9C24-4916-4B89-8521-E4E5E77E0E8D}">
      <dgm:prSet phldrT="[Text]" custT="1"/>
      <dgm:spPr>
        <a:xfrm>
          <a:off x="2925914" y="4292402"/>
          <a:ext cx="882852" cy="254890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есть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i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endParaRPr lang="en-GB" sz="1200" b="0" i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3E63925D-ED2C-404E-9197-69C6722141AB}" type="parTrans" cxnId="{8F71381D-21F7-4DE3-B404-1CE5310A0436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B8B225E5-99D5-4584-A7C0-16BC8E363BFC}" type="sibTrans" cxnId="{8F71381D-21F7-4DE3-B404-1CE5310A0436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55AB0870-E0C5-46B9-9995-A81E9721C5F8}">
      <dgm:prSet phldrT="[Text]" custT="1"/>
      <dgm:spPr>
        <a:xfrm>
          <a:off x="2907475" y="4643443"/>
          <a:ext cx="715191" cy="238841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X</a:t>
          </a:r>
          <a:r>
            <a:rPr lang="de-DE" sz="1200" b="0" i="0" baseline="-25000">
              <a:latin typeface="+mj-lt"/>
              <a:ea typeface="+mn-ea"/>
              <a:cs typeface="Times New Roman" panose="02020603050405020304" pitchFamily="18" charset="0"/>
            </a:rPr>
            <a:t>instr</a:t>
          </a:r>
          <a:endParaRPr lang="en-GB" sz="1200" b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4049BED0-CFC0-4B8C-ACB1-6438CFF5F506}" type="parTrans" cxnId="{3D9AAE05-B438-4848-BD83-3DF3BCEA8C52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0B3C12B3-6D6A-4A52-825F-C94C22D6F786}" type="sibTrans" cxnId="{3D9AAE05-B438-4848-BD83-3DF3BCEA8C52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98A5C6AC-DE57-4FAB-86D1-41C46665ACE5}">
      <dgm:prSet phldrT="[Text]" custT="1"/>
      <dgm:spPr>
        <a:xfrm>
          <a:off x="2896647" y="4971185"/>
          <a:ext cx="903601" cy="235794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как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endParaRPr lang="en-GB" sz="1200" b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C72A0C73-4895-4CDA-89C8-9C8C59EE7038}" type="parTrans" cxnId="{80B15880-FB64-4F48-B2B4-5CF9FFFF7CD7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B919EC55-FDAB-41C9-8055-60BD51CDC15D}" type="sibTrans" cxnId="{80B15880-FB64-4F48-B2B4-5CF9FFFF7CD7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16DC810-DB83-4422-8B29-C3E531F01311}">
      <dgm:prSet phldrT="[Text]" custT="1"/>
      <dgm:spPr>
        <a:xfrm>
          <a:off x="2183841" y="5600806"/>
          <a:ext cx="929375" cy="201197"/>
        </a:xfrm>
      </dgm:spPr>
      <dgm:t>
        <a:bodyPr/>
        <a:lstStyle/>
        <a:p>
          <a:r>
            <a:rPr lang="de-DE" sz="1200" b="0" dirty="0" err="1">
              <a:latin typeface="+mj-lt"/>
              <a:ea typeface="+mn-ea"/>
              <a:cs typeface="Times New Roman" panose="02020603050405020304" pitchFamily="18" charset="0"/>
            </a:rPr>
            <a:t>interr-neg</a:t>
          </a:r>
          <a:r>
            <a:rPr lang="de-DE" sz="1200" b="0" dirty="0">
              <a:latin typeface="+mj-lt"/>
              <a:ea typeface="+mn-ea"/>
              <a:cs typeface="Times New Roman" panose="02020603050405020304" pitchFamily="18" charset="0"/>
            </a:rPr>
            <a:t>, a X</a:t>
          </a:r>
          <a:endParaRPr lang="en-GB" sz="1200" b="0" dirty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DED2D0E7-3B35-4930-B4F8-64B76B7D04F5}" type="parTrans" cxnId="{47390C2C-A707-4CEC-9E2B-8C98EA66BA30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6FBA65A6-96BA-44AD-A25B-B45FE87D694E}" type="sibTrans" cxnId="{47390C2C-A707-4CEC-9E2B-8C98EA66BA30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8EC678FF-D1E3-40A0-92F7-A0CF26675D89}">
      <dgm:prSet phldrT="[Text]" custT="1"/>
      <dgm:spPr>
        <a:xfrm>
          <a:off x="1448743" y="6349817"/>
          <a:ext cx="784847" cy="385386"/>
        </a:xfrm>
      </dgm:spPr>
      <dgm:t>
        <a:bodyPr/>
        <a:lstStyle/>
        <a:p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tautological</a:t>
          </a:r>
          <a:endParaRPr lang="en-GB" sz="1200" b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EED3EEA6-CB5C-4B6B-A75C-AE0618498DCF}" type="parTrans" cxnId="{5B11C964-9C6E-4BD4-B8BE-2E8447269670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AD6421B4-B8C8-425A-A309-704E54E3B18E}" type="sibTrans" cxnId="{5B11C964-9C6E-4BD4-B8BE-2E8447269670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9F4945E8-4793-49C7-9C33-A9DDD6E07921}">
      <dgm:prSet phldrT="[Text]" custT="1"/>
      <dgm:spPr>
        <a:xfrm>
          <a:off x="1448743" y="6349817"/>
          <a:ext cx="784847" cy="385386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 N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instr</a:t>
          </a:r>
          <a:endParaRPr lang="en-GB" sz="1200" b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D5610408-3DA7-48AB-9639-E916F9CD1219}" type="parTrans" cxnId="{77C2C7AB-03C2-4C7B-A323-88F8BBE89346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FD59196C-E32B-475F-8FBD-0C6B70932552}" type="sibTrans" cxnId="{77C2C7AB-03C2-4C7B-A323-88F8BBE89346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BC89C82B-539D-46AB-AC70-E1F0950D95A2}">
      <dgm:prSet phldrT="[Text]" custT="1"/>
      <dgm:spPr>
        <a:xfrm>
          <a:off x="1031686" y="6931155"/>
          <a:ext cx="942494" cy="280669"/>
        </a:xfrm>
      </dgm:spPr>
      <dgm:t>
        <a:bodyPr/>
        <a:lstStyle/>
        <a:p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А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dv</a:t>
          </a:r>
          <a:r>
            <a:rPr lang="en-GB" sz="1200" b="0" baseline="-25000">
              <a:latin typeface="+mj-lt"/>
              <a:ea typeface="+mn-ea"/>
              <a:cs typeface="Times New Roman" panose="02020603050405020304" pitchFamily="18" charset="0"/>
            </a:rPr>
            <a:t>[how]</a:t>
          </a:r>
        </a:p>
      </dgm:t>
    </dgm:pt>
    <dgm:pt modelId="{CE555467-755A-44A3-B81B-B1A9C51866B4}" type="parTrans" cxnId="{04B2AFFF-2E0A-4A39-BD19-CB3C95396AA7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815E9957-C3A3-41BD-A318-453BC598E80F}" type="sibTrans" cxnId="{04B2AFFF-2E0A-4A39-BD19-CB3C95396AA7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D7338E4A-E60D-4DBC-BD0E-5AB9457BC73B}">
      <dgm:prSet phldrT="[Text]" custT="1"/>
      <dgm:spPr>
        <a:xfrm>
          <a:off x="2183841" y="5600806"/>
          <a:ext cx="929375" cy="201197"/>
        </a:xfrm>
      </dgm:spPr>
      <dgm:t>
        <a:bodyPr/>
        <a:lstStyle/>
        <a:p>
          <a:r>
            <a:rPr lang="de-DE" sz="1200" b="0" dirty="0" err="1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 dirty="0" err="1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dirty="0" err="1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 dirty="0" err="1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de-DE" sz="1200" b="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dirty="0" err="1">
              <a:latin typeface="+mj-lt"/>
              <a:ea typeface="+mn-ea"/>
              <a:cs typeface="Times New Roman" panose="02020603050405020304" pitchFamily="18" charset="0"/>
            </a:rPr>
            <a:t>рознь</a:t>
          </a:r>
          <a:endParaRPr lang="en-GB" sz="1200" b="0" dirty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C2FEF754-9D41-475E-A821-225ABB33E1DF}" type="parTrans" cxnId="{124900B0-84B4-4110-BFFE-9F9509A62FF1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9AB5E4CD-DBDE-4BBE-97B7-49A64478E199}" type="sibTrans" cxnId="{124900B0-84B4-4110-BFFE-9F9509A62FF1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85FEBF62-6316-4DB0-8EE4-31803D1BF890}" type="pres">
      <dgm:prSet presAssocID="{B9A2BE0B-1BFE-404E-9A28-83AD072515C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C7CD5D-2E84-4681-9EDD-373E2622E6E7}" type="pres">
      <dgm:prSet presAssocID="{0C03ED9B-1AC7-4BA7-960E-44F95C26DF0B}" presName="root1" presStyleCnt="0"/>
      <dgm:spPr/>
    </dgm:pt>
    <dgm:pt modelId="{91766939-44F9-4701-99D1-799411075B5E}" type="pres">
      <dgm:prSet presAssocID="{0C03ED9B-1AC7-4BA7-960E-44F95C26DF0B}" presName="LevelOneTextNode" presStyleLbl="node0" presStyleIdx="0" presStyleCnt="1" custScaleX="75657" custScaleY="267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2EF717-9764-435F-8F82-67F1816176B4}" type="pres">
      <dgm:prSet presAssocID="{0C03ED9B-1AC7-4BA7-960E-44F95C26DF0B}" presName="level2hierChild" presStyleCnt="0"/>
      <dgm:spPr/>
    </dgm:pt>
    <dgm:pt modelId="{4484A9D6-492A-48A8-9357-C1F6554DDED0}" type="pres">
      <dgm:prSet presAssocID="{0CA3403F-F142-4FFF-A39C-D3B0B327FEA8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355AB27B-CF3D-4CF7-989D-6A44CF037960}" type="pres">
      <dgm:prSet presAssocID="{0CA3403F-F142-4FFF-A39C-D3B0B327FEA8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0C3C6FE-743D-4584-BDF4-85A3BA784E2A}" type="pres">
      <dgm:prSet presAssocID="{0D96C9B6-99DE-433D-85B5-0B3E22B9ED9B}" presName="root2" presStyleCnt="0"/>
      <dgm:spPr/>
    </dgm:pt>
    <dgm:pt modelId="{DE08EE68-76F7-4F5C-8E1B-1B20307EC9F8}" type="pres">
      <dgm:prSet presAssocID="{0D96C9B6-99DE-433D-85B5-0B3E22B9ED9B}" presName="LevelTwoTextNode" presStyleLbl="node2" presStyleIdx="0" presStyleCnt="7" custScaleX="124935" custScaleY="86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701CC8-EA75-4B66-8C6A-218393E3837C}" type="pres">
      <dgm:prSet presAssocID="{0D96C9B6-99DE-433D-85B5-0B3E22B9ED9B}" presName="level3hierChild" presStyleCnt="0"/>
      <dgm:spPr/>
    </dgm:pt>
    <dgm:pt modelId="{41960533-A57D-4F44-B7D6-5C97BE5B4ED0}" type="pres">
      <dgm:prSet presAssocID="{431790A0-016B-4D2A-BA3B-1D0B00B86F0C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2E5F1149-6D59-4AEB-A6BF-D26497236BF0}" type="pres">
      <dgm:prSet presAssocID="{431790A0-016B-4D2A-BA3B-1D0B00B86F0C}" presName="connTx" presStyleLbl="parChTrans1D2" presStyleIdx="1" presStyleCnt="7"/>
      <dgm:spPr/>
      <dgm:t>
        <a:bodyPr/>
        <a:lstStyle/>
        <a:p>
          <a:endParaRPr lang="en-US"/>
        </a:p>
      </dgm:t>
    </dgm:pt>
    <dgm:pt modelId="{CFF17A7D-631C-402C-BB36-B11576B758B8}" type="pres">
      <dgm:prSet presAssocID="{716F23B1-68FD-4D1A-8267-835D876A067F}" presName="root2" presStyleCnt="0"/>
      <dgm:spPr/>
    </dgm:pt>
    <dgm:pt modelId="{CBAA298A-AA76-44C0-B91D-D78919C2CAE5}" type="pres">
      <dgm:prSet presAssocID="{716F23B1-68FD-4D1A-8267-835D876A067F}" presName="LevelTwoTextNode" presStyleLbl="node2" presStyleIdx="1" presStyleCnt="7" custScaleX="126086" custScaleY="813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5877C-C855-4F4F-A468-ECDBF345370F}" type="pres">
      <dgm:prSet presAssocID="{716F23B1-68FD-4D1A-8267-835D876A067F}" presName="level3hierChild" presStyleCnt="0"/>
      <dgm:spPr/>
    </dgm:pt>
    <dgm:pt modelId="{35CDB63F-7B5D-4307-B0CF-D211B67E9312}" type="pres">
      <dgm:prSet presAssocID="{8AB54A88-3481-4F19-9B60-F1D6BDE8A969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41B83E22-34AB-4435-92FF-15B2AED7B0ED}" type="pres">
      <dgm:prSet presAssocID="{8AB54A88-3481-4F19-9B60-F1D6BDE8A969}" presName="connTx" presStyleLbl="parChTrans1D2" presStyleIdx="2" presStyleCnt="7"/>
      <dgm:spPr/>
      <dgm:t>
        <a:bodyPr/>
        <a:lstStyle/>
        <a:p>
          <a:endParaRPr lang="en-US"/>
        </a:p>
      </dgm:t>
    </dgm:pt>
    <dgm:pt modelId="{B40D5247-FEA3-4C34-9692-E9ADEBABBCFB}" type="pres">
      <dgm:prSet presAssocID="{98D518D8-9657-4510-AE5F-C456F28A3249}" presName="root2" presStyleCnt="0"/>
      <dgm:spPr/>
    </dgm:pt>
    <dgm:pt modelId="{78E8CA18-629D-49BB-90EE-C149A24FB7BE}" type="pres">
      <dgm:prSet presAssocID="{98D518D8-9657-4510-AE5F-C456F28A3249}" presName="LevelTwoTextNode" presStyleLbl="node2" presStyleIdx="2" presStyleCnt="7" custScaleX="123618" custScaleY="1027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B9BAC8-5375-47F6-9BA2-ADDE0F21643F}" type="pres">
      <dgm:prSet presAssocID="{98D518D8-9657-4510-AE5F-C456F28A3249}" presName="level3hierChild" presStyleCnt="0"/>
      <dgm:spPr/>
    </dgm:pt>
    <dgm:pt modelId="{0A365AA3-28A5-4B96-9669-937B50115FE3}" type="pres">
      <dgm:prSet presAssocID="{78A96641-9844-4C45-A9B0-694B7E547BC8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7A4DC911-A036-4F68-ACAC-2BA61DD179E3}" type="pres">
      <dgm:prSet presAssocID="{78A96641-9844-4C45-A9B0-694B7E547BC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8BA650FF-8BC8-485C-8B2A-62C6C7AD1B04}" type="pres">
      <dgm:prSet presAssocID="{AFB908B9-AE0C-4F9E-9906-9E64F90E2279}" presName="root2" presStyleCnt="0"/>
      <dgm:spPr/>
    </dgm:pt>
    <dgm:pt modelId="{96E36989-7948-4974-A882-C8894D86A692}" type="pres">
      <dgm:prSet presAssocID="{AFB908B9-AE0C-4F9E-9906-9E64F90E2279}" presName="LevelTwoTextNode" presStyleLbl="node2" presStyleIdx="3" presStyleCnt="7" custScaleX="85482" custScaleY="699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EDE1E9-ABF6-463C-B1E4-DC1D473E6EC9}" type="pres">
      <dgm:prSet presAssocID="{AFB908B9-AE0C-4F9E-9906-9E64F90E2279}" presName="level3hierChild" presStyleCnt="0"/>
      <dgm:spPr/>
    </dgm:pt>
    <dgm:pt modelId="{C922A454-CC40-479A-BD8C-DAE8C824576D}" type="pres">
      <dgm:prSet presAssocID="{95F28C27-E47B-45C7-8AC6-FE678FCA1B71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651BB1E2-5DC4-48BC-B970-C9C88436CC5A}" type="pres">
      <dgm:prSet presAssocID="{95F28C27-E47B-45C7-8AC6-FE678FCA1B71}" presName="connTx" presStyleLbl="parChTrans1D3" presStyleIdx="0" presStyleCnt="7"/>
      <dgm:spPr/>
      <dgm:t>
        <a:bodyPr/>
        <a:lstStyle/>
        <a:p>
          <a:endParaRPr lang="en-US"/>
        </a:p>
      </dgm:t>
    </dgm:pt>
    <dgm:pt modelId="{26A63A23-4B57-41F8-A2D5-DE2F89BB1D9A}" type="pres">
      <dgm:prSet presAssocID="{ABC66AC5-E0C9-4FDE-B702-6AAB3D12A228}" presName="root2" presStyleCnt="0"/>
      <dgm:spPr/>
    </dgm:pt>
    <dgm:pt modelId="{2EAB822B-C28B-4550-ADC9-FA25BA6144D8}" type="pres">
      <dgm:prSet presAssocID="{ABC66AC5-E0C9-4FDE-B702-6AAB3D12A228}" presName="LevelTwoTextNode" presStyleLbl="node3" presStyleIdx="0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04E70-8606-4881-B794-10E3454DE146}" type="pres">
      <dgm:prSet presAssocID="{ABC66AC5-E0C9-4FDE-B702-6AAB3D12A228}" presName="level3hierChild" presStyleCnt="0"/>
      <dgm:spPr/>
    </dgm:pt>
    <dgm:pt modelId="{B0C1E87B-48E2-4BD6-BF88-9FC123A79BEA}" type="pres">
      <dgm:prSet presAssocID="{E472ACDF-9E7E-466F-9942-7DCCB3C8801D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31D89958-AA2A-4A59-BB9B-2206503C9CD2}" type="pres">
      <dgm:prSet presAssocID="{E472ACDF-9E7E-466F-9942-7DCCB3C8801D}" presName="connTx" presStyleLbl="parChTrans1D4" presStyleIdx="0" presStyleCnt="3"/>
      <dgm:spPr/>
      <dgm:t>
        <a:bodyPr/>
        <a:lstStyle/>
        <a:p>
          <a:endParaRPr lang="en-US"/>
        </a:p>
      </dgm:t>
    </dgm:pt>
    <dgm:pt modelId="{60FD32FE-5B26-43D3-A3AF-16E94299555C}" type="pres">
      <dgm:prSet presAssocID="{A60B4AFA-D414-47AC-9AD3-EE9502671569}" presName="root2" presStyleCnt="0"/>
      <dgm:spPr/>
    </dgm:pt>
    <dgm:pt modelId="{019B6E15-C3B3-44A8-9B30-984255C16A72}" type="pres">
      <dgm:prSet presAssocID="{A60B4AFA-D414-47AC-9AD3-EE9502671569}" presName="LevelTwoTextNode" presStyleLbl="node4" presStyleIdx="0" presStyleCnt="3" custScaleX="80008" custScaleY="54042" custLinFactNeighborX="11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12CB75-109F-443C-B434-15C62978ACE4}" type="pres">
      <dgm:prSet presAssocID="{A60B4AFA-D414-47AC-9AD3-EE9502671569}" presName="level3hierChild" presStyleCnt="0"/>
      <dgm:spPr/>
    </dgm:pt>
    <dgm:pt modelId="{B2C74015-2414-4D56-9E97-DB1445430D85}" type="pres">
      <dgm:prSet presAssocID="{F1AA2129-3304-4C02-9F55-6CCF04EFF5DE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817BD1DA-3E6B-4ECF-82C9-4EEACE16DBAF}" type="pres">
      <dgm:prSet presAssocID="{F1AA2129-3304-4C02-9F55-6CCF04EFF5DE}" presName="connTx" presStyleLbl="parChTrans1D4" presStyleIdx="1" presStyleCnt="3"/>
      <dgm:spPr/>
      <dgm:t>
        <a:bodyPr/>
        <a:lstStyle/>
        <a:p>
          <a:endParaRPr lang="en-US"/>
        </a:p>
      </dgm:t>
    </dgm:pt>
    <dgm:pt modelId="{399CD396-6611-41C8-9D48-AC59C91745A1}" type="pres">
      <dgm:prSet presAssocID="{AC5C5D0D-DC49-4D24-94D4-CCA25A3CF1BE}" presName="root2" presStyleCnt="0"/>
      <dgm:spPr/>
    </dgm:pt>
    <dgm:pt modelId="{2A78D9D7-48C7-4D79-873D-5C8501A874EC}" type="pres">
      <dgm:prSet presAssocID="{AC5C5D0D-DC49-4D24-94D4-CCA25A3CF1BE}" presName="LevelTwoTextNode" presStyleLbl="node4" presStyleIdx="1" presStyleCnt="3" custScaleX="80008" custScaleY="48646" custLinFactNeighborX="11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BC4F3-CF86-4525-9078-215D2B6A4291}" type="pres">
      <dgm:prSet presAssocID="{AC5C5D0D-DC49-4D24-94D4-CCA25A3CF1BE}" presName="level3hierChild" presStyleCnt="0"/>
      <dgm:spPr/>
    </dgm:pt>
    <dgm:pt modelId="{098F7B35-79E9-4585-9667-99260DF4099A}" type="pres">
      <dgm:prSet presAssocID="{CDDAD206-9B9F-4006-9B5C-7BFC58EA2752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2740F684-79A2-46D3-AA08-E3CC0BA7BF37}" type="pres">
      <dgm:prSet presAssocID="{CDDAD206-9B9F-4006-9B5C-7BFC58EA2752}" presName="connTx" presStyleLbl="parChTrans1D4" presStyleIdx="2" presStyleCnt="3"/>
      <dgm:spPr/>
      <dgm:t>
        <a:bodyPr/>
        <a:lstStyle/>
        <a:p>
          <a:endParaRPr lang="en-US"/>
        </a:p>
      </dgm:t>
    </dgm:pt>
    <dgm:pt modelId="{D8C17D78-D2F5-45C4-922D-395C74E4439E}" type="pres">
      <dgm:prSet presAssocID="{0546DD22-B992-4687-B2D9-4B1737E11283}" presName="root2" presStyleCnt="0"/>
      <dgm:spPr/>
    </dgm:pt>
    <dgm:pt modelId="{57D77B7F-A907-497D-85F0-B4C9B371D5AD}" type="pres">
      <dgm:prSet presAssocID="{0546DD22-B992-4687-B2D9-4B1737E11283}" presName="LevelTwoTextNode" presStyleLbl="node4" presStyleIdx="2" presStyleCnt="3" custScaleX="80008" custScaleY="51327" custLinFactNeighborX="11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44D255-14D3-4FB1-BF49-B6C54C7D793C}" type="pres">
      <dgm:prSet presAssocID="{0546DD22-B992-4687-B2D9-4B1737E11283}" presName="level3hierChild" presStyleCnt="0"/>
      <dgm:spPr/>
    </dgm:pt>
    <dgm:pt modelId="{B044B217-419C-4E74-8C16-25622416E3BD}" type="pres">
      <dgm:prSet presAssocID="{7C692EB9-249E-448E-B113-01BEB648F3AD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471133CD-9FC7-45A6-9927-2A8CFB1AC0B8}" type="pres">
      <dgm:prSet presAssocID="{7C692EB9-249E-448E-B113-01BEB648F3AD}" presName="connTx" presStyleLbl="parChTrans1D2" presStyleIdx="4" presStyleCnt="7"/>
      <dgm:spPr/>
      <dgm:t>
        <a:bodyPr/>
        <a:lstStyle/>
        <a:p>
          <a:endParaRPr lang="en-US"/>
        </a:p>
      </dgm:t>
    </dgm:pt>
    <dgm:pt modelId="{F6AEE0BD-694A-4000-B900-31AB57F4CB86}" type="pres">
      <dgm:prSet presAssocID="{045FD0A2-ED1F-4AC1-9F4E-DB3B8047FD3C}" presName="root2" presStyleCnt="0"/>
      <dgm:spPr/>
    </dgm:pt>
    <dgm:pt modelId="{74BFDD62-375B-4D90-A1CB-251138B1AFB6}" type="pres">
      <dgm:prSet presAssocID="{045FD0A2-ED1F-4AC1-9F4E-DB3B8047FD3C}" presName="LevelTwoTextNode" presStyleLbl="node2" presStyleIdx="4" presStyleCnt="7" custScaleX="97203" custScaleY="77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CC709-FCAA-4A4B-AA0E-DAAA2E1680CE}" type="pres">
      <dgm:prSet presAssocID="{045FD0A2-ED1F-4AC1-9F4E-DB3B8047FD3C}" presName="level3hierChild" presStyleCnt="0"/>
      <dgm:spPr/>
    </dgm:pt>
    <dgm:pt modelId="{1D5FF97F-84B5-40DE-B622-D3ECB69C3DF6}" type="pres">
      <dgm:prSet presAssocID="{3E63925D-ED2C-404E-9197-69C6722141AB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056E437F-FAE1-47D1-844B-9AA3777391CB}" type="pres">
      <dgm:prSet presAssocID="{3E63925D-ED2C-404E-9197-69C6722141AB}" presName="connTx" presStyleLbl="parChTrans1D3" presStyleIdx="1" presStyleCnt="7"/>
      <dgm:spPr/>
      <dgm:t>
        <a:bodyPr/>
        <a:lstStyle/>
        <a:p>
          <a:endParaRPr lang="en-US"/>
        </a:p>
      </dgm:t>
    </dgm:pt>
    <dgm:pt modelId="{F9B6F6E1-978F-4A84-8CA0-3F71FD896B2E}" type="pres">
      <dgm:prSet presAssocID="{9D5B9C24-4916-4B89-8521-E4E5E77E0E8D}" presName="root2" presStyleCnt="0"/>
      <dgm:spPr/>
    </dgm:pt>
    <dgm:pt modelId="{3F8E9C69-1313-4F27-ACF2-8F095697A4A7}" type="pres">
      <dgm:prSet presAssocID="{9D5B9C24-4916-4B89-8521-E4E5E77E0E8D}" presName="LevelTwoTextNode" presStyleLbl="node3" presStyleIdx="1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E9DF8-B48A-45A7-9ADC-853242FDD1F7}" type="pres">
      <dgm:prSet presAssocID="{9D5B9C24-4916-4B89-8521-E4E5E77E0E8D}" presName="level3hierChild" presStyleCnt="0"/>
      <dgm:spPr/>
    </dgm:pt>
    <dgm:pt modelId="{CF25992D-7C6A-445B-89DA-FED0BA99D71C}" type="pres">
      <dgm:prSet presAssocID="{4049BED0-CFC0-4B8C-ACB1-6438CFF5F506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279C1CF1-A966-4A68-803A-0F8B24EEE6F8}" type="pres">
      <dgm:prSet presAssocID="{4049BED0-CFC0-4B8C-ACB1-6438CFF5F506}" presName="connTx" presStyleLbl="parChTrans1D3" presStyleIdx="2" presStyleCnt="7"/>
      <dgm:spPr/>
      <dgm:t>
        <a:bodyPr/>
        <a:lstStyle/>
        <a:p>
          <a:endParaRPr lang="en-US"/>
        </a:p>
      </dgm:t>
    </dgm:pt>
    <dgm:pt modelId="{F60B86CA-A8D6-4637-AD82-BD2C22F0E6AA}" type="pres">
      <dgm:prSet presAssocID="{55AB0870-E0C5-46B9-9995-A81E9721C5F8}" presName="root2" presStyleCnt="0"/>
      <dgm:spPr/>
    </dgm:pt>
    <dgm:pt modelId="{B7389454-B883-4DBB-B4CD-EC4E5666EE1B}" type="pres">
      <dgm:prSet presAssocID="{55AB0870-E0C5-46B9-9995-A81E9721C5F8}" presName="LevelTwoTextNode" presStyleLbl="node3" presStyleIdx="2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1A3BA-1821-4552-B3F7-C06E61B22F8E}" type="pres">
      <dgm:prSet presAssocID="{55AB0870-E0C5-46B9-9995-A81E9721C5F8}" presName="level3hierChild" presStyleCnt="0"/>
      <dgm:spPr/>
    </dgm:pt>
    <dgm:pt modelId="{FC82A7CA-5FBA-4DD1-BE04-AB476A446B94}" type="pres">
      <dgm:prSet presAssocID="{C72A0C73-4895-4CDA-89C8-9C8C59EE7038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5420E905-C884-49C2-A9D9-7B3242A90361}" type="pres">
      <dgm:prSet presAssocID="{C72A0C73-4895-4CDA-89C8-9C8C59EE7038}" presName="connTx" presStyleLbl="parChTrans1D3" presStyleIdx="3" presStyleCnt="7"/>
      <dgm:spPr/>
      <dgm:t>
        <a:bodyPr/>
        <a:lstStyle/>
        <a:p>
          <a:endParaRPr lang="en-US"/>
        </a:p>
      </dgm:t>
    </dgm:pt>
    <dgm:pt modelId="{18B95491-E8C1-4FD7-A72D-C46CD7C1E935}" type="pres">
      <dgm:prSet presAssocID="{98A5C6AC-DE57-4FAB-86D1-41C46665ACE5}" presName="root2" presStyleCnt="0"/>
      <dgm:spPr/>
    </dgm:pt>
    <dgm:pt modelId="{4283368F-238C-4265-A917-54F57D0603A8}" type="pres">
      <dgm:prSet presAssocID="{98A5C6AC-DE57-4FAB-86D1-41C46665ACE5}" presName="LevelTwoTextNode" presStyleLbl="node3" presStyleIdx="3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C658E-731D-4EA7-B5D4-32612E39A77C}" type="pres">
      <dgm:prSet presAssocID="{98A5C6AC-DE57-4FAB-86D1-41C46665ACE5}" presName="level3hierChild" presStyleCnt="0"/>
      <dgm:spPr/>
    </dgm:pt>
    <dgm:pt modelId="{07F7D5E8-BB75-40DE-B34C-92C9BD549AE3}" type="pres">
      <dgm:prSet presAssocID="{DED2D0E7-3B35-4930-B4F8-64B76B7D04F5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6AA39079-E775-45D2-8C24-1443CA5CC52E}" type="pres">
      <dgm:prSet presAssocID="{DED2D0E7-3B35-4930-B4F8-64B76B7D04F5}" presName="connTx" presStyleLbl="parChTrans1D3" presStyleIdx="4" presStyleCnt="7"/>
      <dgm:spPr/>
      <dgm:t>
        <a:bodyPr/>
        <a:lstStyle/>
        <a:p>
          <a:endParaRPr lang="en-US"/>
        </a:p>
      </dgm:t>
    </dgm:pt>
    <dgm:pt modelId="{250B70E3-2B6E-494A-BF90-9AE67399750A}" type="pres">
      <dgm:prSet presAssocID="{A16DC810-DB83-4422-8B29-C3E531F01311}" presName="root2" presStyleCnt="0"/>
      <dgm:spPr/>
    </dgm:pt>
    <dgm:pt modelId="{5F78CF96-7F19-4BEF-9F71-34B091E252F9}" type="pres">
      <dgm:prSet presAssocID="{A16DC810-DB83-4422-8B29-C3E531F01311}" presName="LevelTwoTextNode" presStyleLbl="node3" presStyleIdx="4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7151EE-7D8E-4D10-B0B5-DAD52B6B9E0A}" type="pres">
      <dgm:prSet presAssocID="{A16DC810-DB83-4422-8B29-C3E531F01311}" presName="level3hierChild" presStyleCnt="0"/>
      <dgm:spPr/>
    </dgm:pt>
    <dgm:pt modelId="{B243800D-9263-44E7-8E65-6F329D1E6328}" type="pres">
      <dgm:prSet presAssocID="{C2FEF754-9D41-475E-A821-225ABB33E1DF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5CF847AC-F408-414C-ABF4-C3879A48B2E5}" type="pres">
      <dgm:prSet presAssocID="{C2FEF754-9D41-475E-A821-225ABB33E1DF}" presName="connTx" presStyleLbl="parChTrans1D3" presStyleIdx="5" presStyleCnt="7"/>
      <dgm:spPr/>
      <dgm:t>
        <a:bodyPr/>
        <a:lstStyle/>
        <a:p>
          <a:endParaRPr lang="en-US"/>
        </a:p>
      </dgm:t>
    </dgm:pt>
    <dgm:pt modelId="{3D703E78-BA96-4FD2-8A9E-5A27A456EB23}" type="pres">
      <dgm:prSet presAssocID="{D7338E4A-E60D-4DBC-BD0E-5AB9457BC73B}" presName="root2" presStyleCnt="0"/>
      <dgm:spPr/>
    </dgm:pt>
    <dgm:pt modelId="{39B2356F-9BAC-49AD-B9FE-ABAAD9E1684D}" type="pres">
      <dgm:prSet presAssocID="{D7338E4A-E60D-4DBC-BD0E-5AB9457BC73B}" presName="LevelTwoTextNode" presStyleLbl="node3" presStyleIdx="5" presStyleCnt="7" custScaleX="77171" custScaleY="546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E7B467-5F55-4BBC-9C47-0B0274333D3B}" type="pres">
      <dgm:prSet presAssocID="{D7338E4A-E60D-4DBC-BD0E-5AB9457BC73B}" presName="level3hierChild" presStyleCnt="0"/>
      <dgm:spPr/>
    </dgm:pt>
    <dgm:pt modelId="{2CB0EB6E-F943-41A3-9DCC-1404F0AF251F}" type="pres">
      <dgm:prSet presAssocID="{EED3EEA6-CB5C-4B6B-A75C-AE0618498DCF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2778B77F-054B-42BD-81F8-C098123D0383}" type="pres">
      <dgm:prSet presAssocID="{EED3EEA6-CB5C-4B6B-A75C-AE0618498DCF}" presName="connTx" presStyleLbl="parChTrans1D2" presStyleIdx="5" presStyleCnt="7"/>
      <dgm:spPr/>
      <dgm:t>
        <a:bodyPr/>
        <a:lstStyle/>
        <a:p>
          <a:endParaRPr lang="en-US"/>
        </a:p>
      </dgm:t>
    </dgm:pt>
    <dgm:pt modelId="{15BACC8C-4ED1-4517-982C-D4374A719FB5}" type="pres">
      <dgm:prSet presAssocID="{8EC678FF-D1E3-40A0-92F7-A0CF26675D89}" presName="root2" presStyleCnt="0"/>
      <dgm:spPr/>
    </dgm:pt>
    <dgm:pt modelId="{993BCD0C-CF67-4B3A-87CA-AD37E6B0CCF9}" type="pres">
      <dgm:prSet presAssocID="{8EC678FF-D1E3-40A0-92F7-A0CF26675D89}" presName="LevelTwoTextNode" presStyleLbl="node2" presStyleIdx="5" presStyleCnt="7" custScaleX="85482" custScaleY="575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51AB81-18C9-474A-A939-53C33FC29EFB}" type="pres">
      <dgm:prSet presAssocID="{8EC678FF-D1E3-40A0-92F7-A0CF26675D89}" presName="level3hierChild" presStyleCnt="0"/>
      <dgm:spPr/>
    </dgm:pt>
    <dgm:pt modelId="{1E28810E-39F2-4EF6-97C4-F5354AD998DA}" type="pres">
      <dgm:prSet presAssocID="{D5610408-3DA7-48AB-9639-E916F9CD1219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3C8F3754-298E-4CDF-AEB7-4C0EA8BE5CCB}" type="pres">
      <dgm:prSet presAssocID="{D5610408-3DA7-48AB-9639-E916F9CD1219}" presName="connTx" presStyleLbl="parChTrans1D3" presStyleIdx="6" presStyleCnt="7"/>
      <dgm:spPr/>
      <dgm:t>
        <a:bodyPr/>
        <a:lstStyle/>
        <a:p>
          <a:endParaRPr lang="en-US"/>
        </a:p>
      </dgm:t>
    </dgm:pt>
    <dgm:pt modelId="{E02FCB2F-31F2-46E1-8740-3A12C6ACD9E1}" type="pres">
      <dgm:prSet presAssocID="{9F4945E8-4793-49C7-9C33-A9DDD6E07921}" presName="root2" presStyleCnt="0"/>
      <dgm:spPr/>
    </dgm:pt>
    <dgm:pt modelId="{DA6528C6-C144-44D2-A276-02749B167DE9}" type="pres">
      <dgm:prSet presAssocID="{9F4945E8-4793-49C7-9C33-A9DDD6E07921}" presName="LevelTwoTextNode" presStyleLbl="node3" presStyleIdx="6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43B795-542B-4A68-A7BE-88B26C4D00CC}" type="pres">
      <dgm:prSet presAssocID="{9F4945E8-4793-49C7-9C33-A9DDD6E07921}" presName="level3hierChild" presStyleCnt="0"/>
      <dgm:spPr/>
    </dgm:pt>
    <dgm:pt modelId="{651D7E03-1FFB-46AB-A763-34DF4DA8537C}" type="pres">
      <dgm:prSet presAssocID="{CE555467-755A-44A3-B81B-B1A9C51866B4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C7F0D67D-F0FD-484A-A6BE-2FF0A9D95FED}" type="pres">
      <dgm:prSet presAssocID="{CE555467-755A-44A3-B81B-B1A9C51866B4}" presName="connTx" presStyleLbl="parChTrans1D2" presStyleIdx="6" presStyleCnt="7"/>
      <dgm:spPr/>
      <dgm:t>
        <a:bodyPr/>
        <a:lstStyle/>
        <a:p>
          <a:endParaRPr lang="en-US"/>
        </a:p>
      </dgm:t>
    </dgm:pt>
    <dgm:pt modelId="{4DCD27AA-672E-42BC-9C50-07D9047601BE}" type="pres">
      <dgm:prSet presAssocID="{BC89C82B-539D-46AB-AC70-E1F0950D95A2}" presName="root2" presStyleCnt="0"/>
      <dgm:spPr/>
    </dgm:pt>
    <dgm:pt modelId="{BFB8F785-8636-4F25-8755-1AE0AFDAB7E6}" type="pres">
      <dgm:prSet presAssocID="{BC89C82B-539D-46AB-AC70-E1F0950D95A2}" presName="LevelTwoTextNode" presStyleLbl="node2" presStyleIdx="6" presStyleCnt="7" custScaleX="85482" custScaleY="575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910EC-350D-4339-B520-3D9C2445E8A5}" type="pres">
      <dgm:prSet presAssocID="{BC89C82B-539D-46AB-AC70-E1F0950D95A2}" presName="level3hierChild" presStyleCnt="0"/>
      <dgm:spPr/>
    </dgm:pt>
  </dgm:ptLst>
  <dgm:cxnLst>
    <dgm:cxn modelId="{A9DFD67F-4209-4F2F-AC79-11B16739735D}" srcId="{0C03ED9B-1AC7-4BA7-960E-44F95C26DF0B}" destId="{0D96C9B6-99DE-433D-85B5-0B3E22B9ED9B}" srcOrd="0" destOrd="0" parTransId="{0CA3403F-F142-4FFF-A39C-D3B0B327FEA8}" sibTransId="{64D9F93A-B8F9-4A04-AE31-63E40D3BD6B6}"/>
    <dgm:cxn modelId="{6B432507-C9DC-46D6-91E0-EFC82960489F}" type="presOf" srcId="{AC5C5D0D-DC49-4D24-94D4-CCA25A3CF1BE}" destId="{2A78D9D7-48C7-4D79-873D-5C8501A874EC}" srcOrd="0" destOrd="0" presId="urn:microsoft.com/office/officeart/2008/layout/HorizontalMultiLevelHierarchy"/>
    <dgm:cxn modelId="{E70725FC-4376-4D55-A0CD-13217A6E6EE0}" type="presOf" srcId="{9F4945E8-4793-49C7-9C33-A9DDD6E07921}" destId="{DA6528C6-C144-44D2-A276-02749B167DE9}" srcOrd="0" destOrd="0" presId="urn:microsoft.com/office/officeart/2008/layout/HorizontalMultiLevelHierarchy"/>
    <dgm:cxn modelId="{124900B0-84B4-4110-BFFE-9F9509A62FF1}" srcId="{045FD0A2-ED1F-4AC1-9F4E-DB3B8047FD3C}" destId="{D7338E4A-E60D-4DBC-BD0E-5AB9457BC73B}" srcOrd="4" destOrd="0" parTransId="{C2FEF754-9D41-475E-A821-225ABB33E1DF}" sibTransId="{9AB5E4CD-DBDE-4BBE-97B7-49A64478E199}"/>
    <dgm:cxn modelId="{5496C819-9E21-433F-B9D5-530C6BBD45DC}" type="presOf" srcId="{C72A0C73-4895-4CDA-89C8-9C8C59EE7038}" destId="{5420E905-C884-49C2-A9D9-7B3242A90361}" srcOrd="1" destOrd="0" presId="urn:microsoft.com/office/officeart/2008/layout/HorizontalMultiLevelHierarchy"/>
    <dgm:cxn modelId="{8F71381D-21F7-4DE3-B404-1CE5310A0436}" srcId="{045FD0A2-ED1F-4AC1-9F4E-DB3B8047FD3C}" destId="{9D5B9C24-4916-4B89-8521-E4E5E77E0E8D}" srcOrd="0" destOrd="0" parTransId="{3E63925D-ED2C-404E-9197-69C6722141AB}" sibTransId="{B8B225E5-99D5-4584-A7C0-16BC8E363BFC}"/>
    <dgm:cxn modelId="{43F6A359-0A06-42BC-848D-222376C15FF1}" type="presOf" srcId="{C2FEF754-9D41-475E-A821-225ABB33E1DF}" destId="{B243800D-9263-44E7-8E65-6F329D1E6328}" srcOrd="0" destOrd="0" presId="urn:microsoft.com/office/officeart/2008/layout/HorizontalMultiLevelHierarchy"/>
    <dgm:cxn modelId="{A97FEA6B-17B3-4C94-A2E9-0B90BD324390}" type="presOf" srcId="{55AB0870-E0C5-46B9-9995-A81E9721C5F8}" destId="{B7389454-B883-4DBB-B4CD-EC4E5666EE1B}" srcOrd="0" destOrd="0" presId="urn:microsoft.com/office/officeart/2008/layout/HorizontalMultiLevelHierarchy"/>
    <dgm:cxn modelId="{5B11C964-9C6E-4BD4-B8BE-2E8447269670}" srcId="{0C03ED9B-1AC7-4BA7-960E-44F95C26DF0B}" destId="{8EC678FF-D1E3-40A0-92F7-A0CF26675D89}" srcOrd="5" destOrd="0" parTransId="{EED3EEA6-CB5C-4B6B-A75C-AE0618498DCF}" sibTransId="{AD6421B4-B8C8-425A-A309-704E54E3B18E}"/>
    <dgm:cxn modelId="{D2C56DCB-983A-4055-9F7A-0BEEC3B36CCB}" type="presOf" srcId="{C72A0C73-4895-4CDA-89C8-9C8C59EE7038}" destId="{FC82A7CA-5FBA-4DD1-BE04-AB476A446B94}" srcOrd="0" destOrd="0" presId="urn:microsoft.com/office/officeart/2008/layout/HorizontalMultiLevelHierarchy"/>
    <dgm:cxn modelId="{3D9AAE05-B438-4848-BD83-3DF3BCEA8C52}" srcId="{045FD0A2-ED1F-4AC1-9F4E-DB3B8047FD3C}" destId="{55AB0870-E0C5-46B9-9995-A81E9721C5F8}" srcOrd="1" destOrd="0" parTransId="{4049BED0-CFC0-4B8C-ACB1-6438CFF5F506}" sibTransId="{0B3C12B3-6D6A-4A52-825F-C94C22D6F786}"/>
    <dgm:cxn modelId="{32B0F5AA-B407-4D79-ABBA-987C19B8CCFD}" type="presOf" srcId="{3E63925D-ED2C-404E-9197-69C6722141AB}" destId="{056E437F-FAE1-47D1-844B-9AA3777391CB}" srcOrd="1" destOrd="0" presId="urn:microsoft.com/office/officeart/2008/layout/HorizontalMultiLevelHierarchy"/>
    <dgm:cxn modelId="{E2B6AAA4-E0B1-494C-943A-2C4C6C8A63C9}" type="presOf" srcId="{4049BED0-CFC0-4B8C-ACB1-6438CFF5F506}" destId="{279C1CF1-A966-4A68-803A-0F8B24EEE6F8}" srcOrd="1" destOrd="0" presId="urn:microsoft.com/office/officeart/2008/layout/HorizontalMultiLevelHierarchy"/>
    <dgm:cxn modelId="{CA8F01BF-8D0E-4243-9F39-9C5D1AC17E1A}" type="presOf" srcId="{EED3EEA6-CB5C-4B6B-A75C-AE0618498DCF}" destId="{2778B77F-054B-42BD-81F8-C098123D0383}" srcOrd="1" destOrd="0" presId="urn:microsoft.com/office/officeart/2008/layout/HorizontalMultiLevelHierarchy"/>
    <dgm:cxn modelId="{42B71D1A-A300-40B4-ACDD-FF60C184786E}" type="presOf" srcId="{78A96641-9844-4C45-A9B0-694B7E547BC8}" destId="{7A4DC911-A036-4F68-ACAC-2BA61DD179E3}" srcOrd="1" destOrd="0" presId="urn:microsoft.com/office/officeart/2008/layout/HorizontalMultiLevelHierarchy"/>
    <dgm:cxn modelId="{AD4E9AEE-639C-4E9F-B0CD-3F08AAF64D2A}" type="presOf" srcId="{98D518D8-9657-4510-AE5F-C456F28A3249}" destId="{78E8CA18-629D-49BB-90EE-C149A24FB7BE}" srcOrd="0" destOrd="0" presId="urn:microsoft.com/office/officeart/2008/layout/HorizontalMultiLevelHierarchy"/>
    <dgm:cxn modelId="{A5C782D3-202A-4306-84FD-21C565C7E468}" type="presOf" srcId="{8EC678FF-D1E3-40A0-92F7-A0CF26675D89}" destId="{993BCD0C-CF67-4B3A-87CA-AD37E6B0CCF9}" srcOrd="0" destOrd="0" presId="urn:microsoft.com/office/officeart/2008/layout/HorizontalMultiLevelHierarchy"/>
    <dgm:cxn modelId="{47390C2C-A707-4CEC-9E2B-8C98EA66BA30}" srcId="{045FD0A2-ED1F-4AC1-9F4E-DB3B8047FD3C}" destId="{A16DC810-DB83-4422-8B29-C3E531F01311}" srcOrd="3" destOrd="0" parTransId="{DED2D0E7-3B35-4930-B4F8-64B76B7D04F5}" sibTransId="{6FBA65A6-96BA-44AD-A25B-B45FE87D694E}"/>
    <dgm:cxn modelId="{B9C9C37B-BDF6-402E-BDC1-CCF9D721887E}" srcId="{AFB908B9-AE0C-4F9E-9906-9E64F90E2279}" destId="{ABC66AC5-E0C9-4FDE-B702-6AAB3D12A228}" srcOrd="0" destOrd="0" parTransId="{95F28C27-E47B-45C7-8AC6-FE678FCA1B71}" sibTransId="{066BC8E1-8EF7-4ACC-B898-97D477446C69}"/>
    <dgm:cxn modelId="{45E53119-2329-4203-A369-8BADC023957F}" srcId="{B9A2BE0B-1BFE-404E-9A28-83AD072515C9}" destId="{0C03ED9B-1AC7-4BA7-960E-44F95C26DF0B}" srcOrd="0" destOrd="0" parTransId="{B0C16A21-C3A3-46E3-9951-DE9BF9C4D545}" sibTransId="{12F4C95F-00C2-475C-8A82-87482984A23B}"/>
    <dgm:cxn modelId="{F8C82618-C93E-4625-87DA-97775F78FE3E}" type="presOf" srcId="{D7338E4A-E60D-4DBC-BD0E-5AB9457BC73B}" destId="{39B2356F-9BAC-49AD-B9FE-ABAAD9E1684D}" srcOrd="0" destOrd="0" presId="urn:microsoft.com/office/officeart/2008/layout/HorizontalMultiLevelHierarchy"/>
    <dgm:cxn modelId="{4D805F50-4B2B-470A-A2EF-6EF3E5E5DAE4}" srcId="{0C03ED9B-1AC7-4BA7-960E-44F95C26DF0B}" destId="{AFB908B9-AE0C-4F9E-9906-9E64F90E2279}" srcOrd="3" destOrd="0" parTransId="{78A96641-9844-4C45-A9B0-694B7E547BC8}" sibTransId="{21DD9DBC-8999-44A6-B6D7-740894B2FD7D}"/>
    <dgm:cxn modelId="{4BD55A4B-0BEC-499C-B4B3-D9907DB99321}" type="presOf" srcId="{B9A2BE0B-1BFE-404E-9A28-83AD072515C9}" destId="{85FEBF62-6316-4DB0-8EE4-31803D1BF890}" srcOrd="0" destOrd="0" presId="urn:microsoft.com/office/officeart/2008/layout/HorizontalMultiLevelHierarchy"/>
    <dgm:cxn modelId="{4CB2FA63-D6AE-4C9D-9E60-2EDBE9900735}" type="presOf" srcId="{AFB908B9-AE0C-4F9E-9906-9E64F90E2279}" destId="{96E36989-7948-4974-A882-C8894D86A692}" srcOrd="0" destOrd="0" presId="urn:microsoft.com/office/officeart/2008/layout/HorizontalMultiLevelHierarchy"/>
    <dgm:cxn modelId="{3FE1B43C-95A5-4F23-A1A8-51D7D1422B2D}" type="presOf" srcId="{0D96C9B6-99DE-433D-85B5-0B3E22B9ED9B}" destId="{DE08EE68-76F7-4F5C-8E1B-1B20307EC9F8}" srcOrd="0" destOrd="0" presId="urn:microsoft.com/office/officeart/2008/layout/HorizontalMultiLevelHierarchy"/>
    <dgm:cxn modelId="{4D37DE20-7ADD-4D4E-B7C1-37BC979FEC7E}" type="presOf" srcId="{78A96641-9844-4C45-A9B0-694B7E547BC8}" destId="{0A365AA3-28A5-4B96-9669-937B50115FE3}" srcOrd="0" destOrd="0" presId="urn:microsoft.com/office/officeart/2008/layout/HorizontalMultiLevelHierarchy"/>
    <dgm:cxn modelId="{837CAD2F-F8BE-4CDB-86E2-9EB60ED7CE1A}" type="presOf" srcId="{95F28C27-E47B-45C7-8AC6-FE678FCA1B71}" destId="{651BB1E2-5DC4-48BC-B970-C9C88436CC5A}" srcOrd="1" destOrd="0" presId="urn:microsoft.com/office/officeart/2008/layout/HorizontalMultiLevelHierarchy"/>
    <dgm:cxn modelId="{B6C7BE99-9331-4C52-BC26-E4DD4437AFAA}" srcId="{ABC66AC5-E0C9-4FDE-B702-6AAB3D12A228}" destId="{A60B4AFA-D414-47AC-9AD3-EE9502671569}" srcOrd="0" destOrd="0" parTransId="{E472ACDF-9E7E-466F-9942-7DCCB3C8801D}" sibTransId="{746D6295-3758-4665-85AE-DAB3563E4FFA}"/>
    <dgm:cxn modelId="{3A266261-5CB1-4ABB-B5B9-CD72927AA061}" type="presOf" srcId="{0C03ED9B-1AC7-4BA7-960E-44F95C26DF0B}" destId="{91766939-44F9-4701-99D1-799411075B5E}" srcOrd="0" destOrd="0" presId="urn:microsoft.com/office/officeart/2008/layout/HorizontalMultiLevelHierarchy"/>
    <dgm:cxn modelId="{A58C1489-86A3-4D35-AD8E-12D818BFB5C4}" type="presOf" srcId="{ABC66AC5-E0C9-4FDE-B702-6AAB3D12A228}" destId="{2EAB822B-C28B-4550-ADC9-FA25BA6144D8}" srcOrd="0" destOrd="0" presId="urn:microsoft.com/office/officeart/2008/layout/HorizontalMultiLevelHierarchy"/>
    <dgm:cxn modelId="{8A6B56FD-A925-493F-A9B2-4D52C4D7C0C8}" type="presOf" srcId="{C2FEF754-9D41-475E-A821-225ABB33E1DF}" destId="{5CF847AC-F408-414C-ABF4-C3879A48B2E5}" srcOrd="1" destOrd="0" presId="urn:microsoft.com/office/officeart/2008/layout/HorizontalMultiLevelHierarchy"/>
    <dgm:cxn modelId="{25654D2A-38DA-4C00-AA85-46EC18112C04}" type="presOf" srcId="{D5610408-3DA7-48AB-9639-E916F9CD1219}" destId="{3C8F3754-298E-4CDF-AEB7-4C0EA8BE5CCB}" srcOrd="1" destOrd="0" presId="urn:microsoft.com/office/officeart/2008/layout/HorizontalMultiLevelHierarchy"/>
    <dgm:cxn modelId="{80B15880-FB64-4F48-B2B4-5CF9FFFF7CD7}" srcId="{045FD0A2-ED1F-4AC1-9F4E-DB3B8047FD3C}" destId="{98A5C6AC-DE57-4FAB-86D1-41C46665ACE5}" srcOrd="2" destOrd="0" parTransId="{C72A0C73-4895-4CDA-89C8-9C8C59EE7038}" sibTransId="{B919EC55-FDAB-41C9-8055-60BD51CDC15D}"/>
    <dgm:cxn modelId="{7050316E-7E08-47CC-BE8C-F45174B5A6AC}" srcId="{0C03ED9B-1AC7-4BA7-960E-44F95C26DF0B}" destId="{045FD0A2-ED1F-4AC1-9F4E-DB3B8047FD3C}" srcOrd="4" destOrd="0" parTransId="{7C692EB9-249E-448E-B113-01BEB648F3AD}" sibTransId="{560ED36A-4BC2-42AC-B4AA-AB9092298824}"/>
    <dgm:cxn modelId="{8BA8A569-5044-4952-8E5D-C265660C5A48}" type="presOf" srcId="{8AB54A88-3481-4F19-9B60-F1D6BDE8A969}" destId="{41B83E22-34AB-4435-92FF-15B2AED7B0ED}" srcOrd="1" destOrd="0" presId="urn:microsoft.com/office/officeart/2008/layout/HorizontalMultiLevelHierarchy"/>
    <dgm:cxn modelId="{C224CB13-BCC0-4CF4-8FCE-52F9DCD21A29}" srcId="{0C03ED9B-1AC7-4BA7-960E-44F95C26DF0B}" destId="{716F23B1-68FD-4D1A-8267-835D876A067F}" srcOrd="1" destOrd="0" parTransId="{431790A0-016B-4D2A-BA3B-1D0B00B86F0C}" sibTransId="{71E8505F-9FCD-4954-BA2B-3C1F958F2D02}"/>
    <dgm:cxn modelId="{5F6CA0D2-2986-4A24-93D7-8AA2C06B08DA}" type="presOf" srcId="{4049BED0-CFC0-4B8C-ACB1-6438CFF5F506}" destId="{CF25992D-7C6A-445B-89DA-FED0BA99D71C}" srcOrd="0" destOrd="0" presId="urn:microsoft.com/office/officeart/2008/layout/HorizontalMultiLevelHierarchy"/>
    <dgm:cxn modelId="{94F04146-1D9B-4D15-985E-A1BA63D917AA}" type="presOf" srcId="{E472ACDF-9E7E-466F-9942-7DCCB3C8801D}" destId="{31D89958-AA2A-4A59-BB9B-2206503C9CD2}" srcOrd="1" destOrd="0" presId="urn:microsoft.com/office/officeart/2008/layout/HorizontalMultiLevelHierarchy"/>
    <dgm:cxn modelId="{EF9064F0-2179-4E1E-8105-B32509830A22}" type="presOf" srcId="{E472ACDF-9E7E-466F-9942-7DCCB3C8801D}" destId="{B0C1E87B-48E2-4BD6-BF88-9FC123A79BEA}" srcOrd="0" destOrd="0" presId="urn:microsoft.com/office/officeart/2008/layout/HorizontalMultiLevelHierarchy"/>
    <dgm:cxn modelId="{99BB838C-6076-4CF8-B06C-D8257D53B622}" type="presOf" srcId="{431790A0-016B-4D2A-BA3B-1D0B00B86F0C}" destId="{41960533-A57D-4F44-B7D6-5C97BE5B4ED0}" srcOrd="0" destOrd="0" presId="urn:microsoft.com/office/officeart/2008/layout/HorizontalMultiLevelHierarchy"/>
    <dgm:cxn modelId="{47F79C62-1B37-4FF4-BBED-72DF14483D14}" type="presOf" srcId="{D5610408-3DA7-48AB-9639-E916F9CD1219}" destId="{1E28810E-39F2-4EF6-97C4-F5354AD998DA}" srcOrd="0" destOrd="0" presId="urn:microsoft.com/office/officeart/2008/layout/HorizontalMultiLevelHierarchy"/>
    <dgm:cxn modelId="{38D3EF43-2F24-4309-89AD-550DA2A8CB87}" type="presOf" srcId="{CE555467-755A-44A3-B81B-B1A9C51866B4}" destId="{651D7E03-1FFB-46AB-A763-34DF4DA8537C}" srcOrd="0" destOrd="0" presId="urn:microsoft.com/office/officeart/2008/layout/HorizontalMultiLevelHierarchy"/>
    <dgm:cxn modelId="{BE4A0E2C-684A-4782-9C09-94DA15E032A4}" type="presOf" srcId="{045FD0A2-ED1F-4AC1-9F4E-DB3B8047FD3C}" destId="{74BFDD62-375B-4D90-A1CB-251138B1AFB6}" srcOrd="0" destOrd="0" presId="urn:microsoft.com/office/officeart/2008/layout/HorizontalMultiLevelHierarchy"/>
    <dgm:cxn modelId="{C21CB813-7771-4D06-A00D-91C0022C7507}" type="presOf" srcId="{F1AA2129-3304-4C02-9F55-6CCF04EFF5DE}" destId="{817BD1DA-3E6B-4ECF-82C9-4EEACE16DBAF}" srcOrd="1" destOrd="0" presId="urn:microsoft.com/office/officeart/2008/layout/HorizontalMultiLevelHierarchy"/>
    <dgm:cxn modelId="{E2A96258-CC10-416B-8C8C-C42445544AE5}" type="presOf" srcId="{98A5C6AC-DE57-4FAB-86D1-41C46665ACE5}" destId="{4283368F-238C-4265-A917-54F57D0603A8}" srcOrd="0" destOrd="0" presId="urn:microsoft.com/office/officeart/2008/layout/HorizontalMultiLevelHierarchy"/>
    <dgm:cxn modelId="{DB206DC2-BABC-4030-8E48-A3717100B79C}" type="presOf" srcId="{0546DD22-B992-4687-B2D9-4B1737E11283}" destId="{57D77B7F-A907-497D-85F0-B4C9B371D5AD}" srcOrd="0" destOrd="0" presId="urn:microsoft.com/office/officeart/2008/layout/HorizontalMultiLevelHierarchy"/>
    <dgm:cxn modelId="{455041BD-EB88-4043-AC3B-226E7A740608}" type="presOf" srcId="{A60B4AFA-D414-47AC-9AD3-EE9502671569}" destId="{019B6E15-C3B3-44A8-9B30-984255C16A72}" srcOrd="0" destOrd="0" presId="urn:microsoft.com/office/officeart/2008/layout/HorizontalMultiLevelHierarchy"/>
    <dgm:cxn modelId="{1EFC0920-BD9A-4B95-A521-8C9BAECC060D}" type="presOf" srcId="{3E63925D-ED2C-404E-9197-69C6722141AB}" destId="{1D5FF97F-84B5-40DE-B622-D3ECB69C3DF6}" srcOrd="0" destOrd="0" presId="urn:microsoft.com/office/officeart/2008/layout/HorizontalMultiLevelHierarchy"/>
    <dgm:cxn modelId="{5B066200-A172-4DB6-BE5F-7D75FC4C1820}" srcId="{0C03ED9B-1AC7-4BA7-960E-44F95C26DF0B}" destId="{98D518D8-9657-4510-AE5F-C456F28A3249}" srcOrd="2" destOrd="0" parTransId="{8AB54A88-3481-4F19-9B60-F1D6BDE8A969}" sibTransId="{ED3CC3D5-1968-4C39-AF34-84083E1003FC}"/>
    <dgm:cxn modelId="{073DA547-052A-4B70-83B8-9DDF0B98BDA2}" type="presOf" srcId="{716F23B1-68FD-4D1A-8267-835D876A067F}" destId="{CBAA298A-AA76-44C0-B91D-D78919C2CAE5}" srcOrd="0" destOrd="0" presId="urn:microsoft.com/office/officeart/2008/layout/HorizontalMultiLevelHierarchy"/>
    <dgm:cxn modelId="{D4DB2721-0D7C-4D19-97CE-AB943ED51EF5}" type="presOf" srcId="{BC89C82B-539D-46AB-AC70-E1F0950D95A2}" destId="{BFB8F785-8636-4F25-8755-1AE0AFDAB7E6}" srcOrd="0" destOrd="0" presId="urn:microsoft.com/office/officeart/2008/layout/HorizontalMultiLevelHierarchy"/>
    <dgm:cxn modelId="{DAEB923C-5FFD-4261-82C1-A28A90D5DDDB}" type="presOf" srcId="{A16DC810-DB83-4422-8B29-C3E531F01311}" destId="{5F78CF96-7F19-4BEF-9F71-34B091E252F9}" srcOrd="0" destOrd="0" presId="urn:microsoft.com/office/officeart/2008/layout/HorizontalMultiLevelHierarchy"/>
    <dgm:cxn modelId="{E453111A-B44D-4B12-BB57-98B70A6FAB9E}" type="presOf" srcId="{431790A0-016B-4D2A-BA3B-1D0B00B86F0C}" destId="{2E5F1149-6D59-4AEB-A6BF-D26497236BF0}" srcOrd="1" destOrd="0" presId="urn:microsoft.com/office/officeart/2008/layout/HorizontalMultiLevelHierarchy"/>
    <dgm:cxn modelId="{0DE21260-0882-4CA7-9A6D-AA6022FB0F8A}" type="presOf" srcId="{95F28C27-E47B-45C7-8AC6-FE678FCA1B71}" destId="{C922A454-CC40-479A-BD8C-DAE8C824576D}" srcOrd="0" destOrd="0" presId="urn:microsoft.com/office/officeart/2008/layout/HorizontalMultiLevelHierarchy"/>
    <dgm:cxn modelId="{C144936D-618E-484E-AD6D-6ED6417943B0}" type="presOf" srcId="{EED3EEA6-CB5C-4B6B-A75C-AE0618498DCF}" destId="{2CB0EB6E-F943-41A3-9DCC-1404F0AF251F}" srcOrd="0" destOrd="0" presId="urn:microsoft.com/office/officeart/2008/layout/HorizontalMultiLevelHierarchy"/>
    <dgm:cxn modelId="{77C2C7AB-03C2-4C7B-A323-88F8BBE89346}" srcId="{8EC678FF-D1E3-40A0-92F7-A0CF26675D89}" destId="{9F4945E8-4793-49C7-9C33-A9DDD6E07921}" srcOrd="0" destOrd="0" parTransId="{D5610408-3DA7-48AB-9639-E916F9CD1219}" sibTransId="{FD59196C-E32B-475F-8FBD-0C6B70932552}"/>
    <dgm:cxn modelId="{C8C37C8E-EF08-4F08-A8D2-5B7D95FB74A0}" type="presOf" srcId="{7C692EB9-249E-448E-B113-01BEB648F3AD}" destId="{471133CD-9FC7-45A6-9927-2A8CFB1AC0B8}" srcOrd="1" destOrd="0" presId="urn:microsoft.com/office/officeart/2008/layout/HorizontalMultiLevelHierarchy"/>
    <dgm:cxn modelId="{397937E6-FCB8-4444-86F3-5CBE75D6E8E6}" type="presOf" srcId="{0CA3403F-F142-4FFF-A39C-D3B0B327FEA8}" destId="{355AB27B-CF3D-4CF7-989D-6A44CF037960}" srcOrd="1" destOrd="0" presId="urn:microsoft.com/office/officeart/2008/layout/HorizontalMultiLevelHierarchy"/>
    <dgm:cxn modelId="{71FDE6E1-469C-42F0-B7B9-D35A0702D2A1}" type="presOf" srcId="{7C692EB9-249E-448E-B113-01BEB648F3AD}" destId="{B044B217-419C-4E74-8C16-25622416E3BD}" srcOrd="0" destOrd="0" presId="urn:microsoft.com/office/officeart/2008/layout/HorizontalMultiLevelHierarchy"/>
    <dgm:cxn modelId="{7A70B645-98A2-4870-B680-61B00DA5A9BB}" type="presOf" srcId="{DED2D0E7-3B35-4930-B4F8-64B76B7D04F5}" destId="{6AA39079-E775-45D2-8C24-1443CA5CC52E}" srcOrd="1" destOrd="0" presId="urn:microsoft.com/office/officeart/2008/layout/HorizontalMultiLevelHierarchy"/>
    <dgm:cxn modelId="{9451C8EE-8D14-4E90-A1E4-152877EFC1F9}" srcId="{ABC66AC5-E0C9-4FDE-B702-6AAB3D12A228}" destId="{AC5C5D0D-DC49-4D24-94D4-CCA25A3CF1BE}" srcOrd="1" destOrd="0" parTransId="{F1AA2129-3304-4C02-9F55-6CCF04EFF5DE}" sibTransId="{7670DE0F-CEBC-4C8E-BECA-6233F0BD938C}"/>
    <dgm:cxn modelId="{47FB2AEE-AC7A-4D23-8452-836DFD88A8D9}" type="presOf" srcId="{9D5B9C24-4916-4B89-8521-E4E5E77E0E8D}" destId="{3F8E9C69-1313-4F27-ACF2-8F095697A4A7}" srcOrd="0" destOrd="0" presId="urn:microsoft.com/office/officeart/2008/layout/HorizontalMultiLevelHierarchy"/>
    <dgm:cxn modelId="{4C196613-9CB6-4C41-932F-3CAE9AE88BC5}" type="presOf" srcId="{CE555467-755A-44A3-B81B-B1A9C51866B4}" destId="{C7F0D67D-F0FD-484A-A6BE-2FF0A9D95FED}" srcOrd="1" destOrd="0" presId="urn:microsoft.com/office/officeart/2008/layout/HorizontalMultiLevelHierarchy"/>
    <dgm:cxn modelId="{9946BDA4-9C18-4C33-98EE-2F750B776481}" type="presOf" srcId="{F1AA2129-3304-4C02-9F55-6CCF04EFF5DE}" destId="{B2C74015-2414-4D56-9E97-DB1445430D85}" srcOrd="0" destOrd="0" presId="urn:microsoft.com/office/officeart/2008/layout/HorizontalMultiLevelHierarchy"/>
    <dgm:cxn modelId="{04B2AFFF-2E0A-4A39-BD19-CB3C95396AA7}" srcId="{0C03ED9B-1AC7-4BA7-960E-44F95C26DF0B}" destId="{BC89C82B-539D-46AB-AC70-E1F0950D95A2}" srcOrd="6" destOrd="0" parTransId="{CE555467-755A-44A3-B81B-B1A9C51866B4}" sibTransId="{815E9957-C3A3-41BD-A318-453BC598E80F}"/>
    <dgm:cxn modelId="{ED1BCBC7-6374-475A-B5E3-FA3B6F66EFF5}" type="presOf" srcId="{CDDAD206-9B9F-4006-9B5C-7BFC58EA2752}" destId="{098F7B35-79E9-4585-9667-99260DF4099A}" srcOrd="0" destOrd="0" presId="urn:microsoft.com/office/officeart/2008/layout/HorizontalMultiLevelHierarchy"/>
    <dgm:cxn modelId="{81E428CE-AF8D-43C4-85D8-1C54E1F0B8BB}" srcId="{ABC66AC5-E0C9-4FDE-B702-6AAB3D12A228}" destId="{0546DD22-B992-4687-B2D9-4B1737E11283}" srcOrd="2" destOrd="0" parTransId="{CDDAD206-9B9F-4006-9B5C-7BFC58EA2752}" sibTransId="{4995B1F7-EE77-4177-B263-9C39B37E028C}"/>
    <dgm:cxn modelId="{4D589A94-68C0-47FD-9F6C-4342C0B84D40}" type="presOf" srcId="{CDDAD206-9B9F-4006-9B5C-7BFC58EA2752}" destId="{2740F684-79A2-46D3-AA08-E3CC0BA7BF37}" srcOrd="1" destOrd="0" presId="urn:microsoft.com/office/officeart/2008/layout/HorizontalMultiLevelHierarchy"/>
    <dgm:cxn modelId="{579EF5BA-F45D-4D54-9AA0-265AE4C521EA}" type="presOf" srcId="{DED2D0E7-3B35-4930-B4F8-64B76B7D04F5}" destId="{07F7D5E8-BB75-40DE-B34C-92C9BD549AE3}" srcOrd="0" destOrd="0" presId="urn:microsoft.com/office/officeart/2008/layout/HorizontalMultiLevelHierarchy"/>
    <dgm:cxn modelId="{7DF5E905-0FFA-4170-A9EA-03F364974195}" type="presOf" srcId="{8AB54A88-3481-4F19-9B60-F1D6BDE8A969}" destId="{35CDB63F-7B5D-4307-B0CF-D211B67E9312}" srcOrd="0" destOrd="0" presId="urn:microsoft.com/office/officeart/2008/layout/HorizontalMultiLevelHierarchy"/>
    <dgm:cxn modelId="{1C5067B5-E696-4E01-B56F-B696A2198A8A}" type="presOf" srcId="{0CA3403F-F142-4FFF-A39C-D3B0B327FEA8}" destId="{4484A9D6-492A-48A8-9357-C1F6554DDED0}" srcOrd="0" destOrd="0" presId="urn:microsoft.com/office/officeart/2008/layout/HorizontalMultiLevelHierarchy"/>
    <dgm:cxn modelId="{42672423-DB2D-4574-9462-6FC75B14F3CF}" type="presParOf" srcId="{85FEBF62-6316-4DB0-8EE4-31803D1BF890}" destId="{E1C7CD5D-2E84-4681-9EDD-373E2622E6E7}" srcOrd="0" destOrd="0" presId="urn:microsoft.com/office/officeart/2008/layout/HorizontalMultiLevelHierarchy"/>
    <dgm:cxn modelId="{E382C6D3-FDDF-48D6-9ECC-869EB8AB4307}" type="presParOf" srcId="{E1C7CD5D-2E84-4681-9EDD-373E2622E6E7}" destId="{91766939-44F9-4701-99D1-799411075B5E}" srcOrd="0" destOrd="0" presId="urn:microsoft.com/office/officeart/2008/layout/HorizontalMultiLevelHierarchy"/>
    <dgm:cxn modelId="{B52D7235-11D9-46B4-8EB7-1631B5EFE569}" type="presParOf" srcId="{E1C7CD5D-2E84-4681-9EDD-373E2622E6E7}" destId="{F32EF717-9764-435F-8F82-67F1816176B4}" srcOrd="1" destOrd="0" presId="urn:microsoft.com/office/officeart/2008/layout/HorizontalMultiLevelHierarchy"/>
    <dgm:cxn modelId="{8452DA19-44E3-4150-9F9C-D5C23000BDD7}" type="presParOf" srcId="{F32EF717-9764-435F-8F82-67F1816176B4}" destId="{4484A9D6-492A-48A8-9357-C1F6554DDED0}" srcOrd="0" destOrd="0" presId="urn:microsoft.com/office/officeart/2008/layout/HorizontalMultiLevelHierarchy"/>
    <dgm:cxn modelId="{0DD7BCB2-47BC-4C66-B270-C5E1FC6123EA}" type="presParOf" srcId="{4484A9D6-492A-48A8-9357-C1F6554DDED0}" destId="{355AB27B-CF3D-4CF7-989D-6A44CF037960}" srcOrd="0" destOrd="0" presId="urn:microsoft.com/office/officeart/2008/layout/HorizontalMultiLevelHierarchy"/>
    <dgm:cxn modelId="{E640D07E-C166-48EC-B3E9-67B77511DAD6}" type="presParOf" srcId="{F32EF717-9764-435F-8F82-67F1816176B4}" destId="{70C3C6FE-743D-4584-BDF4-85A3BA784E2A}" srcOrd="1" destOrd="0" presId="urn:microsoft.com/office/officeart/2008/layout/HorizontalMultiLevelHierarchy"/>
    <dgm:cxn modelId="{4870193D-AF69-40C1-8B1F-21DE65CC66F6}" type="presParOf" srcId="{70C3C6FE-743D-4584-BDF4-85A3BA784E2A}" destId="{DE08EE68-76F7-4F5C-8E1B-1B20307EC9F8}" srcOrd="0" destOrd="0" presId="urn:microsoft.com/office/officeart/2008/layout/HorizontalMultiLevelHierarchy"/>
    <dgm:cxn modelId="{AE9C0786-FD03-405B-9039-8595039E5983}" type="presParOf" srcId="{70C3C6FE-743D-4584-BDF4-85A3BA784E2A}" destId="{95701CC8-EA75-4B66-8C6A-218393E3837C}" srcOrd="1" destOrd="0" presId="urn:microsoft.com/office/officeart/2008/layout/HorizontalMultiLevelHierarchy"/>
    <dgm:cxn modelId="{BDE3E6F1-5D7B-48AF-9760-A58FF69AC1AD}" type="presParOf" srcId="{F32EF717-9764-435F-8F82-67F1816176B4}" destId="{41960533-A57D-4F44-B7D6-5C97BE5B4ED0}" srcOrd="2" destOrd="0" presId="urn:microsoft.com/office/officeart/2008/layout/HorizontalMultiLevelHierarchy"/>
    <dgm:cxn modelId="{37723D9D-FE98-4D28-BC02-05949B41EF63}" type="presParOf" srcId="{41960533-A57D-4F44-B7D6-5C97BE5B4ED0}" destId="{2E5F1149-6D59-4AEB-A6BF-D26497236BF0}" srcOrd="0" destOrd="0" presId="urn:microsoft.com/office/officeart/2008/layout/HorizontalMultiLevelHierarchy"/>
    <dgm:cxn modelId="{A2D8382B-152C-4C75-A8B6-550B616337DC}" type="presParOf" srcId="{F32EF717-9764-435F-8F82-67F1816176B4}" destId="{CFF17A7D-631C-402C-BB36-B11576B758B8}" srcOrd="3" destOrd="0" presId="urn:microsoft.com/office/officeart/2008/layout/HorizontalMultiLevelHierarchy"/>
    <dgm:cxn modelId="{AE90310E-D744-4F1D-BD46-2580CB412675}" type="presParOf" srcId="{CFF17A7D-631C-402C-BB36-B11576B758B8}" destId="{CBAA298A-AA76-44C0-B91D-D78919C2CAE5}" srcOrd="0" destOrd="0" presId="urn:microsoft.com/office/officeart/2008/layout/HorizontalMultiLevelHierarchy"/>
    <dgm:cxn modelId="{1608A4E6-F038-45C2-83E9-D520F121EB48}" type="presParOf" srcId="{CFF17A7D-631C-402C-BB36-B11576B758B8}" destId="{ADE5877C-C855-4F4F-A468-ECDBF345370F}" srcOrd="1" destOrd="0" presId="urn:microsoft.com/office/officeart/2008/layout/HorizontalMultiLevelHierarchy"/>
    <dgm:cxn modelId="{8544B0F9-8488-4AC3-8861-114BCE07D4D2}" type="presParOf" srcId="{F32EF717-9764-435F-8F82-67F1816176B4}" destId="{35CDB63F-7B5D-4307-B0CF-D211B67E9312}" srcOrd="4" destOrd="0" presId="urn:microsoft.com/office/officeart/2008/layout/HorizontalMultiLevelHierarchy"/>
    <dgm:cxn modelId="{805E91B2-3D03-4317-B5A0-3FA116CA0EB4}" type="presParOf" srcId="{35CDB63F-7B5D-4307-B0CF-D211B67E9312}" destId="{41B83E22-34AB-4435-92FF-15B2AED7B0ED}" srcOrd="0" destOrd="0" presId="urn:microsoft.com/office/officeart/2008/layout/HorizontalMultiLevelHierarchy"/>
    <dgm:cxn modelId="{ADE54AF5-30E8-494C-8B40-6A2D2EDA4352}" type="presParOf" srcId="{F32EF717-9764-435F-8F82-67F1816176B4}" destId="{B40D5247-FEA3-4C34-9692-E9ADEBABBCFB}" srcOrd="5" destOrd="0" presId="urn:microsoft.com/office/officeart/2008/layout/HorizontalMultiLevelHierarchy"/>
    <dgm:cxn modelId="{D593BA75-7868-4272-A0FE-9704D0D28E06}" type="presParOf" srcId="{B40D5247-FEA3-4C34-9692-E9ADEBABBCFB}" destId="{78E8CA18-629D-49BB-90EE-C149A24FB7BE}" srcOrd="0" destOrd="0" presId="urn:microsoft.com/office/officeart/2008/layout/HorizontalMultiLevelHierarchy"/>
    <dgm:cxn modelId="{50F409F3-30F6-4928-828B-52D2D054C092}" type="presParOf" srcId="{B40D5247-FEA3-4C34-9692-E9ADEBABBCFB}" destId="{ECB9BAC8-5375-47F6-9BA2-ADDE0F21643F}" srcOrd="1" destOrd="0" presId="urn:microsoft.com/office/officeart/2008/layout/HorizontalMultiLevelHierarchy"/>
    <dgm:cxn modelId="{7491B19A-64A2-4C67-8099-08B2E71F4D43}" type="presParOf" srcId="{F32EF717-9764-435F-8F82-67F1816176B4}" destId="{0A365AA3-28A5-4B96-9669-937B50115FE3}" srcOrd="6" destOrd="0" presId="urn:microsoft.com/office/officeart/2008/layout/HorizontalMultiLevelHierarchy"/>
    <dgm:cxn modelId="{770E2FB9-32FC-4710-B3EE-6283F7609E4D}" type="presParOf" srcId="{0A365AA3-28A5-4B96-9669-937B50115FE3}" destId="{7A4DC911-A036-4F68-ACAC-2BA61DD179E3}" srcOrd="0" destOrd="0" presId="urn:microsoft.com/office/officeart/2008/layout/HorizontalMultiLevelHierarchy"/>
    <dgm:cxn modelId="{2D906180-7868-4E76-98FC-2EA8BB931DF0}" type="presParOf" srcId="{F32EF717-9764-435F-8F82-67F1816176B4}" destId="{8BA650FF-8BC8-485C-8B2A-62C6C7AD1B04}" srcOrd="7" destOrd="0" presId="urn:microsoft.com/office/officeart/2008/layout/HorizontalMultiLevelHierarchy"/>
    <dgm:cxn modelId="{CCEF4BA7-6130-43B4-85DC-7B41B0A1A29F}" type="presParOf" srcId="{8BA650FF-8BC8-485C-8B2A-62C6C7AD1B04}" destId="{96E36989-7948-4974-A882-C8894D86A692}" srcOrd="0" destOrd="0" presId="urn:microsoft.com/office/officeart/2008/layout/HorizontalMultiLevelHierarchy"/>
    <dgm:cxn modelId="{CC42B410-364D-4361-A18B-93D69A493F7C}" type="presParOf" srcId="{8BA650FF-8BC8-485C-8B2A-62C6C7AD1B04}" destId="{DAEDE1E9-ABF6-463C-B1E4-DC1D473E6EC9}" srcOrd="1" destOrd="0" presId="urn:microsoft.com/office/officeart/2008/layout/HorizontalMultiLevelHierarchy"/>
    <dgm:cxn modelId="{2A1685AC-5193-47C7-AF69-D1E02A749B65}" type="presParOf" srcId="{DAEDE1E9-ABF6-463C-B1E4-DC1D473E6EC9}" destId="{C922A454-CC40-479A-BD8C-DAE8C824576D}" srcOrd="0" destOrd="0" presId="urn:microsoft.com/office/officeart/2008/layout/HorizontalMultiLevelHierarchy"/>
    <dgm:cxn modelId="{7B5D387D-84DA-4B88-A604-C25762F6C5CE}" type="presParOf" srcId="{C922A454-CC40-479A-BD8C-DAE8C824576D}" destId="{651BB1E2-5DC4-48BC-B970-C9C88436CC5A}" srcOrd="0" destOrd="0" presId="urn:microsoft.com/office/officeart/2008/layout/HorizontalMultiLevelHierarchy"/>
    <dgm:cxn modelId="{DBB28AE8-433F-48CE-8F10-4D2F0D328DC0}" type="presParOf" srcId="{DAEDE1E9-ABF6-463C-B1E4-DC1D473E6EC9}" destId="{26A63A23-4B57-41F8-A2D5-DE2F89BB1D9A}" srcOrd="1" destOrd="0" presId="urn:microsoft.com/office/officeart/2008/layout/HorizontalMultiLevelHierarchy"/>
    <dgm:cxn modelId="{85D9A751-C6AA-4F72-8379-82B350574F40}" type="presParOf" srcId="{26A63A23-4B57-41F8-A2D5-DE2F89BB1D9A}" destId="{2EAB822B-C28B-4550-ADC9-FA25BA6144D8}" srcOrd="0" destOrd="0" presId="urn:microsoft.com/office/officeart/2008/layout/HorizontalMultiLevelHierarchy"/>
    <dgm:cxn modelId="{64648A72-FB4D-46EB-AB42-225A98D8093E}" type="presParOf" srcId="{26A63A23-4B57-41F8-A2D5-DE2F89BB1D9A}" destId="{E5404E70-8606-4881-B794-10E3454DE146}" srcOrd="1" destOrd="0" presId="urn:microsoft.com/office/officeart/2008/layout/HorizontalMultiLevelHierarchy"/>
    <dgm:cxn modelId="{7418A954-D551-4190-BB3D-4C3422A00C67}" type="presParOf" srcId="{E5404E70-8606-4881-B794-10E3454DE146}" destId="{B0C1E87B-48E2-4BD6-BF88-9FC123A79BEA}" srcOrd="0" destOrd="0" presId="urn:microsoft.com/office/officeart/2008/layout/HorizontalMultiLevelHierarchy"/>
    <dgm:cxn modelId="{7D89D4F3-8A78-4397-A1A5-C4A2AC5D9E1B}" type="presParOf" srcId="{B0C1E87B-48E2-4BD6-BF88-9FC123A79BEA}" destId="{31D89958-AA2A-4A59-BB9B-2206503C9CD2}" srcOrd="0" destOrd="0" presId="urn:microsoft.com/office/officeart/2008/layout/HorizontalMultiLevelHierarchy"/>
    <dgm:cxn modelId="{35D641A8-9240-4D14-89F7-8376ADC7C584}" type="presParOf" srcId="{E5404E70-8606-4881-B794-10E3454DE146}" destId="{60FD32FE-5B26-43D3-A3AF-16E94299555C}" srcOrd="1" destOrd="0" presId="urn:microsoft.com/office/officeart/2008/layout/HorizontalMultiLevelHierarchy"/>
    <dgm:cxn modelId="{7DDA844C-2158-4A33-97FD-DB1FF31966D7}" type="presParOf" srcId="{60FD32FE-5B26-43D3-A3AF-16E94299555C}" destId="{019B6E15-C3B3-44A8-9B30-984255C16A72}" srcOrd="0" destOrd="0" presId="urn:microsoft.com/office/officeart/2008/layout/HorizontalMultiLevelHierarchy"/>
    <dgm:cxn modelId="{815B6D63-A189-40A7-98D0-98C6289BEB6C}" type="presParOf" srcId="{60FD32FE-5B26-43D3-A3AF-16E94299555C}" destId="{DA12CB75-109F-443C-B434-15C62978ACE4}" srcOrd="1" destOrd="0" presId="urn:microsoft.com/office/officeart/2008/layout/HorizontalMultiLevelHierarchy"/>
    <dgm:cxn modelId="{8E07D1EB-FB15-4CBC-B28E-F739093F65FF}" type="presParOf" srcId="{E5404E70-8606-4881-B794-10E3454DE146}" destId="{B2C74015-2414-4D56-9E97-DB1445430D85}" srcOrd="2" destOrd="0" presId="urn:microsoft.com/office/officeart/2008/layout/HorizontalMultiLevelHierarchy"/>
    <dgm:cxn modelId="{88B8E8A3-5B66-4DA1-98B2-0D5BED5A13FB}" type="presParOf" srcId="{B2C74015-2414-4D56-9E97-DB1445430D85}" destId="{817BD1DA-3E6B-4ECF-82C9-4EEACE16DBAF}" srcOrd="0" destOrd="0" presId="urn:microsoft.com/office/officeart/2008/layout/HorizontalMultiLevelHierarchy"/>
    <dgm:cxn modelId="{BB139B1B-2095-4F4F-84C6-B18225274C6C}" type="presParOf" srcId="{E5404E70-8606-4881-B794-10E3454DE146}" destId="{399CD396-6611-41C8-9D48-AC59C91745A1}" srcOrd="3" destOrd="0" presId="urn:microsoft.com/office/officeart/2008/layout/HorizontalMultiLevelHierarchy"/>
    <dgm:cxn modelId="{5EB8D1C6-7BEE-4E7A-8B74-F5C4F9AD23E0}" type="presParOf" srcId="{399CD396-6611-41C8-9D48-AC59C91745A1}" destId="{2A78D9D7-48C7-4D79-873D-5C8501A874EC}" srcOrd="0" destOrd="0" presId="urn:microsoft.com/office/officeart/2008/layout/HorizontalMultiLevelHierarchy"/>
    <dgm:cxn modelId="{16D02BA7-02E8-40AF-B68B-DEE398FC99F5}" type="presParOf" srcId="{399CD396-6611-41C8-9D48-AC59C91745A1}" destId="{8F1BC4F3-CF86-4525-9078-215D2B6A4291}" srcOrd="1" destOrd="0" presId="urn:microsoft.com/office/officeart/2008/layout/HorizontalMultiLevelHierarchy"/>
    <dgm:cxn modelId="{86416531-DD37-4A88-A3C7-48A56EFA6C00}" type="presParOf" srcId="{E5404E70-8606-4881-B794-10E3454DE146}" destId="{098F7B35-79E9-4585-9667-99260DF4099A}" srcOrd="4" destOrd="0" presId="urn:microsoft.com/office/officeart/2008/layout/HorizontalMultiLevelHierarchy"/>
    <dgm:cxn modelId="{DBAB5556-6AD1-4FCB-AAB5-DD7F9A678D51}" type="presParOf" srcId="{098F7B35-79E9-4585-9667-99260DF4099A}" destId="{2740F684-79A2-46D3-AA08-E3CC0BA7BF37}" srcOrd="0" destOrd="0" presId="urn:microsoft.com/office/officeart/2008/layout/HorizontalMultiLevelHierarchy"/>
    <dgm:cxn modelId="{B6762655-9DD0-4F66-AA6F-4C12391A89D8}" type="presParOf" srcId="{E5404E70-8606-4881-B794-10E3454DE146}" destId="{D8C17D78-D2F5-45C4-922D-395C74E4439E}" srcOrd="5" destOrd="0" presId="urn:microsoft.com/office/officeart/2008/layout/HorizontalMultiLevelHierarchy"/>
    <dgm:cxn modelId="{5E613ABB-D856-4ECF-B8DF-977AEC281376}" type="presParOf" srcId="{D8C17D78-D2F5-45C4-922D-395C74E4439E}" destId="{57D77B7F-A907-497D-85F0-B4C9B371D5AD}" srcOrd="0" destOrd="0" presId="urn:microsoft.com/office/officeart/2008/layout/HorizontalMultiLevelHierarchy"/>
    <dgm:cxn modelId="{39B2EAC2-655B-4AB9-8949-C15D19791AC8}" type="presParOf" srcId="{D8C17D78-D2F5-45C4-922D-395C74E4439E}" destId="{B644D255-14D3-4FB1-BF49-B6C54C7D793C}" srcOrd="1" destOrd="0" presId="urn:microsoft.com/office/officeart/2008/layout/HorizontalMultiLevelHierarchy"/>
    <dgm:cxn modelId="{1943EC97-46FC-42AD-BD3E-583B8EE1BEDF}" type="presParOf" srcId="{F32EF717-9764-435F-8F82-67F1816176B4}" destId="{B044B217-419C-4E74-8C16-25622416E3BD}" srcOrd="8" destOrd="0" presId="urn:microsoft.com/office/officeart/2008/layout/HorizontalMultiLevelHierarchy"/>
    <dgm:cxn modelId="{7296DF77-9C14-4804-822F-09918D0BB3D3}" type="presParOf" srcId="{B044B217-419C-4E74-8C16-25622416E3BD}" destId="{471133CD-9FC7-45A6-9927-2A8CFB1AC0B8}" srcOrd="0" destOrd="0" presId="urn:microsoft.com/office/officeart/2008/layout/HorizontalMultiLevelHierarchy"/>
    <dgm:cxn modelId="{25EAB16A-1F3F-47D4-A92D-4086D38C1012}" type="presParOf" srcId="{F32EF717-9764-435F-8F82-67F1816176B4}" destId="{F6AEE0BD-694A-4000-B900-31AB57F4CB86}" srcOrd="9" destOrd="0" presId="urn:microsoft.com/office/officeart/2008/layout/HorizontalMultiLevelHierarchy"/>
    <dgm:cxn modelId="{D32557DB-891F-4E7E-B7E2-046C5996399F}" type="presParOf" srcId="{F6AEE0BD-694A-4000-B900-31AB57F4CB86}" destId="{74BFDD62-375B-4D90-A1CB-251138B1AFB6}" srcOrd="0" destOrd="0" presId="urn:microsoft.com/office/officeart/2008/layout/HorizontalMultiLevelHierarchy"/>
    <dgm:cxn modelId="{825A6170-A8F1-4609-AF48-86883E5A0940}" type="presParOf" srcId="{F6AEE0BD-694A-4000-B900-31AB57F4CB86}" destId="{448CC709-FCAA-4A4B-AA0E-DAAA2E1680CE}" srcOrd="1" destOrd="0" presId="urn:microsoft.com/office/officeart/2008/layout/HorizontalMultiLevelHierarchy"/>
    <dgm:cxn modelId="{7B5C4135-228E-41ED-8CF6-B928B06190C9}" type="presParOf" srcId="{448CC709-FCAA-4A4B-AA0E-DAAA2E1680CE}" destId="{1D5FF97F-84B5-40DE-B622-D3ECB69C3DF6}" srcOrd="0" destOrd="0" presId="urn:microsoft.com/office/officeart/2008/layout/HorizontalMultiLevelHierarchy"/>
    <dgm:cxn modelId="{79940AB1-7A7A-4799-A699-9F3398DE1685}" type="presParOf" srcId="{1D5FF97F-84B5-40DE-B622-D3ECB69C3DF6}" destId="{056E437F-FAE1-47D1-844B-9AA3777391CB}" srcOrd="0" destOrd="0" presId="urn:microsoft.com/office/officeart/2008/layout/HorizontalMultiLevelHierarchy"/>
    <dgm:cxn modelId="{5D145E72-B11D-4CF3-8EB2-1ED19C57A941}" type="presParOf" srcId="{448CC709-FCAA-4A4B-AA0E-DAAA2E1680CE}" destId="{F9B6F6E1-978F-4A84-8CA0-3F71FD896B2E}" srcOrd="1" destOrd="0" presId="urn:microsoft.com/office/officeart/2008/layout/HorizontalMultiLevelHierarchy"/>
    <dgm:cxn modelId="{8B16ADB7-7EED-4353-99FD-33DC36E10416}" type="presParOf" srcId="{F9B6F6E1-978F-4A84-8CA0-3F71FD896B2E}" destId="{3F8E9C69-1313-4F27-ACF2-8F095697A4A7}" srcOrd="0" destOrd="0" presId="urn:microsoft.com/office/officeart/2008/layout/HorizontalMultiLevelHierarchy"/>
    <dgm:cxn modelId="{839805BD-2E53-4E97-A623-EEFD4809B4E2}" type="presParOf" srcId="{F9B6F6E1-978F-4A84-8CA0-3F71FD896B2E}" destId="{8DDE9DF8-B48A-45A7-9ADC-853242FDD1F7}" srcOrd="1" destOrd="0" presId="urn:microsoft.com/office/officeart/2008/layout/HorizontalMultiLevelHierarchy"/>
    <dgm:cxn modelId="{673BFAC6-1214-4695-90B7-D75152943D8C}" type="presParOf" srcId="{448CC709-FCAA-4A4B-AA0E-DAAA2E1680CE}" destId="{CF25992D-7C6A-445B-89DA-FED0BA99D71C}" srcOrd="2" destOrd="0" presId="urn:microsoft.com/office/officeart/2008/layout/HorizontalMultiLevelHierarchy"/>
    <dgm:cxn modelId="{966329D9-B737-44DD-944C-1A86D6E78714}" type="presParOf" srcId="{CF25992D-7C6A-445B-89DA-FED0BA99D71C}" destId="{279C1CF1-A966-4A68-803A-0F8B24EEE6F8}" srcOrd="0" destOrd="0" presId="urn:microsoft.com/office/officeart/2008/layout/HorizontalMultiLevelHierarchy"/>
    <dgm:cxn modelId="{ECBCDC76-DE84-492B-99A6-9DECDCE5FA35}" type="presParOf" srcId="{448CC709-FCAA-4A4B-AA0E-DAAA2E1680CE}" destId="{F60B86CA-A8D6-4637-AD82-BD2C22F0E6AA}" srcOrd="3" destOrd="0" presId="urn:microsoft.com/office/officeart/2008/layout/HorizontalMultiLevelHierarchy"/>
    <dgm:cxn modelId="{532ED048-D06B-45DB-B14E-6ECA0E7D613E}" type="presParOf" srcId="{F60B86CA-A8D6-4637-AD82-BD2C22F0E6AA}" destId="{B7389454-B883-4DBB-B4CD-EC4E5666EE1B}" srcOrd="0" destOrd="0" presId="urn:microsoft.com/office/officeart/2008/layout/HorizontalMultiLevelHierarchy"/>
    <dgm:cxn modelId="{BBF512CB-7AEC-423D-9E6D-06B326591668}" type="presParOf" srcId="{F60B86CA-A8D6-4637-AD82-BD2C22F0E6AA}" destId="{6531A3BA-1821-4552-B3F7-C06E61B22F8E}" srcOrd="1" destOrd="0" presId="urn:microsoft.com/office/officeart/2008/layout/HorizontalMultiLevelHierarchy"/>
    <dgm:cxn modelId="{14AF7041-4D93-4C99-B077-4EC679101BD3}" type="presParOf" srcId="{448CC709-FCAA-4A4B-AA0E-DAAA2E1680CE}" destId="{FC82A7CA-5FBA-4DD1-BE04-AB476A446B94}" srcOrd="4" destOrd="0" presId="urn:microsoft.com/office/officeart/2008/layout/HorizontalMultiLevelHierarchy"/>
    <dgm:cxn modelId="{847DD655-A661-439F-BC0D-2DFFE213FD27}" type="presParOf" srcId="{FC82A7CA-5FBA-4DD1-BE04-AB476A446B94}" destId="{5420E905-C884-49C2-A9D9-7B3242A90361}" srcOrd="0" destOrd="0" presId="urn:microsoft.com/office/officeart/2008/layout/HorizontalMultiLevelHierarchy"/>
    <dgm:cxn modelId="{8412B849-5335-4AF1-B160-72D72C10C15B}" type="presParOf" srcId="{448CC709-FCAA-4A4B-AA0E-DAAA2E1680CE}" destId="{18B95491-E8C1-4FD7-A72D-C46CD7C1E935}" srcOrd="5" destOrd="0" presId="urn:microsoft.com/office/officeart/2008/layout/HorizontalMultiLevelHierarchy"/>
    <dgm:cxn modelId="{17ABF39C-79E9-4EDB-82CA-8939542AE83A}" type="presParOf" srcId="{18B95491-E8C1-4FD7-A72D-C46CD7C1E935}" destId="{4283368F-238C-4265-A917-54F57D0603A8}" srcOrd="0" destOrd="0" presId="urn:microsoft.com/office/officeart/2008/layout/HorizontalMultiLevelHierarchy"/>
    <dgm:cxn modelId="{6A5495CB-5B8B-4778-BE1D-D7F44F704377}" type="presParOf" srcId="{18B95491-E8C1-4FD7-A72D-C46CD7C1E935}" destId="{74FC658E-731D-4EA7-B5D4-32612E39A77C}" srcOrd="1" destOrd="0" presId="urn:microsoft.com/office/officeart/2008/layout/HorizontalMultiLevelHierarchy"/>
    <dgm:cxn modelId="{F6537F04-CC73-4361-951A-4E3E68C940A5}" type="presParOf" srcId="{448CC709-FCAA-4A4B-AA0E-DAAA2E1680CE}" destId="{07F7D5E8-BB75-40DE-B34C-92C9BD549AE3}" srcOrd="6" destOrd="0" presId="urn:microsoft.com/office/officeart/2008/layout/HorizontalMultiLevelHierarchy"/>
    <dgm:cxn modelId="{36ABC22D-529B-46BB-B09E-B23AF29B518A}" type="presParOf" srcId="{07F7D5E8-BB75-40DE-B34C-92C9BD549AE3}" destId="{6AA39079-E775-45D2-8C24-1443CA5CC52E}" srcOrd="0" destOrd="0" presId="urn:microsoft.com/office/officeart/2008/layout/HorizontalMultiLevelHierarchy"/>
    <dgm:cxn modelId="{D32A3DD2-61F1-4C4A-AD44-1D70BBB003BD}" type="presParOf" srcId="{448CC709-FCAA-4A4B-AA0E-DAAA2E1680CE}" destId="{250B70E3-2B6E-494A-BF90-9AE67399750A}" srcOrd="7" destOrd="0" presId="urn:microsoft.com/office/officeart/2008/layout/HorizontalMultiLevelHierarchy"/>
    <dgm:cxn modelId="{67FE4BCB-C03B-4161-94F7-79804B81683E}" type="presParOf" srcId="{250B70E3-2B6E-494A-BF90-9AE67399750A}" destId="{5F78CF96-7F19-4BEF-9F71-34B091E252F9}" srcOrd="0" destOrd="0" presId="urn:microsoft.com/office/officeart/2008/layout/HorizontalMultiLevelHierarchy"/>
    <dgm:cxn modelId="{489DC656-7A64-4B21-B44A-6398B746BA74}" type="presParOf" srcId="{250B70E3-2B6E-494A-BF90-9AE67399750A}" destId="{167151EE-7D8E-4D10-B0B5-DAD52B6B9E0A}" srcOrd="1" destOrd="0" presId="urn:microsoft.com/office/officeart/2008/layout/HorizontalMultiLevelHierarchy"/>
    <dgm:cxn modelId="{4C3DCD09-D9B7-439A-ABE5-D84196A89041}" type="presParOf" srcId="{448CC709-FCAA-4A4B-AA0E-DAAA2E1680CE}" destId="{B243800D-9263-44E7-8E65-6F329D1E6328}" srcOrd="8" destOrd="0" presId="urn:microsoft.com/office/officeart/2008/layout/HorizontalMultiLevelHierarchy"/>
    <dgm:cxn modelId="{B8D18125-02DF-42D9-B5F0-FE197641FF00}" type="presParOf" srcId="{B243800D-9263-44E7-8E65-6F329D1E6328}" destId="{5CF847AC-F408-414C-ABF4-C3879A48B2E5}" srcOrd="0" destOrd="0" presId="urn:microsoft.com/office/officeart/2008/layout/HorizontalMultiLevelHierarchy"/>
    <dgm:cxn modelId="{E2DBA6FE-6276-4D65-8740-509EF4BC71C4}" type="presParOf" srcId="{448CC709-FCAA-4A4B-AA0E-DAAA2E1680CE}" destId="{3D703E78-BA96-4FD2-8A9E-5A27A456EB23}" srcOrd="9" destOrd="0" presId="urn:microsoft.com/office/officeart/2008/layout/HorizontalMultiLevelHierarchy"/>
    <dgm:cxn modelId="{D126D762-523E-4E01-9D09-2845996D89E2}" type="presParOf" srcId="{3D703E78-BA96-4FD2-8A9E-5A27A456EB23}" destId="{39B2356F-9BAC-49AD-B9FE-ABAAD9E1684D}" srcOrd="0" destOrd="0" presId="urn:microsoft.com/office/officeart/2008/layout/HorizontalMultiLevelHierarchy"/>
    <dgm:cxn modelId="{C3C47C85-9614-4ACF-AEA8-63A1D428F35C}" type="presParOf" srcId="{3D703E78-BA96-4FD2-8A9E-5A27A456EB23}" destId="{DBE7B467-5F55-4BBC-9C47-0B0274333D3B}" srcOrd="1" destOrd="0" presId="urn:microsoft.com/office/officeart/2008/layout/HorizontalMultiLevelHierarchy"/>
    <dgm:cxn modelId="{F98FB752-D758-4C17-9BB3-31AAD8EAC4AF}" type="presParOf" srcId="{F32EF717-9764-435F-8F82-67F1816176B4}" destId="{2CB0EB6E-F943-41A3-9DCC-1404F0AF251F}" srcOrd="10" destOrd="0" presId="urn:microsoft.com/office/officeart/2008/layout/HorizontalMultiLevelHierarchy"/>
    <dgm:cxn modelId="{76C920B7-5F15-4F9F-9550-F8674E3164D9}" type="presParOf" srcId="{2CB0EB6E-F943-41A3-9DCC-1404F0AF251F}" destId="{2778B77F-054B-42BD-81F8-C098123D0383}" srcOrd="0" destOrd="0" presId="urn:microsoft.com/office/officeart/2008/layout/HorizontalMultiLevelHierarchy"/>
    <dgm:cxn modelId="{A6DD27C7-053F-432C-BB7D-B77954834AE4}" type="presParOf" srcId="{F32EF717-9764-435F-8F82-67F1816176B4}" destId="{15BACC8C-4ED1-4517-982C-D4374A719FB5}" srcOrd="11" destOrd="0" presId="urn:microsoft.com/office/officeart/2008/layout/HorizontalMultiLevelHierarchy"/>
    <dgm:cxn modelId="{8794BA9B-A700-464D-B3C8-15B0CF101159}" type="presParOf" srcId="{15BACC8C-4ED1-4517-982C-D4374A719FB5}" destId="{993BCD0C-CF67-4B3A-87CA-AD37E6B0CCF9}" srcOrd="0" destOrd="0" presId="urn:microsoft.com/office/officeart/2008/layout/HorizontalMultiLevelHierarchy"/>
    <dgm:cxn modelId="{ED1634D9-D8FC-4D1A-B3EB-AD8C323A660F}" type="presParOf" srcId="{15BACC8C-4ED1-4517-982C-D4374A719FB5}" destId="{3C51AB81-18C9-474A-A939-53C33FC29EFB}" srcOrd="1" destOrd="0" presId="urn:microsoft.com/office/officeart/2008/layout/HorizontalMultiLevelHierarchy"/>
    <dgm:cxn modelId="{879080F1-E1BA-455A-A937-4547AFEDF495}" type="presParOf" srcId="{3C51AB81-18C9-474A-A939-53C33FC29EFB}" destId="{1E28810E-39F2-4EF6-97C4-F5354AD998DA}" srcOrd="0" destOrd="0" presId="urn:microsoft.com/office/officeart/2008/layout/HorizontalMultiLevelHierarchy"/>
    <dgm:cxn modelId="{B4C52C68-CDF7-4089-8097-0D8FB6362DDD}" type="presParOf" srcId="{1E28810E-39F2-4EF6-97C4-F5354AD998DA}" destId="{3C8F3754-298E-4CDF-AEB7-4C0EA8BE5CCB}" srcOrd="0" destOrd="0" presId="urn:microsoft.com/office/officeart/2008/layout/HorizontalMultiLevelHierarchy"/>
    <dgm:cxn modelId="{6D152AF5-2006-4009-AE56-A875B72A6786}" type="presParOf" srcId="{3C51AB81-18C9-474A-A939-53C33FC29EFB}" destId="{E02FCB2F-31F2-46E1-8740-3A12C6ACD9E1}" srcOrd="1" destOrd="0" presId="urn:microsoft.com/office/officeart/2008/layout/HorizontalMultiLevelHierarchy"/>
    <dgm:cxn modelId="{E22D26D5-047E-4522-AEB6-F749665C7393}" type="presParOf" srcId="{E02FCB2F-31F2-46E1-8740-3A12C6ACD9E1}" destId="{DA6528C6-C144-44D2-A276-02749B167DE9}" srcOrd="0" destOrd="0" presId="urn:microsoft.com/office/officeart/2008/layout/HorizontalMultiLevelHierarchy"/>
    <dgm:cxn modelId="{6888BD6A-6584-45CC-8919-B0B5DBBC0229}" type="presParOf" srcId="{E02FCB2F-31F2-46E1-8740-3A12C6ACD9E1}" destId="{A143B795-542B-4A68-A7BE-88B26C4D00CC}" srcOrd="1" destOrd="0" presId="urn:microsoft.com/office/officeart/2008/layout/HorizontalMultiLevelHierarchy"/>
    <dgm:cxn modelId="{D74B052E-BF6D-4384-8974-6A3149B36B05}" type="presParOf" srcId="{F32EF717-9764-435F-8F82-67F1816176B4}" destId="{651D7E03-1FFB-46AB-A763-34DF4DA8537C}" srcOrd="12" destOrd="0" presId="urn:microsoft.com/office/officeart/2008/layout/HorizontalMultiLevelHierarchy"/>
    <dgm:cxn modelId="{3F770E44-A483-47D8-A4A8-A8E3C959D52B}" type="presParOf" srcId="{651D7E03-1FFB-46AB-A763-34DF4DA8537C}" destId="{C7F0D67D-F0FD-484A-A6BE-2FF0A9D95FED}" srcOrd="0" destOrd="0" presId="urn:microsoft.com/office/officeart/2008/layout/HorizontalMultiLevelHierarchy"/>
    <dgm:cxn modelId="{06E86C03-231F-450C-8466-16FC5D84C27E}" type="presParOf" srcId="{F32EF717-9764-435F-8F82-67F1816176B4}" destId="{4DCD27AA-672E-42BC-9C50-07D9047601BE}" srcOrd="13" destOrd="0" presId="urn:microsoft.com/office/officeart/2008/layout/HorizontalMultiLevelHierarchy"/>
    <dgm:cxn modelId="{4E145E2A-5706-4B7C-808C-78338D5B3B08}" type="presParOf" srcId="{4DCD27AA-672E-42BC-9C50-07D9047601BE}" destId="{BFB8F785-8636-4F25-8755-1AE0AFDAB7E6}" srcOrd="0" destOrd="0" presId="urn:microsoft.com/office/officeart/2008/layout/HorizontalMultiLevelHierarchy"/>
    <dgm:cxn modelId="{364F2CC5-ED51-46C8-80A0-8C48421327EF}" type="presParOf" srcId="{4DCD27AA-672E-42BC-9C50-07D9047601BE}" destId="{5DA910EC-350D-4339-B520-3D9C2445E8A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A2BE0B-1BFE-404E-9A28-83AD072515C9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0C03ED9B-1AC7-4BA7-960E-44F95C26DF0B}">
      <dgm:prSet phldrT="[Text]" custT="1"/>
      <dgm:spPr>
        <a:xfrm>
          <a:off x="0" y="3450741"/>
          <a:ext cx="423172" cy="176677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Type C</a:t>
          </a:r>
          <a:endParaRPr lang="en-GB" sz="1200">
            <a:latin typeface="+mj-lt"/>
            <a:cs typeface="Times New Roman" panose="02020603050405020304" pitchFamily="18" charset="0"/>
          </a:endParaRPr>
        </a:p>
      </dgm:t>
    </dgm:pt>
    <dgm:pt modelId="{B0C16A21-C3A3-46E3-9951-DE9BF9C4D545}" type="parTrans" cxnId="{45E53119-2329-4203-A369-8BADC023957F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12F4C95F-00C2-475C-8A82-87482984A23B}" type="sibTrans" cxnId="{45E53119-2329-4203-A369-8BADC023957F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0D96C9B6-99DE-433D-85B5-0B3E22B9ED9B}">
      <dgm:prSet phldrT="[Text]" custT="1"/>
      <dgm:spPr>
        <a:xfrm>
          <a:off x="991893" y="0"/>
          <a:ext cx="1283790" cy="417071"/>
        </a:xfrm>
      </dgm:spPr>
      <dgm:t>
        <a:bodyPr/>
        <a:lstStyle/>
        <a:p>
          <a:r>
            <a:rPr lang="de-DE" sz="1200" b="0" i="0" dirty="0" err="1">
              <a:latin typeface="+mj-lt"/>
              <a:ea typeface="+mn-ea"/>
              <a:cs typeface="Times New Roman" panose="02020603050405020304" pitchFamily="18" charset="0"/>
            </a:rPr>
            <a:t>infinitival</a:t>
          </a:r>
          <a: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  <a:t> existential</a:t>
          </a:r>
          <a:b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</a:br>
          <a: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  <a:t>(</a:t>
          </a:r>
          <a:r>
            <a:rPr lang="de-DE" sz="1200" b="0" i="0" dirty="0" err="1">
              <a:latin typeface="+mj-lt"/>
              <a:ea typeface="+mn-ea"/>
              <a:cs typeface="Times New Roman" panose="02020603050405020304" pitchFamily="18" charset="0"/>
            </a:rPr>
            <a:t>syntactic</a:t>
          </a:r>
          <a: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i="0" dirty="0" err="1">
              <a:latin typeface="+mj-lt"/>
              <a:ea typeface="+mn-ea"/>
              <a:cs typeface="Times New Roman" panose="02020603050405020304" pitchFamily="18" charset="0"/>
            </a:rPr>
            <a:t>agglomerate</a:t>
          </a:r>
          <a:r>
            <a:rPr lang="de-DE" sz="1200" b="0" i="0" dirty="0">
              <a:latin typeface="+mj-lt"/>
              <a:ea typeface="+mn-ea"/>
              <a:cs typeface="Times New Roman" panose="02020603050405020304" pitchFamily="18" charset="0"/>
            </a:rPr>
            <a:t>)</a:t>
          </a:r>
          <a:endParaRPr lang="en-GB" sz="1200" b="0" i="0" dirty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0CA3403F-F142-4FFF-A39C-D3B0B327FEA8}" type="parTrans" cxnId="{A9DFD67F-4209-4F2F-AC79-11B16739735D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64D9F93A-B8F9-4A04-AE31-63E40D3BD6B6}" type="sibTrans" cxnId="{A9DFD67F-4209-4F2F-AC79-11B16739735D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716F23B1-68FD-4D1A-8267-835D876A067F}">
      <dgm:prSet phldrT="[Text]" custT="1"/>
      <dgm:spPr>
        <a:xfrm>
          <a:off x="2817004" y="0"/>
          <a:ext cx="1365080" cy="409660"/>
        </a:xfrm>
      </dgm:spPr>
      <dgm:t>
        <a:bodyPr/>
        <a:lstStyle/>
        <a:p>
          <a:r>
            <a:rPr lang="en-GB" sz="1200" b="0" i="0">
              <a:latin typeface="+mj-lt"/>
              <a:ea typeface="+mn-ea"/>
              <a:cs typeface="Times New Roman" panose="02020603050405020304" pitchFamily="18" charset="0"/>
            </a:rPr>
            <a:t>modal infinitive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/>
          </a:r>
          <a:b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</a:br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baseline="-25000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не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)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ли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)</a:t>
          </a:r>
          <a:r>
            <a:rPr lang="en-GB" sz="1200" b="0" i="1">
              <a:latin typeface="+mj-lt"/>
              <a:ea typeface="+mn-ea"/>
              <a:cs typeface="Times New Roman" panose="02020603050405020304" pitchFamily="18" charset="0"/>
            </a:rPr>
            <a:t> </a:t>
          </a:r>
        </a:p>
      </dgm:t>
    </dgm:pt>
    <dgm:pt modelId="{431790A0-016B-4D2A-BA3B-1D0B00B86F0C}" type="parTrans" cxnId="{C224CB13-BCC0-4CF4-8FCE-52F9DCD21A29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71E8505F-9FCD-4954-BA2B-3C1F958F2D02}" type="sibTrans" cxnId="{C224CB13-BCC0-4CF4-8FCE-52F9DCD21A29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98D518D8-9657-4510-AE5F-C456F28A3249}">
      <dgm:prSet phldrT="[Text]" custT="1"/>
      <dgm:spPr>
        <a:xfrm>
          <a:off x="1413873" y="1324862"/>
          <a:ext cx="1532940" cy="387738"/>
        </a:xfrm>
      </dgm:spPr>
      <dgm:t>
        <a:bodyPr/>
        <a:lstStyle/>
        <a:p>
          <a:r>
            <a:rPr lang="en-GB" sz="1200" b="0" i="0">
              <a:latin typeface="+mj-lt"/>
              <a:ea typeface="+mn-ea"/>
              <a:cs typeface="Times New Roman" panose="02020603050405020304" pitchFamily="18" charset="0"/>
            </a:rPr>
            <a:t>experiencer predicative  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/>
          </a:r>
          <a:b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</a:br>
          <a:r>
            <a:rPr lang="en-GB" sz="1200" b="0" i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i="0" baseline="-25000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en-GB" sz="1200" b="0" i="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>не</a:t>
          </a:r>
          <a:r>
            <a:rPr lang="de-DE" sz="1200" b="0" i="0">
              <a:latin typeface="+mj-lt"/>
              <a:ea typeface="+mn-ea"/>
              <a:cs typeface="Times New Roman" panose="02020603050405020304" pitchFamily="18" charset="0"/>
            </a:rPr>
            <a:t>) 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>до </a:t>
          </a:r>
          <a:r>
            <a:rPr lang="de-DE" sz="1200" b="0" i="0">
              <a:latin typeface="+mj-lt"/>
              <a:ea typeface="+mn-ea"/>
              <a:cs typeface="Times New Roman" panose="02020603050405020304" pitchFamily="18" charset="0"/>
            </a:rPr>
            <a:t>Y</a:t>
          </a:r>
          <a:r>
            <a:rPr lang="de-DE" sz="1200" b="0" i="0" baseline="-25000">
              <a:latin typeface="+mj-lt"/>
              <a:ea typeface="+mn-ea"/>
              <a:cs typeface="Times New Roman" panose="02020603050405020304" pitchFamily="18" charset="0"/>
            </a:rPr>
            <a:t>gen</a:t>
          </a:r>
          <a:r>
            <a:rPr lang="de-DE" sz="1200" b="0" i="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i="0">
              <a:latin typeface="+mj-lt"/>
              <a:ea typeface="+mn-ea"/>
              <a:cs typeface="Times New Roman" panose="02020603050405020304" pitchFamily="18" charset="0"/>
            </a:rPr>
            <a:t>ли</a:t>
          </a:r>
          <a:r>
            <a:rPr lang="de-DE" sz="1200" b="0" i="0">
              <a:latin typeface="+mj-lt"/>
              <a:ea typeface="+mn-ea"/>
              <a:cs typeface="Times New Roman" panose="02020603050405020304" pitchFamily="18" charset="0"/>
            </a:rPr>
            <a:t>)</a:t>
          </a:r>
          <a:endParaRPr lang="en-GB" sz="1200" b="0" i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8AB54A88-3481-4F19-9B60-F1D6BDE8A969}" type="parTrans" cxnId="{5B066200-A172-4DB6-BE5F-7D75FC4C1820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ED3CC3D5-1968-4C39-AF34-84083E1003FC}" type="sibTrans" cxnId="{5B066200-A172-4DB6-BE5F-7D75FC4C1820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FB908B9-AE0C-4F9E-9906-9E64F90E2279}">
      <dgm:prSet phldrT="[Text]" custT="1"/>
      <dgm:spPr>
        <a:xfrm>
          <a:off x="673295" y="3406516"/>
          <a:ext cx="767222" cy="245174"/>
        </a:xfrm>
      </dgm:spPr>
      <dgm:t>
        <a:bodyPr/>
        <a:lstStyle/>
        <a:p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reduplicative V</a:t>
          </a:r>
        </a:p>
      </dgm:t>
    </dgm:pt>
    <dgm:pt modelId="{78A96641-9844-4C45-A9B0-694B7E547BC8}" type="parTrans" cxnId="{4D805F50-4B2B-470A-A2EF-6EF3E5E5DAE4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21DD9DBC-8999-44A6-B6D7-740894B2FD7D}" type="sibTrans" cxnId="{4D805F50-4B2B-470A-A2EF-6EF3E5E5DAE4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BC66AC5-E0C9-4FDE-B702-6AAB3D12A228}">
      <dgm:prSet phldrT="[Text]" custT="1"/>
      <dgm:spPr>
        <a:xfrm flipH="1">
          <a:off x="2673527" y="1868788"/>
          <a:ext cx="748736" cy="189025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не </a:t>
          </a:r>
          <a:r>
            <a:rPr lang="en-US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fin</a:t>
          </a:r>
          <a:endParaRPr lang="en-GB" sz="1200" b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95F28C27-E47B-45C7-8AC6-FE678FCA1B71}" type="parTrans" cxnId="{B9C9C37B-BDF6-402E-BDC1-CCF9D721887E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066BC8E1-8EF7-4ACC-B898-97D477446C69}" type="sibTrans" cxnId="{B9C9C37B-BDF6-402E-BDC1-CCF9D721887E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60B4AFA-D414-47AC-9AD3-EE9502671569}">
      <dgm:prSet phldrT="[Text]" custT="1"/>
      <dgm:spPr>
        <a:xfrm>
          <a:off x="2841870" y="2529408"/>
          <a:ext cx="565229" cy="212911"/>
        </a:xfrm>
      </dgm:spPr>
      <dgm:t>
        <a:bodyPr/>
        <a:lstStyle/>
        <a:p>
          <a:r>
            <a:rPr lang="en-US" sz="1200" b="0" dirty="0">
              <a:latin typeface="+mj-lt"/>
              <a:ea typeface="+mn-ea"/>
              <a:cs typeface="Times New Roman" panose="02020603050405020304" pitchFamily="18" charset="0"/>
            </a:rPr>
            <a:t>V </a:t>
          </a:r>
          <a:r>
            <a:rPr lang="bg-BG" sz="1200" b="0" dirty="0">
              <a:latin typeface="+mj-lt"/>
              <a:ea typeface="+mn-ea"/>
              <a:cs typeface="Times New Roman" panose="02020603050405020304" pitchFamily="18" charset="0"/>
            </a:rPr>
            <a:t>не </a:t>
          </a:r>
          <a:r>
            <a:rPr lang="de-DE" sz="1200" b="0" dirty="0">
              <a:latin typeface="+mj-lt"/>
              <a:ea typeface="+mn-ea"/>
              <a:cs typeface="Times New Roman" panose="02020603050405020304" pitchFamily="18" charset="0"/>
            </a:rPr>
            <a:t>V</a:t>
          </a:r>
        </a:p>
      </dgm:t>
    </dgm:pt>
    <dgm:pt modelId="{E472ACDF-9E7E-466F-9942-7DCCB3C8801D}" type="parTrans" cxnId="{B6C7BE99-9331-4C52-BC26-E4DD4437AFAA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746D6295-3758-4665-85AE-DAB3563E4FFA}" type="sibTrans" cxnId="{B6C7BE99-9331-4C52-BC26-E4DD4437AFAA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C5C5D0D-DC49-4D24-94D4-CCA25A3CF1BE}">
      <dgm:prSet phldrT="[Text]" custT="1"/>
      <dgm:spPr>
        <a:xfrm>
          <a:off x="4078220" y="2828365"/>
          <a:ext cx="1229118" cy="266637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так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endParaRPr lang="de-DE" sz="1200" b="0" i="1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F1AA2129-3304-4C02-9F55-6CCF04EFF5DE}" type="parTrans" cxnId="{9451C8EE-8D14-4E90-A1E4-152877EFC1F9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7670DE0F-CEBC-4C8E-BECA-6233F0BD938C}" type="sibTrans" cxnId="{9451C8EE-8D14-4E90-A1E4-152877EFC1F9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0546DD22-B992-4687-B2D9-4B1737E11283}">
      <dgm:prSet phldrT="[Text]" custT="1"/>
      <dgm:spPr>
        <a:xfrm>
          <a:off x="2816502" y="3790037"/>
          <a:ext cx="596248" cy="242897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 да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/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и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V</a:t>
          </a:r>
        </a:p>
      </dgm:t>
    </dgm:pt>
    <dgm:pt modelId="{CDDAD206-9B9F-4006-9B5C-7BFC58EA2752}" type="parTrans" cxnId="{81E428CE-AF8D-43C4-85D8-1C54E1F0B8BB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4995B1F7-EE77-4177-B263-9C39B37E028C}" type="sibTrans" cxnId="{81E428CE-AF8D-43C4-85D8-1C54E1F0B8BB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045FD0A2-ED1F-4AC1-9F4E-DB3B8047FD3C}">
      <dgm:prSet phldrT="[Text]" custT="1"/>
      <dgm:spPr>
        <a:xfrm>
          <a:off x="2048163" y="4280845"/>
          <a:ext cx="486108" cy="257588"/>
        </a:xfrm>
      </dgm:spPr>
      <dgm:t>
        <a:bodyPr/>
        <a:lstStyle/>
        <a:p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reduplicative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non-V</a:t>
          </a:r>
          <a:endParaRPr lang="en-GB" sz="1200" b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7C692EB9-249E-448E-B113-01BEB648F3AD}" type="parTrans" cxnId="{7050316E-7E08-47CC-BE8C-F45174B5A6AC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560ED36A-4BC2-42AC-B4AA-AB9092298824}" type="sibTrans" cxnId="{7050316E-7E08-47CC-BE8C-F45174B5A6AC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9D5B9C24-4916-4B89-8521-E4E5E77E0E8D}">
      <dgm:prSet phldrT="[Text]" custT="1"/>
      <dgm:spPr>
        <a:xfrm>
          <a:off x="2925914" y="4292402"/>
          <a:ext cx="882852" cy="254890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есть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i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endParaRPr lang="en-GB" sz="1200" b="0" i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3E63925D-ED2C-404E-9197-69C6722141AB}" type="parTrans" cxnId="{8F71381D-21F7-4DE3-B404-1CE5310A0436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B8B225E5-99D5-4584-A7C0-16BC8E363BFC}" type="sibTrans" cxnId="{8F71381D-21F7-4DE3-B404-1CE5310A0436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55AB0870-E0C5-46B9-9995-A81E9721C5F8}">
      <dgm:prSet phldrT="[Text]" custT="1"/>
      <dgm:spPr>
        <a:xfrm>
          <a:off x="2907475" y="4643443"/>
          <a:ext cx="715191" cy="238841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X</a:t>
          </a:r>
          <a:r>
            <a:rPr lang="de-DE" sz="1200" b="0" i="0" baseline="-25000">
              <a:latin typeface="+mj-lt"/>
              <a:ea typeface="+mn-ea"/>
              <a:cs typeface="Times New Roman" panose="02020603050405020304" pitchFamily="18" charset="0"/>
            </a:rPr>
            <a:t>instr</a:t>
          </a:r>
          <a:endParaRPr lang="en-GB" sz="1200" b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4049BED0-CFC0-4B8C-ACB1-6438CFF5F506}" type="parTrans" cxnId="{3D9AAE05-B438-4848-BD83-3DF3BCEA8C52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0B3C12B3-6D6A-4A52-825F-C94C22D6F786}" type="sibTrans" cxnId="{3D9AAE05-B438-4848-BD83-3DF3BCEA8C52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98A5C6AC-DE57-4FAB-86D1-41C46665ACE5}">
      <dgm:prSet phldrT="[Text]" custT="1"/>
      <dgm:spPr>
        <a:xfrm>
          <a:off x="2896647" y="4971185"/>
          <a:ext cx="903601" cy="235794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как 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endParaRPr lang="en-GB" sz="1200" b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C72A0C73-4895-4CDA-89C8-9C8C59EE7038}" type="parTrans" cxnId="{80B15880-FB64-4F48-B2B4-5CF9FFFF7CD7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B919EC55-FDAB-41C9-8055-60BD51CDC15D}" type="sibTrans" cxnId="{80B15880-FB64-4F48-B2B4-5CF9FFFF7CD7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A16DC810-DB83-4422-8B29-C3E531F01311}">
      <dgm:prSet phldrT="[Text]" custT="1"/>
      <dgm:spPr>
        <a:xfrm>
          <a:off x="2183841" y="5600806"/>
          <a:ext cx="929375" cy="201197"/>
        </a:xfrm>
      </dgm:spPr>
      <dgm:t>
        <a:bodyPr/>
        <a:lstStyle/>
        <a:p>
          <a:r>
            <a:rPr lang="de-DE" sz="1200" b="0" dirty="0" err="1">
              <a:latin typeface="+mj-lt"/>
              <a:ea typeface="+mn-ea"/>
              <a:cs typeface="Times New Roman" panose="02020603050405020304" pitchFamily="18" charset="0"/>
            </a:rPr>
            <a:t>interr-neg</a:t>
          </a:r>
          <a:r>
            <a:rPr lang="de-DE" sz="1200" b="0" dirty="0">
              <a:latin typeface="+mj-lt"/>
              <a:ea typeface="+mn-ea"/>
              <a:cs typeface="Times New Roman" panose="02020603050405020304" pitchFamily="18" charset="0"/>
            </a:rPr>
            <a:t>, a X</a:t>
          </a:r>
          <a:endParaRPr lang="en-GB" sz="1200" b="0" dirty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DED2D0E7-3B35-4930-B4F8-64B76B7D04F5}" type="parTrans" cxnId="{47390C2C-A707-4CEC-9E2B-8C98EA66BA30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6FBA65A6-96BA-44AD-A25B-B45FE87D694E}" type="sibTrans" cxnId="{47390C2C-A707-4CEC-9E2B-8C98EA66BA30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8EC678FF-D1E3-40A0-92F7-A0CF26675D89}">
      <dgm:prSet phldrT="[Text]" custT="1"/>
      <dgm:spPr>
        <a:xfrm>
          <a:off x="1448743" y="6349817"/>
          <a:ext cx="784847" cy="385386"/>
        </a:xfrm>
      </dgm:spPr>
      <dgm:t>
        <a:bodyPr/>
        <a:lstStyle/>
        <a:p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tautological</a:t>
          </a:r>
          <a:endParaRPr lang="en-GB" sz="1200" b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EED3EEA6-CB5C-4B6B-A75C-AE0618498DCF}" type="parTrans" cxnId="{5B11C964-9C6E-4BD4-B8BE-2E8447269670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AD6421B4-B8C8-425A-A309-704E54E3B18E}" type="sibTrans" cxnId="{5B11C964-9C6E-4BD4-B8BE-2E8447269670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9F4945E8-4793-49C7-9C33-A9DDD6E07921}">
      <dgm:prSet phldrT="[Text]" custT="1"/>
      <dgm:spPr>
        <a:xfrm>
          <a:off x="1448743" y="6349817"/>
          <a:ext cx="784847" cy="385386"/>
        </a:xfrm>
      </dgm:spPr>
      <dgm:t>
        <a:bodyPr/>
        <a:lstStyle/>
        <a:p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V N</a:t>
          </a:r>
          <a:r>
            <a:rPr lang="de-DE" sz="1200" b="0" baseline="-25000">
              <a:latin typeface="+mj-lt"/>
              <a:ea typeface="+mn-ea"/>
              <a:cs typeface="Times New Roman" panose="02020603050405020304" pitchFamily="18" charset="0"/>
            </a:rPr>
            <a:t>instr</a:t>
          </a:r>
          <a:endParaRPr lang="en-GB" sz="1200" b="0" baseline="-2500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D5610408-3DA7-48AB-9639-E916F9CD1219}" type="parTrans" cxnId="{77C2C7AB-03C2-4C7B-A323-88F8BBE89346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FD59196C-E32B-475F-8FBD-0C6B70932552}" type="sibTrans" cxnId="{77C2C7AB-03C2-4C7B-A323-88F8BBE89346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BC89C82B-539D-46AB-AC70-E1F0950D95A2}">
      <dgm:prSet phldrT="[Text]" custT="1"/>
      <dgm:spPr>
        <a:xfrm>
          <a:off x="1031686" y="6931155"/>
          <a:ext cx="942494" cy="280669"/>
        </a:xfrm>
      </dgm:spPr>
      <dgm:t>
        <a:bodyPr/>
        <a:lstStyle/>
        <a:p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en-GB" sz="1200" b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>
              <a:latin typeface="+mj-lt"/>
              <a:ea typeface="+mn-ea"/>
              <a:cs typeface="Times New Roman" panose="02020603050405020304" pitchFamily="18" charset="0"/>
            </a:rPr>
            <a:t>А</a:t>
          </a:r>
          <a:r>
            <a:rPr lang="de-DE" sz="1200" b="0">
              <a:latin typeface="+mj-lt"/>
              <a:ea typeface="+mn-ea"/>
              <a:cs typeface="Times New Roman" panose="02020603050405020304" pitchFamily="18" charset="0"/>
            </a:rPr>
            <a:t>dv</a:t>
          </a:r>
          <a:r>
            <a:rPr lang="en-GB" sz="1200" b="0" baseline="-25000">
              <a:latin typeface="+mj-lt"/>
              <a:ea typeface="+mn-ea"/>
              <a:cs typeface="Times New Roman" panose="02020603050405020304" pitchFamily="18" charset="0"/>
            </a:rPr>
            <a:t>[how]</a:t>
          </a:r>
        </a:p>
      </dgm:t>
    </dgm:pt>
    <dgm:pt modelId="{CE555467-755A-44A3-B81B-B1A9C51866B4}" type="parTrans" cxnId="{04B2AFFF-2E0A-4A39-BD19-CB3C95396AA7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815E9957-C3A3-41BD-A318-453BC598E80F}" type="sibTrans" cxnId="{04B2AFFF-2E0A-4A39-BD19-CB3C95396AA7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D7338E4A-E60D-4DBC-BD0E-5AB9457BC73B}">
      <dgm:prSet phldrT="[Text]" custT="1"/>
      <dgm:spPr>
        <a:xfrm>
          <a:off x="2183841" y="5600806"/>
          <a:ext cx="929375" cy="201197"/>
        </a:xfrm>
      </dgm:spPr>
      <dgm:t>
        <a:bodyPr/>
        <a:lstStyle/>
        <a:p>
          <a:r>
            <a:rPr lang="de-DE" sz="1200" b="0" dirty="0" err="1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 dirty="0" err="1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dirty="0" err="1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baseline="-25000" dirty="0" err="1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de-DE" sz="1200" b="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dirty="0" err="1">
              <a:latin typeface="+mj-lt"/>
              <a:ea typeface="+mn-ea"/>
              <a:cs typeface="Times New Roman" panose="02020603050405020304" pitchFamily="18" charset="0"/>
            </a:rPr>
            <a:t>рознь</a:t>
          </a:r>
          <a:endParaRPr lang="en-GB" sz="1200" b="0" dirty="0">
            <a:latin typeface="+mj-lt"/>
            <a:ea typeface="+mn-ea"/>
            <a:cs typeface="Times New Roman" panose="02020603050405020304" pitchFamily="18" charset="0"/>
          </a:endParaRPr>
        </a:p>
      </dgm:t>
    </dgm:pt>
    <dgm:pt modelId="{C2FEF754-9D41-475E-A821-225ABB33E1DF}" type="parTrans" cxnId="{124900B0-84B4-4110-BFFE-9F9509A62FF1}">
      <dgm:prSet custT="1"/>
      <dgm:spPr/>
      <dgm:t>
        <a:bodyPr/>
        <a:lstStyle/>
        <a:p>
          <a:endParaRPr lang="en-GB" sz="1200">
            <a:latin typeface="+mj-lt"/>
          </a:endParaRPr>
        </a:p>
      </dgm:t>
    </dgm:pt>
    <dgm:pt modelId="{9AB5E4CD-DBDE-4BBE-97B7-49A64478E199}" type="sibTrans" cxnId="{124900B0-84B4-4110-BFFE-9F9509A62FF1}">
      <dgm:prSet/>
      <dgm:spPr/>
      <dgm:t>
        <a:bodyPr/>
        <a:lstStyle/>
        <a:p>
          <a:endParaRPr lang="en-GB" sz="1200">
            <a:latin typeface="+mj-lt"/>
          </a:endParaRPr>
        </a:p>
      </dgm:t>
    </dgm:pt>
    <dgm:pt modelId="{85FEBF62-6316-4DB0-8EE4-31803D1BF890}" type="pres">
      <dgm:prSet presAssocID="{B9A2BE0B-1BFE-404E-9A28-83AD072515C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C7CD5D-2E84-4681-9EDD-373E2622E6E7}" type="pres">
      <dgm:prSet presAssocID="{0C03ED9B-1AC7-4BA7-960E-44F95C26DF0B}" presName="root1" presStyleCnt="0"/>
      <dgm:spPr/>
    </dgm:pt>
    <dgm:pt modelId="{91766939-44F9-4701-99D1-799411075B5E}" type="pres">
      <dgm:prSet presAssocID="{0C03ED9B-1AC7-4BA7-960E-44F95C26DF0B}" presName="LevelOneTextNode" presStyleLbl="node0" presStyleIdx="0" presStyleCnt="1" custScaleX="75657" custScaleY="267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2EF717-9764-435F-8F82-67F1816176B4}" type="pres">
      <dgm:prSet presAssocID="{0C03ED9B-1AC7-4BA7-960E-44F95C26DF0B}" presName="level2hierChild" presStyleCnt="0"/>
      <dgm:spPr/>
    </dgm:pt>
    <dgm:pt modelId="{4484A9D6-492A-48A8-9357-C1F6554DDED0}" type="pres">
      <dgm:prSet presAssocID="{0CA3403F-F142-4FFF-A39C-D3B0B327FEA8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355AB27B-CF3D-4CF7-989D-6A44CF037960}" type="pres">
      <dgm:prSet presAssocID="{0CA3403F-F142-4FFF-A39C-D3B0B327FEA8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0C3C6FE-743D-4584-BDF4-85A3BA784E2A}" type="pres">
      <dgm:prSet presAssocID="{0D96C9B6-99DE-433D-85B5-0B3E22B9ED9B}" presName="root2" presStyleCnt="0"/>
      <dgm:spPr/>
    </dgm:pt>
    <dgm:pt modelId="{DE08EE68-76F7-4F5C-8E1B-1B20307EC9F8}" type="pres">
      <dgm:prSet presAssocID="{0D96C9B6-99DE-433D-85B5-0B3E22B9ED9B}" presName="LevelTwoTextNode" presStyleLbl="node2" presStyleIdx="0" presStyleCnt="7" custScaleX="124935" custScaleY="86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701CC8-EA75-4B66-8C6A-218393E3837C}" type="pres">
      <dgm:prSet presAssocID="{0D96C9B6-99DE-433D-85B5-0B3E22B9ED9B}" presName="level3hierChild" presStyleCnt="0"/>
      <dgm:spPr/>
    </dgm:pt>
    <dgm:pt modelId="{41960533-A57D-4F44-B7D6-5C97BE5B4ED0}" type="pres">
      <dgm:prSet presAssocID="{431790A0-016B-4D2A-BA3B-1D0B00B86F0C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2E5F1149-6D59-4AEB-A6BF-D26497236BF0}" type="pres">
      <dgm:prSet presAssocID="{431790A0-016B-4D2A-BA3B-1D0B00B86F0C}" presName="connTx" presStyleLbl="parChTrans1D2" presStyleIdx="1" presStyleCnt="7"/>
      <dgm:spPr/>
      <dgm:t>
        <a:bodyPr/>
        <a:lstStyle/>
        <a:p>
          <a:endParaRPr lang="en-US"/>
        </a:p>
      </dgm:t>
    </dgm:pt>
    <dgm:pt modelId="{CFF17A7D-631C-402C-BB36-B11576B758B8}" type="pres">
      <dgm:prSet presAssocID="{716F23B1-68FD-4D1A-8267-835D876A067F}" presName="root2" presStyleCnt="0"/>
      <dgm:spPr/>
    </dgm:pt>
    <dgm:pt modelId="{CBAA298A-AA76-44C0-B91D-D78919C2CAE5}" type="pres">
      <dgm:prSet presAssocID="{716F23B1-68FD-4D1A-8267-835D876A067F}" presName="LevelTwoTextNode" presStyleLbl="node2" presStyleIdx="1" presStyleCnt="7" custScaleX="126086" custScaleY="813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5877C-C855-4F4F-A468-ECDBF345370F}" type="pres">
      <dgm:prSet presAssocID="{716F23B1-68FD-4D1A-8267-835D876A067F}" presName="level3hierChild" presStyleCnt="0"/>
      <dgm:spPr/>
    </dgm:pt>
    <dgm:pt modelId="{35CDB63F-7B5D-4307-B0CF-D211B67E9312}" type="pres">
      <dgm:prSet presAssocID="{8AB54A88-3481-4F19-9B60-F1D6BDE8A969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41B83E22-34AB-4435-92FF-15B2AED7B0ED}" type="pres">
      <dgm:prSet presAssocID="{8AB54A88-3481-4F19-9B60-F1D6BDE8A969}" presName="connTx" presStyleLbl="parChTrans1D2" presStyleIdx="2" presStyleCnt="7"/>
      <dgm:spPr/>
      <dgm:t>
        <a:bodyPr/>
        <a:lstStyle/>
        <a:p>
          <a:endParaRPr lang="en-US"/>
        </a:p>
      </dgm:t>
    </dgm:pt>
    <dgm:pt modelId="{B40D5247-FEA3-4C34-9692-E9ADEBABBCFB}" type="pres">
      <dgm:prSet presAssocID="{98D518D8-9657-4510-AE5F-C456F28A3249}" presName="root2" presStyleCnt="0"/>
      <dgm:spPr/>
    </dgm:pt>
    <dgm:pt modelId="{78E8CA18-629D-49BB-90EE-C149A24FB7BE}" type="pres">
      <dgm:prSet presAssocID="{98D518D8-9657-4510-AE5F-C456F28A3249}" presName="LevelTwoTextNode" presStyleLbl="node2" presStyleIdx="2" presStyleCnt="7" custScaleX="123618" custScaleY="1027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B9BAC8-5375-47F6-9BA2-ADDE0F21643F}" type="pres">
      <dgm:prSet presAssocID="{98D518D8-9657-4510-AE5F-C456F28A3249}" presName="level3hierChild" presStyleCnt="0"/>
      <dgm:spPr/>
    </dgm:pt>
    <dgm:pt modelId="{0A365AA3-28A5-4B96-9669-937B50115FE3}" type="pres">
      <dgm:prSet presAssocID="{78A96641-9844-4C45-A9B0-694B7E547BC8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7A4DC911-A036-4F68-ACAC-2BA61DD179E3}" type="pres">
      <dgm:prSet presAssocID="{78A96641-9844-4C45-A9B0-694B7E547BC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8BA650FF-8BC8-485C-8B2A-62C6C7AD1B04}" type="pres">
      <dgm:prSet presAssocID="{AFB908B9-AE0C-4F9E-9906-9E64F90E2279}" presName="root2" presStyleCnt="0"/>
      <dgm:spPr/>
    </dgm:pt>
    <dgm:pt modelId="{96E36989-7948-4974-A882-C8894D86A692}" type="pres">
      <dgm:prSet presAssocID="{AFB908B9-AE0C-4F9E-9906-9E64F90E2279}" presName="LevelTwoTextNode" presStyleLbl="node2" presStyleIdx="3" presStyleCnt="7" custScaleX="85482" custScaleY="699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EDE1E9-ABF6-463C-B1E4-DC1D473E6EC9}" type="pres">
      <dgm:prSet presAssocID="{AFB908B9-AE0C-4F9E-9906-9E64F90E2279}" presName="level3hierChild" presStyleCnt="0"/>
      <dgm:spPr/>
    </dgm:pt>
    <dgm:pt modelId="{C922A454-CC40-479A-BD8C-DAE8C824576D}" type="pres">
      <dgm:prSet presAssocID="{95F28C27-E47B-45C7-8AC6-FE678FCA1B71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651BB1E2-5DC4-48BC-B970-C9C88436CC5A}" type="pres">
      <dgm:prSet presAssocID="{95F28C27-E47B-45C7-8AC6-FE678FCA1B71}" presName="connTx" presStyleLbl="parChTrans1D3" presStyleIdx="0" presStyleCnt="7"/>
      <dgm:spPr/>
      <dgm:t>
        <a:bodyPr/>
        <a:lstStyle/>
        <a:p>
          <a:endParaRPr lang="en-US"/>
        </a:p>
      </dgm:t>
    </dgm:pt>
    <dgm:pt modelId="{26A63A23-4B57-41F8-A2D5-DE2F89BB1D9A}" type="pres">
      <dgm:prSet presAssocID="{ABC66AC5-E0C9-4FDE-B702-6AAB3D12A228}" presName="root2" presStyleCnt="0"/>
      <dgm:spPr/>
    </dgm:pt>
    <dgm:pt modelId="{2EAB822B-C28B-4550-ADC9-FA25BA6144D8}" type="pres">
      <dgm:prSet presAssocID="{ABC66AC5-E0C9-4FDE-B702-6AAB3D12A228}" presName="LevelTwoTextNode" presStyleLbl="node3" presStyleIdx="0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04E70-8606-4881-B794-10E3454DE146}" type="pres">
      <dgm:prSet presAssocID="{ABC66AC5-E0C9-4FDE-B702-6AAB3D12A228}" presName="level3hierChild" presStyleCnt="0"/>
      <dgm:spPr/>
    </dgm:pt>
    <dgm:pt modelId="{B0C1E87B-48E2-4BD6-BF88-9FC123A79BEA}" type="pres">
      <dgm:prSet presAssocID="{E472ACDF-9E7E-466F-9942-7DCCB3C8801D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31D89958-AA2A-4A59-BB9B-2206503C9CD2}" type="pres">
      <dgm:prSet presAssocID="{E472ACDF-9E7E-466F-9942-7DCCB3C8801D}" presName="connTx" presStyleLbl="parChTrans1D4" presStyleIdx="0" presStyleCnt="3"/>
      <dgm:spPr/>
      <dgm:t>
        <a:bodyPr/>
        <a:lstStyle/>
        <a:p>
          <a:endParaRPr lang="en-US"/>
        </a:p>
      </dgm:t>
    </dgm:pt>
    <dgm:pt modelId="{60FD32FE-5B26-43D3-A3AF-16E94299555C}" type="pres">
      <dgm:prSet presAssocID="{A60B4AFA-D414-47AC-9AD3-EE9502671569}" presName="root2" presStyleCnt="0"/>
      <dgm:spPr/>
    </dgm:pt>
    <dgm:pt modelId="{019B6E15-C3B3-44A8-9B30-984255C16A72}" type="pres">
      <dgm:prSet presAssocID="{A60B4AFA-D414-47AC-9AD3-EE9502671569}" presName="LevelTwoTextNode" presStyleLbl="node4" presStyleIdx="0" presStyleCnt="3" custScaleX="80008" custScaleY="54042" custLinFactNeighborX="11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12CB75-109F-443C-B434-15C62978ACE4}" type="pres">
      <dgm:prSet presAssocID="{A60B4AFA-D414-47AC-9AD3-EE9502671569}" presName="level3hierChild" presStyleCnt="0"/>
      <dgm:spPr/>
    </dgm:pt>
    <dgm:pt modelId="{B2C74015-2414-4D56-9E97-DB1445430D85}" type="pres">
      <dgm:prSet presAssocID="{F1AA2129-3304-4C02-9F55-6CCF04EFF5DE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817BD1DA-3E6B-4ECF-82C9-4EEACE16DBAF}" type="pres">
      <dgm:prSet presAssocID="{F1AA2129-3304-4C02-9F55-6CCF04EFF5DE}" presName="connTx" presStyleLbl="parChTrans1D4" presStyleIdx="1" presStyleCnt="3"/>
      <dgm:spPr/>
      <dgm:t>
        <a:bodyPr/>
        <a:lstStyle/>
        <a:p>
          <a:endParaRPr lang="en-US"/>
        </a:p>
      </dgm:t>
    </dgm:pt>
    <dgm:pt modelId="{399CD396-6611-41C8-9D48-AC59C91745A1}" type="pres">
      <dgm:prSet presAssocID="{AC5C5D0D-DC49-4D24-94D4-CCA25A3CF1BE}" presName="root2" presStyleCnt="0"/>
      <dgm:spPr/>
    </dgm:pt>
    <dgm:pt modelId="{2A78D9D7-48C7-4D79-873D-5C8501A874EC}" type="pres">
      <dgm:prSet presAssocID="{AC5C5D0D-DC49-4D24-94D4-CCA25A3CF1BE}" presName="LevelTwoTextNode" presStyleLbl="node4" presStyleIdx="1" presStyleCnt="3" custScaleX="80008" custScaleY="48646" custLinFactNeighborX="11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BC4F3-CF86-4525-9078-215D2B6A4291}" type="pres">
      <dgm:prSet presAssocID="{AC5C5D0D-DC49-4D24-94D4-CCA25A3CF1BE}" presName="level3hierChild" presStyleCnt="0"/>
      <dgm:spPr/>
    </dgm:pt>
    <dgm:pt modelId="{098F7B35-79E9-4585-9667-99260DF4099A}" type="pres">
      <dgm:prSet presAssocID="{CDDAD206-9B9F-4006-9B5C-7BFC58EA2752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2740F684-79A2-46D3-AA08-E3CC0BA7BF37}" type="pres">
      <dgm:prSet presAssocID="{CDDAD206-9B9F-4006-9B5C-7BFC58EA2752}" presName="connTx" presStyleLbl="parChTrans1D4" presStyleIdx="2" presStyleCnt="3"/>
      <dgm:spPr/>
      <dgm:t>
        <a:bodyPr/>
        <a:lstStyle/>
        <a:p>
          <a:endParaRPr lang="en-US"/>
        </a:p>
      </dgm:t>
    </dgm:pt>
    <dgm:pt modelId="{D8C17D78-D2F5-45C4-922D-395C74E4439E}" type="pres">
      <dgm:prSet presAssocID="{0546DD22-B992-4687-B2D9-4B1737E11283}" presName="root2" presStyleCnt="0"/>
      <dgm:spPr/>
    </dgm:pt>
    <dgm:pt modelId="{57D77B7F-A907-497D-85F0-B4C9B371D5AD}" type="pres">
      <dgm:prSet presAssocID="{0546DD22-B992-4687-B2D9-4B1737E11283}" presName="LevelTwoTextNode" presStyleLbl="node4" presStyleIdx="2" presStyleCnt="3" custScaleX="80008" custScaleY="51327" custLinFactNeighborX="11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44D255-14D3-4FB1-BF49-B6C54C7D793C}" type="pres">
      <dgm:prSet presAssocID="{0546DD22-B992-4687-B2D9-4B1737E11283}" presName="level3hierChild" presStyleCnt="0"/>
      <dgm:spPr/>
    </dgm:pt>
    <dgm:pt modelId="{B044B217-419C-4E74-8C16-25622416E3BD}" type="pres">
      <dgm:prSet presAssocID="{7C692EB9-249E-448E-B113-01BEB648F3AD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471133CD-9FC7-45A6-9927-2A8CFB1AC0B8}" type="pres">
      <dgm:prSet presAssocID="{7C692EB9-249E-448E-B113-01BEB648F3AD}" presName="connTx" presStyleLbl="parChTrans1D2" presStyleIdx="4" presStyleCnt="7"/>
      <dgm:spPr/>
      <dgm:t>
        <a:bodyPr/>
        <a:lstStyle/>
        <a:p>
          <a:endParaRPr lang="en-US"/>
        </a:p>
      </dgm:t>
    </dgm:pt>
    <dgm:pt modelId="{F6AEE0BD-694A-4000-B900-31AB57F4CB86}" type="pres">
      <dgm:prSet presAssocID="{045FD0A2-ED1F-4AC1-9F4E-DB3B8047FD3C}" presName="root2" presStyleCnt="0"/>
      <dgm:spPr/>
    </dgm:pt>
    <dgm:pt modelId="{74BFDD62-375B-4D90-A1CB-251138B1AFB6}" type="pres">
      <dgm:prSet presAssocID="{045FD0A2-ED1F-4AC1-9F4E-DB3B8047FD3C}" presName="LevelTwoTextNode" presStyleLbl="node2" presStyleIdx="4" presStyleCnt="7" custScaleX="97203" custScaleY="77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CC709-FCAA-4A4B-AA0E-DAAA2E1680CE}" type="pres">
      <dgm:prSet presAssocID="{045FD0A2-ED1F-4AC1-9F4E-DB3B8047FD3C}" presName="level3hierChild" presStyleCnt="0"/>
      <dgm:spPr/>
    </dgm:pt>
    <dgm:pt modelId="{1D5FF97F-84B5-40DE-B622-D3ECB69C3DF6}" type="pres">
      <dgm:prSet presAssocID="{3E63925D-ED2C-404E-9197-69C6722141AB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056E437F-FAE1-47D1-844B-9AA3777391CB}" type="pres">
      <dgm:prSet presAssocID="{3E63925D-ED2C-404E-9197-69C6722141AB}" presName="connTx" presStyleLbl="parChTrans1D3" presStyleIdx="1" presStyleCnt="7"/>
      <dgm:spPr/>
      <dgm:t>
        <a:bodyPr/>
        <a:lstStyle/>
        <a:p>
          <a:endParaRPr lang="en-US"/>
        </a:p>
      </dgm:t>
    </dgm:pt>
    <dgm:pt modelId="{F9B6F6E1-978F-4A84-8CA0-3F71FD896B2E}" type="pres">
      <dgm:prSet presAssocID="{9D5B9C24-4916-4B89-8521-E4E5E77E0E8D}" presName="root2" presStyleCnt="0"/>
      <dgm:spPr/>
    </dgm:pt>
    <dgm:pt modelId="{3F8E9C69-1313-4F27-ACF2-8F095697A4A7}" type="pres">
      <dgm:prSet presAssocID="{9D5B9C24-4916-4B89-8521-E4E5E77E0E8D}" presName="LevelTwoTextNode" presStyleLbl="node3" presStyleIdx="1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E9DF8-B48A-45A7-9ADC-853242FDD1F7}" type="pres">
      <dgm:prSet presAssocID="{9D5B9C24-4916-4B89-8521-E4E5E77E0E8D}" presName="level3hierChild" presStyleCnt="0"/>
      <dgm:spPr/>
    </dgm:pt>
    <dgm:pt modelId="{CF25992D-7C6A-445B-89DA-FED0BA99D71C}" type="pres">
      <dgm:prSet presAssocID="{4049BED0-CFC0-4B8C-ACB1-6438CFF5F506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279C1CF1-A966-4A68-803A-0F8B24EEE6F8}" type="pres">
      <dgm:prSet presAssocID="{4049BED0-CFC0-4B8C-ACB1-6438CFF5F506}" presName="connTx" presStyleLbl="parChTrans1D3" presStyleIdx="2" presStyleCnt="7"/>
      <dgm:spPr/>
      <dgm:t>
        <a:bodyPr/>
        <a:lstStyle/>
        <a:p>
          <a:endParaRPr lang="en-US"/>
        </a:p>
      </dgm:t>
    </dgm:pt>
    <dgm:pt modelId="{F60B86CA-A8D6-4637-AD82-BD2C22F0E6AA}" type="pres">
      <dgm:prSet presAssocID="{55AB0870-E0C5-46B9-9995-A81E9721C5F8}" presName="root2" presStyleCnt="0"/>
      <dgm:spPr/>
    </dgm:pt>
    <dgm:pt modelId="{B7389454-B883-4DBB-B4CD-EC4E5666EE1B}" type="pres">
      <dgm:prSet presAssocID="{55AB0870-E0C5-46B9-9995-A81E9721C5F8}" presName="LevelTwoTextNode" presStyleLbl="node3" presStyleIdx="2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1A3BA-1821-4552-B3F7-C06E61B22F8E}" type="pres">
      <dgm:prSet presAssocID="{55AB0870-E0C5-46B9-9995-A81E9721C5F8}" presName="level3hierChild" presStyleCnt="0"/>
      <dgm:spPr/>
    </dgm:pt>
    <dgm:pt modelId="{FC82A7CA-5FBA-4DD1-BE04-AB476A446B94}" type="pres">
      <dgm:prSet presAssocID="{C72A0C73-4895-4CDA-89C8-9C8C59EE7038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5420E905-C884-49C2-A9D9-7B3242A90361}" type="pres">
      <dgm:prSet presAssocID="{C72A0C73-4895-4CDA-89C8-9C8C59EE7038}" presName="connTx" presStyleLbl="parChTrans1D3" presStyleIdx="3" presStyleCnt="7"/>
      <dgm:spPr/>
      <dgm:t>
        <a:bodyPr/>
        <a:lstStyle/>
        <a:p>
          <a:endParaRPr lang="en-US"/>
        </a:p>
      </dgm:t>
    </dgm:pt>
    <dgm:pt modelId="{18B95491-E8C1-4FD7-A72D-C46CD7C1E935}" type="pres">
      <dgm:prSet presAssocID="{98A5C6AC-DE57-4FAB-86D1-41C46665ACE5}" presName="root2" presStyleCnt="0"/>
      <dgm:spPr/>
    </dgm:pt>
    <dgm:pt modelId="{4283368F-238C-4265-A917-54F57D0603A8}" type="pres">
      <dgm:prSet presAssocID="{98A5C6AC-DE57-4FAB-86D1-41C46665ACE5}" presName="LevelTwoTextNode" presStyleLbl="node3" presStyleIdx="3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C658E-731D-4EA7-B5D4-32612E39A77C}" type="pres">
      <dgm:prSet presAssocID="{98A5C6AC-DE57-4FAB-86D1-41C46665ACE5}" presName="level3hierChild" presStyleCnt="0"/>
      <dgm:spPr/>
    </dgm:pt>
    <dgm:pt modelId="{07F7D5E8-BB75-40DE-B34C-92C9BD549AE3}" type="pres">
      <dgm:prSet presAssocID="{DED2D0E7-3B35-4930-B4F8-64B76B7D04F5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6AA39079-E775-45D2-8C24-1443CA5CC52E}" type="pres">
      <dgm:prSet presAssocID="{DED2D0E7-3B35-4930-B4F8-64B76B7D04F5}" presName="connTx" presStyleLbl="parChTrans1D3" presStyleIdx="4" presStyleCnt="7"/>
      <dgm:spPr/>
      <dgm:t>
        <a:bodyPr/>
        <a:lstStyle/>
        <a:p>
          <a:endParaRPr lang="en-US"/>
        </a:p>
      </dgm:t>
    </dgm:pt>
    <dgm:pt modelId="{250B70E3-2B6E-494A-BF90-9AE67399750A}" type="pres">
      <dgm:prSet presAssocID="{A16DC810-DB83-4422-8B29-C3E531F01311}" presName="root2" presStyleCnt="0"/>
      <dgm:spPr/>
    </dgm:pt>
    <dgm:pt modelId="{5F78CF96-7F19-4BEF-9F71-34B091E252F9}" type="pres">
      <dgm:prSet presAssocID="{A16DC810-DB83-4422-8B29-C3E531F01311}" presName="LevelTwoTextNode" presStyleLbl="node3" presStyleIdx="4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7151EE-7D8E-4D10-B0B5-DAD52B6B9E0A}" type="pres">
      <dgm:prSet presAssocID="{A16DC810-DB83-4422-8B29-C3E531F01311}" presName="level3hierChild" presStyleCnt="0"/>
      <dgm:spPr/>
    </dgm:pt>
    <dgm:pt modelId="{B243800D-9263-44E7-8E65-6F329D1E6328}" type="pres">
      <dgm:prSet presAssocID="{C2FEF754-9D41-475E-A821-225ABB33E1DF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5CF847AC-F408-414C-ABF4-C3879A48B2E5}" type="pres">
      <dgm:prSet presAssocID="{C2FEF754-9D41-475E-A821-225ABB33E1DF}" presName="connTx" presStyleLbl="parChTrans1D3" presStyleIdx="5" presStyleCnt="7"/>
      <dgm:spPr/>
      <dgm:t>
        <a:bodyPr/>
        <a:lstStyle/>
        <a:p>
          <a:endParaRPr lang="en-US"/>
        </a:p>
      </dgm:t>
    </dgm:pt>
    <dgm:pt modelId="{3D703E78-BA96-4FD2-8A9E-5A27A456EB23}" type="pres">
      <dgm:prSet presAssocID="{D7338E4A-E60D-4DBC-BD0E-5AB9457BC73B}" presName="root2" presStyleCnt="0"/>
      <dgm:spPr/>
    </dgm:pt>
    <dgm:pt modelId="{39B2356F-9BAC-49AD-B9FE-ABAAD9E1684D}" type="pres">
      <dgm:prSet presAssocID="{D7338E4A-E60D-4DBC-BD0E-5AB9457BC73B}" presName="LevelTwoTextNode" presStyleLbl="node3" presStyleIdx="5" presStyleCnt="7" custScaleX="77171" custScaleY="546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E7B467-5F55-4BBC-9C47-0B0274333D3B}" type="pres">
      <dgm:prSet presAssocID="{D7338E4A-E60D-4DBC-BD0E-5AB9457BC73B}" presName="level3hierChild" presStyleCnt="0"/>
      <dgm:spPr/>
    </dgm:pt>
    <dgm:pt modelId="{2CB0EB6E-F943-41A3-9DCC-1404F0AF251F}" type="pres">
      <dgm:prSet presAssocID="{EED3EEA6-CB5C-4B6B-A75C-AE0618498DCF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2778B77F-054B-42BD-81F8-C098123D0383}" type="pres">
      <dgm:prSet presAssocID="{EED3EEA6-CB5C-4B6B-A75C-AE0618498DCF}" presName="connTx" presStyleLbl="parChTrans1D2" presStyleIdx="5" presStyleCnt="7"/>
      <dgm:spPr/>
      <dgm:t>
        <a:bodyPr/>
        <a:lstStyle/>
        <a:p>
          <a:endParaRPr lang="en-US"/>
        </a:p>
      </dgm:t>
    </dgm:pt>
    <dgm:pt modelId="{15BACC8C-4ED1-4517-982C-D4374A719FB5}" type="pres">
      <dgm:prSet presAssocID="{8EC678FF-D1E3-40A0-92F7-A0CF26675D89}" presName="root2" presStyleCnt="0"/>
      <dgm:spPr/>
    </dgm:pt>
    <dgm:pt modelId="{993BCD0C-CF67-4B3A-87CA-AD37E6B0CCF9}" type="pres">
      <dgm:prSet presAssocID="{8EC678FF-D1E3-40A0-92F7-A0CF26675D89}" presName="LevelTwoTextNode" presStyleLbl="node2" presStyleIdx="5" presStyleCnt="7" custScaleX="85482" custScaleY="575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51AB81-18C9-474A-A939-53C33FC29EFB}" type="pres">
      <dgm:prSet presAssocID="{8EC678FF-D1E3-40A0-92F7-A0CF26675D89}" presName="level3hierChild" presStyleCnt="0"/>
      <dgm:spPr/>
    </dgm:pt>
    <dgm:pt modelId="{1E28810E-39F2-4EF6-97C4-F5354AD998DA}" type="pres">
      <dgm:prSet presAssocID="{D5610408-3DA7-48AB-9639-E916F9CD1219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3C8F3754-298E-4CDF-AEB7-4C0EA8BE5CCB}" type="pres">
      <dgm:prSet presAssocID="{D5610408-3DA7-48AB-9639-E916F9CD1219}" presName="connTx" presStyleLbl="parChTrans1D3" presStyleIdx="6" presStyleCnt="7"/>
      <dgm:spPr/>
      <dgm:t>
        <a:bodyPr/>
        <a:lstStyle/>
        <a:p>
          <a:endParaRPr lang="en-US"/>
        </a:p>
      </dgm:t>
    </dgm:pt>
    <dgm:pt modelId="{E02FCB2F-31F2-46E1-8740-3A12C6ACD9E1}" type="pres">
      <dgm:prSet presAssocID="{9F4945E8-4793-49C7-9C33-A9DDD6E07921}" presName="root2" presStyleCnt="0"/>
      <dgm:spPr/>
    </dgm:pt>
    <dgm:pt modelId="{DA6528C6-C144-44D2-A276-02749B167DE9}" type="pres">
      <dgm:prSet presAssocID="{9F4945E8-4793-49C7-9C33-A9DDD6E07921}" presName="LevelTwoTextNode" presStyleLbl="node3" presStyleIdx="6" presStyleCnt="7" custScaleX="76774" custScaleY="492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43B795-542B-4A68-A7BE-88B26C4D00CC}" type="pres">
      <dgm:prSet presAssocID="{9F4945E8-4793-49C7-9C33-A9DDD6E07921}" presName="level3hierChild" presStyleCnt="0"/>
      <dgm:spPr/>
    </dgm:pt>
    <dgm:pt modelId="{651D7E03-1FFB-46AB-A763-34DF4DA8537C}" type="pres">
      <dgm:prSet presAssocID="{CE555467-755A-44A3-B81B-B1A9C51866B4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C7F0D67D-F0FD-484A-A6BE-2FF0A9D95FED}" type="pres">
      <dgm:prSet presAssocID="{CE555467-755A-44A3-B81B-B1A9C51866B4}" presName="connTx" presStyleLbl="parChTrans1D2" presStyleIdx="6" presStyleCnt="7"/>
      <dgm:spPr/>
      <dgm:t>
        <a:bodyPr/>
        <a:lstStyle/>
        <a:p>
          <a:endParaRPr lang="en-US"/>
        </a:p>
      </dgm:t>
    </dgm:pt>
    <dgm:pt modelId="{4DCD27AA-672E-42BC-9C50-07D9047601BE}" type="pres">
      <dgm:prSet presAssocID="{BC89C82B-539D-46AB-AC70-E1F0950D95A2}" presName="root2" presStyleCnt="0"/>
      <dgm:spPr/>
    </dgm:pt>
    <dgm:pt modelId="{BFB8F785-8636-4F25-8755-1AE0AFDAB7E6}" type="pres">
      <dgm:prSet presAssocID="{BC89C82B-539D-46AB-AC70-E1F0950D95A2}" presName="LevelTwoTextNode" presStyleLbl="node2" presStyleIdx="6" presStyleCnt="7" custScaleX="85482" custScaleY="575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910EC-350D-4339-B520-3D9C2445E8A5}" type="pres">
      <dgm:prSet presAssocID="{BC89C82B-539D-46AB-AC70-E1F0950D95A2}" presName="level3hierChild" presStyleCnt="0"/>
      <dgm:spPr/>
    </dgm:pt>
  </dgm:ptLst>
  <dgm:cxnLst>
    <dgm:cxn modelId="{A9DFD67F-4209-4F2F-AC79-11B16739735D}" srcId="{0C03ED9B-1AC7-4BA7-960E-44F95C26DF0B}" destId="{0D96C9B6-99DE-433D-85B5-0B3E22B9ED9B}" srcOrd="0" destOrd="0" parTransId="{0CA3403F-F142-4FFF-A39C-D3B0B327FEA8}" sibTransId="{64D9F93A-B8F9-4A04-AE31-63E40D3BD6B6}"/>
    <dgm:cxn modelId="{124900B0-84B4-4110-BFFE-9F9509A62FF1}" srcId="{045FD0A2-ED1F-4AC1-9F4E-DB3B8047FD3C}" destId="{D7338E4A-E60D-4DBC-BD0E-5AB9457BC73B}" srcOrd="4" destOrd="0" parTransId="{C2FEF754-9D41-475E-A821-225ABB33E1DF}" sibTransId="{9AB5E4CD-DBDE-4BBE-97B7-49A64478E199}"/>
    <dgm:cxn modelId="{8F71381D-21F7-4DE3-B404-1CE5310A0436}" srcId="{045FD0A2-ED1F-4AC1-9F4E-DB3B8047FD3C}" destId="{9D5B9C24-4916-4B89-8521-E4E5E77E0E8D}" srcOrd="0" destOrd="0" parTransId="{3E63925D-ED2C-404E-9197-69C6722141AB}" sibTransId="{B8B225E5-99D5-4584-A7C0-16BC8E363BFC}"/>
    <dgm:cxn modelId="{B12181B8-325B-4A06-8A43-889AAC0134FF}" type="presOf" srcId="{8AB54A88-3481-4F19-9B60-F1D6BDE8A969}" destId="{41B83E22-34AB-4435-92FF-15B2AED7B0ED}" srcOrd="1" destOrd="0" presId="urn:microsoft.com/office/officeart/2008/layout/HorizontalMultiLevelHierarchy"/>
    <dgm:cxn modelId="{4142019F-DB7E-4E4F-90D7-5FF7F4B6DE4D}" type="presOf" srcId="{8EC678FF-D1E3-40A0-92F7-A0CF26675D89}" destId="{993BCD0C-CF67-4B3A-87CA-AD37E6B0CCF9}" srcOrd="0" destOrd="0" presId="urn:microsoft.com/office/officeart/2008/layout/HorizontalMultiLevelHierarchy"/>
    <dgm:cxn modelId="{5B11C964-9C6E-4BD4-B8BE-2E8447269670}" srcId="{0C03ED9B-1AC7-4BA7-960E-44F95C26DF0B}" destId="{8EC678FF-D1E3-40A0-92F7-A0CF26675D89}" srcOrd="5" destOrd="0" parTransId="{EED3EEA6-CB5C-4B6B-A75C-AE0618498DCF}" sibTransId="{AD6421B4-B8C8-425A-A309-704E54E3B18E}"/>
    <dgm:cxn modelId="{3D9AAE05-B438-4848-BD83-3DF3BCEA8C52}" srcId="{045FD0A2-ED1F-4AC1-9F4E-DB3B8047FD3C}" destId="{55AB0870-E0C5-46B9-9995-A81E9721C5F8}" srcOrd="1" destOrd="0" parTransId="{4049BED0-CFC0-4B8C-ACB1-6438CFF5F506}" sibTransId="{0B3C12B3-6D6A-4A52-825F-C94C22D6F786}"/>
    <dgm:cxn modelId="{47390C2C-A707-4CEC-9E2B-8C98EA66BA30}" srcId="{045FD0A2-ED1F-4AC1-9F4E-DB3B8047FD3C}" destId="{A16DC810-DB83-4422-8B29-C3E531F01311}" srcOrd="3" destOrd="0" parTransId="{DED2D0E7-3B35-4930-B4F8-64B76B7D04F5}" sibTransId="{6FBA65A6-96BA-44AD-A25B-B45FE87D694E}"/>
    <dgm:cxn modelId="{95F553A1-814A-4D3C-BCBC-1E17D9AEB79A}" type="presOf" srcId="{3E63925D-ED2C-404E-9197-69C6722141AB}" destId="{056E437F-FAE1-47D1-844B-9AA3777391CB}" srcOrd="1" destOrd="0" presId="urn:microsoft.com/office/officeart/2008/layout/HorizontalMultiLevelHierarchy"/>
    <dgm:cxn modelId="{111B0CD3-F69E-4BE6-AFC6-6C3E2C84F0E1}" type="presOf" srcId="{7C692EB9-249E-448E-B113-01BEB648F3AD}" destId="{471133CD-9FC7-45A6-9927-2A8CFB1AC0B8}" srcOrd="1" destOrd="0" presId="urn:microsoft.com/office/officeart/2008/layout/HorizontalMultiLevelHierarchy"/>
    <dgm:cxn modelId="{2D4D812C-006B-406A-86E6-566F1A0D8142}" type="presOf" srcId="{95F28C27-E47B-45C7-8AC6-FE678FCA1B71}" destId="{C922A454-CC40-479A-BD8C-DAE8C824576D}" srcOrd="0" destOrd="0" presId="urn:microsoft.com/office/officeart/2008/layout/HorizontalMultiLevelHierarchy"/>
    <dgm:cxn modelId="{B9C9C37B-BDF6-402E-BDC1-CCF9D721887E}" srcId="{AFB908B9-AE0C-4F9E-9906-9E64F90E2279}" destId="{ABC66AC5-E0C9-4FDE-B702-6AAB3D12A228}" srcOrd="0" destOrd="0" parTransId="{95F28C27-E47B-45C7-8AC6-FE678FCA1B71}" sibTransId="{066BC8E1-8EF7-4ACC-B898-97D477446C69}"/>
    <dgm:cxn modelId="{F7A3681F-35FF-4708-891A-508580C34A2F}" type="presOf" srcId="{CE555467-755A-44A3-B81B-B1A9C51866B4}" destId="{651D7E03-1FFB-46AB-A763-34DF4DA8537C}" srcOrd="0" destOrd="0" presId="urn:microsoft.com/office/officeart/2008/layout/HorizontalMultiLevelHierarchy"/>
    <dgm:cxn modelId="{45E53119-2329-4203-A369-8BADC023957F}" srcId="{B9A2BE0B-1BFE-404E-9A28-83AD072515C9}" destId="{0C03ED9B-1AC7-4BA7-960E-44F95C26DF0B}" srcOrd="0" destOrd="0" parTransId="{B0C16A21-C3A3-46E3-9951-DE9BF9C4D545}" sibTransId="{12F4C95F-00C2-475C-8A82-87482984A23B}"/>
    <dgm:cxn modelId="{7CD3EE94-8969-4253-B3C1-6EFAD24263CD}" type="presOf" srcId="{0C03ED9B-1AC7-4BA7-960E-44F95C26DF0B}" destId="{91766939-44F9-4701-99D1-799411075B5E}" srcOrd="0" destOrd="0" presId="urn:microsoft.com/office/officeart/2008/layout/HorizontalMultiLevelHierarchy"/>
    <dgm:cxn modelId="{BDD5BFD3-EA92-438C-B930-3521F4CA8755}" type="presOf" srcId="{AC5C5D0D-DC49-4D24-94D4-CCA25A3CF1BE}" destId="{2A78D9D7-48C7-4D79-873D-5C8501A874EC}" srcOrd="0" destOrd="0" presId="urn:microsoft.com/office/officeart/2008/layout/HorizontalMultiLevelHierarchy"/>
    <dgm:cxn modelId="{6A50B81E-5B27-43F9-9948-A8849524F1DC}" type="presOf" srcId="{431790A0-016B-4D2A-BA3B-1D0B00B86F0C}" destId="{41960533-A57D-4F44-B7D6-5C97BE5B4ED0}" srcOrd="0" destOrd="0" presId="urn:microsoft.com/office/officeart/2008/layout/HorizontalMultiLevelHierarchy"/>
    <dgm:cxn modelId="{16CA8F36-F5C9-457F-AB39-040EBF1CAFEE}" type="presOf" srcId="{DED2D0E7-3B35-4930-B4F8-64B76B7D04F5}" destId="{6AA39079-E775-45D2-8C24-1443CA5CC52E}" srcOrd="1" destOrd="0" presId="urn:microsoft.com/office/officeart/2008/layout/HorizontalMultiLevelHierarchy"/>
    <dgm:cxn modelId="{B50DFF58-AF11-487A-8CBD-C6A63D741913}" type="presOf" srcId="{BC89C82B-539D-46AB-AC70-E1F0950D95A2}" destId="{BFB8F785-8636-4F25-8755-1AE0AFDAB7E6}" srcOrd="0" destOrd="0" presId="urn:microsoft.com/office/officeart/2008/layout/HorizontalMultiLevelHierarchy"/>
    <dgm:cxn modelId="{4D805F50-4B2B-470A-A2EF-6EF3E5E5DAE4}" srcId="{0C03ED9B-1AC7-4BA7-960E-44F95C26DF0B}" destId="{AFB908B9-AE0C-4F9E-9906-9E64F90E2279}" srcOrd="3" destOrd="0" parTransId="{78A96641-9844-4C45-A9B0-694B7E547BC8}" sibTransId="{21DD9DBC-8999-44A6-B6D7-740894B2FD7D}"/>
    <dgm:cxn modelId="{D38DA358-5A41-4725-ACC8-3C6A4D72D0D5}" type="presOf" srcId="{D7338E4A-E60D-4DBC-BD0E-5AB9457BC73B}" destId="{39B2356F-9BAC-49AD-B9FE-ABAAD9E1684D}" srcOrd="0" destOrd="0" presId="urn:microsoft.com/office/officeart/2008/layout/HorizontalMultiLevelHierarchy"/>
    <dgm:cxn modelId="{EB230075-DF5F-4892-BCB8-2B3AC4E70E41}" type="presOf" srcId="{C72A0C73-4895-4CDA-89C8-9C8C59EE7038}" destId="{FC82A7CA-5FBA-4DD1-BE04-AB476A446B94}" srcOrd="0" destOrd="0" presId="urn:microsoft.com/office/officeart/2008/layout/HorizontalMultiLevelHierarchy"/>
    <dgm:cxn modelId="{A2A30859-BB91-4A5F-97E6-969BE03D8A95}" type="presOf" srcId="{C2FEF754-9D41-475E-A821-225ABB33E1DF}" destId="{5CF847AC-F408-414C-ABF4-C3879A48B2E5}" srcOrd="1" destOrd="0" presId="urn:microsoft.com/office/officeart/2008/layout/HorizontalMultiLevelHierarchy"/>
    <dgm:cxn modelId="{36B4DFED-4D02-4CF4-AFE6-46AD946D4F3F}" type="presOf" srcId="{CE555467-755A-44A3-B81B-B1A9C51866B4}" destId="{C7F0D67D-F0FD-484A-A6BE-2FF0A9D95FED}" srcOrd="1" destOrd="0" presId="urn:microsoft.com/office/officeart/2008/layout/HorizontalMultiLevelHierarchy"/>
    <dgm:cxn modelId="{66FD10C9-A98D-4E0D-BC4C-9FB9AA67EA25}" type="presOf" srcId="{7C692EB9-249E-448E-B113-01BEB648F3AD}" destId="{B044B217-419C-4E74-8C16-25622416E3BD}" srcOrd="0" destOrd="0" presId="urn:microsoft.com/office/officeart/2008/layout/HorizontalMultiLevelHierarchy"/>
    <dgm:cxn modelId="{A23DA8C4-2845-4E55-BC73-80DC9F0E63AE}" type="presOf" srcId="{CDDAD206-9B9F-4006-9B5C-7BFC58EA2752}" destId="{2740F684-79A2-46D3-AA08-E3CC0BA7BF37}" srcOrd="1" destOrd="0" presId="urn:microsoft.com/office/officeart/2008/layout/HorizontalMultiLevelHierarchy"/>
    <dgm:cxn modelId="{9F7A31EC-C39D-47A6-A30B-BE44FA3F9157}" type="presOf" srcId="{ABC66AC5-E0C9-4FDE-B702-6AAB3D12A228}" destId="{2EAB822B-C28B-4550-ADC9-FA25BA6144D8}" srcOrd="0" destOrd="0" presId="urn:microsoft.com/office/officeart/2008/layout/HorizontalMultiLevelHierarchy"/>
    <dgm:cxn modelId="{B6C7BE99-9331-4C52-BC26-E4DD4437AFAA}" srcId="{ABC66AC5-E0C9-4FDE-B702-6AAB3D12A228}" destId="{A60B4AFA-D414-47AC-9AD3-EE9502671569}" srcOrd="0" destOrd="0" parTransId="{E472ACDF-9E7E-466F-9942-7DCCB3C8801D}" sibTransId="{746D6295-3758-4665-85AE-DAB3563E4FFA}"/>
    <dgm:cxn modelId="{C22FFE96-00ED-49D8-9FC4-09B58A43BFEB}" type="presOf" srcId="{D5610408-3DA7-48AB-9639-E916F9CD1219}" destId="{1E28810E-39F2-4EF6-97C4-F5354AD998DA}" srcOrd="0" destOrd="0" presId="urn:microsoft.com/office/officeart/2008/layout/HorizontalMultiLevelHierarchy"/>
    <dgm:cxn modelId="{F4D053FD-7E51-479E-8997-C461AD26ED83}" type="presOf" srcId="{0546DD22-B992-4687-B2D9-4B1737E11283}" destId="{57D77B7F-A907-497D-85F0-B4C9B371D5AD}" srcOrd="0" destOrd="0" presId="urn:microsoft.com/office/officeart/2008/layout/HorizontalMultiLevelHierarchy"/>
    <dgm:cxn modelId="{B8CA9695-BE5F-4053-A027-97DC15C4C828}" type="presOf" srcId="{C2FEF754-9D41-475E-A821-225ABB33E1DF}" destId="{B243800D-9263-44E7-8E65-6F329D1E6328}" srcOrd="0" destOrd="0" presId="urn:microsoft.com/office/officeart/2008/layout/HorizontalMultiLevelHierarchy"/>
    <dgm:cxn modelId="{5B4E069E-A299-476E-8906-06B99FD88154}" type="presOf" srcId="{9F4945E8-4793-49C7-9C33-A9DDD6E07921}" destId="{DA6528C6-C144-44D2-A276-02749B167DE9}" srcOrd="0" destOrd="0" presId="urn:microsoft.com/office/officeart/2008/layout/HorizontalMultiLevelHierarchy"/>
    <dgm:cxn modelId="{E935C942-4F77-4BF4-815E-0B79FB80DAF1}" type="presOf" srcId="{045FD0A2-ED1F-4AC1-9F4E-DB3B8047FD3C}" destId="{74BFDD62-375B-4D90-A1CB-251138B1AFB6}" srcOrd="0" destOrd="0" presId="urn:microsoft.com/office/officeart/2008/layout/HorizontalMultiLevelHierarchy"/>
    <dgm:cxn modelId="{E9ECF360-897D-45B1-97A5-D04103A66BC4}" type="presOf" srcId="{EED3EEA6-CB5C-4B6B-A75C-AE0618498DCF}" destId="{2CB0EB6E-F943-41A3-9DCC-1404F0AF251F}" srcOrd="0" destOrd="0" presId="urn:microsoft.com/office/officeart/2008/layout/HorizontalMultiLevelHierarchy"/>
    <dgm:cxn modelId="{B51D81F6-B7B7-451E-A2E3-6F727BF105CD}" type="presOf" srcId="{A60B4AFA-D414-47AC-9AD3-EE9502671569}" destId="{019B6E15-C3B3-44A8-9B30-984255C16A72}" srcOrd="0" destOrd="0" presId="urn:microsoft.com/office/officeart/2008/layout/HorizontalMultiLevelHierarchy"/>
    <dgm:cxn modelId="{F064006D-D584-459D-8178-F37F4C1ABEF6}" type="presOf" srcId="{AFB908B9-AE0C-4F9E-9906-9E64F90E2279}" destId="{96E36989-7948-4974-A882-C8894D86A692}" srcOrd="0" destOrd="0" presId="urn:microsoft.com/office/officeart/2008/layout/HorizontalMultiLevelHierarchy"/>
    <dgm:cxn modelId="{636D5488-0E92-44C1-877B-DD37EDC7CED5}" type="presOf" srcId="{55AB0870-E0C5-46B9-9995-A81E9721C5F8}" destId="{B7389454-B883-4DBB-B4CD-EC4E5666EE1B}" srcOrd="0" destOrd="0" presId="urn:microsoft.com/office/officeart/2008/layout/HorizontalMultiLevelHierarchy"/>
    <dgm:cxn modelId="{C60AE11A-158E-4BBD-B7D8-F63159811B53}" type="presOf" srcId="{78A96641-9844-4C45-A9B0-694B7E547BC8}" destId="{0A365AA3-28A5-4B96-9669-937B50115FE3}" srcOrd="0" destOrd="0" presId="urn:microsoft.com/office/officeart/2008/layout/HorizontalMultiLevelHierarchy"/>
    <dgm:cxn modelId="{7CD46DFA-7094-4956-AD57-BC97952AA362}" type="presOf" srcId="{C72A0C73-4895-4CDA-89C8-9C8C59EE7038}" destId="{5420E905-C884-49C2-A9D9-7B3242A90361}" srcOrd="1" destOrd="0" presId="urn:microsoft.com/office/officeart/2008/layout/HorizontalMultiLevelHierarchy"/>
    <dgm:cxn modelId="{80B15880-FB64-4F48-B2B4-5CF9FFFF7CD7}" srcId="{045FD0A2-ED1F-4AC1-9F4E-DB3B8047FD3C}" destId="{98A5C6AC-DE57-4FAB-86D1-41C46665ACE5}" srcOrd="2" destOrd="0" parTransId="{C72A0C73-4895-4CDA-89C8-9C8C59EE7038}" sibTransId="{B919EC55-FDAB-41C9-8055-60BD51CDC15D}"/>
    <dgm:cxn modelId="{4254D2FE-9F4A-476A-88B3-B105F7D1BB91}" type="presOf" srcId="{95F28C27-E47B-45C7-8AC6-FE678FCA1B71}" destId="{651BB1E2-5DC4-48BC-B970-C9C88436CC5A}" srcOrd="1" destOrd="0" presId="urn:microsoft.com/office/officeart/2008/layout/HorizontalMultiLevelHierarchy"/>
    <dgm:cxn modelId="{7050316E-7E08-47CC-BE8C-F45174B5A6AC}" srcId="{0C03ED9B-1AC7-4BA7-960E-44F95C26DF0B}" destId="{045FD0A2-ED1F-4AC1-9F4E-DB3B8047FD3C}" srcOrd="4" destOrd="0" parTransId="{7C692EB9-249E-448E-B113-01BEB648F3AD}" sibTransId="{560ED36A-4BC2-42AC-B4AA-AB9092298824}"/>
    <dgm:cxn modelId="{C224CB13-BCC0-4CF4-8FCE-52F9DCD21A29}" srcId="{0C03ED9B-1AC7-4BA7-960E-44F95C26DF0B}" destId="{716F23B1-68FD-4D1A-8267-835D876A067F}" srcOrd="1" destOrd="0" parTransId="{431790A0-016B-4D2A-BA3B-1D0B00B86F0C}" sibTransId="{71E8505F-9FCD-4954-BA2B-3C1F958F2D02}"/>
    <dgm:cxn modelId="{F6B286D6-7492-4C4D-A9E9-63D8FE40EA8B}" type="presOf" srcId="{9D5B9C24-4916-4B89-8521-E4E5E77E0E8D}" destId="{3F8E9C69-1313-4F27-ACF2-8F095697A4A7}" srcOrd="0" destOrd="0" presId="urn:microsoft.com/office/officeart/2008/layout/HorizontalMultiLevelHierarchy"/>
    <dgm:cxn modelId="{5C545762-1DFD-4405-AE69-E8A1E7505011}" type="presOf" srcId="{D5610408-3DA7-48AB-9639-E916F9CD1219}" destId="{3C8F3754-298E-4CDF-AEB7-4C0EA8BE5CCB}" srcOrd="1" destOrd="0" presId="urn:microsoft.com/office/officeart/2008/layout/HorizontalMultiLevelHierarchy"/>
    <dgm:cxn modelId="{7C4F37A0-945C-4877-B3AA-E534E22F4D1F}" type="presOf" srcId="{EED3EEA6-CB5C-4B6B-A75C-AE0618498DCF}" destId="{2778B77F-054B-42BD-81F8-C098123D0383}" srcOrd="1" destOrd="0" presId="urn:microsoft.com/office/officeart/2008/layout/HorizontalMultiLevelHierarchy"/>
    <dgm:cxn modelId="{382CFD9F-3378-43D6-9957-139AC5C4C22F}" type="presOf" srcId="{E472ACDF-9E7E-466F-9942-7DCCB3C8801D}" destId="{B0C1E87B-48E2-4BD6-BF88-9FC123A79BEA}" srcOrd="0" destOrd="0" presId="urn:microsoft.com/office/officeart/2008/layout/HorizontalMultiLevelHierarchy"/>
    <dgm:cxn modelId="{5F8CB906-F138-47E2-87CA-069AC86F54AE}" type="presOf" srcId="{DED2D0E7-3B35-4930-B4F8-64B76B7D04F5}" destId="{07F7D5E8-BB75-40DE-B34C-92C9BD549AE3}" srcOrd="0" destOrd="0" presId="urn:microsoft.com/office/officeart/2008/layout/HorizontalMultiLevelHierarchy"/>
    <dgm:cxn modelId="{7C6196AD-E1E0-4AC7-B3A0-DBBFB0896D41}" type="presOf" srcId="{0D96C9B6-99DE-433D-85B5-0B3E22B9ED9B}" destId="{DE08EE68-76F7-4F5C-8E1B-1B20307EC9F8}" srcOrd="0" destOrd="0" presId="urn:microsoft.com/office/officeart/2008/layout/HorizontalMultiLevelHierarchy"/>
    <dgm:cxn modelId="{8C43C944-E27F-46A9-A143-3EB72A1955C9}" type="presOf" srcId="{CDDAD206-9B9F-4006-9B5C-7BFC58EA2752}" destId="{098F7B35-79E9-4585-9667-99260DF4099A}" srcOrd="0" destOrd="0" presId="urn:microsoft.com/office/officeart/2008/layout/HorizontalMultiLevelHierarchy"/>
    <dgm:cxn modelId="{80295389-E8E8-4AF9-9E76-11382FBD5E90}" type="presOf" srcId="{0CA3403F-F142-4FFF-A39C-D3B0B327FEA8}" destId="{355AB27B-CF3D-4CF7-989D-6A44CF037960}" srcOrd="1" destOrd="0" presId="urn:microsoft.com/office/officeart/2008/layout/HorizontalMultiLevelHierarchy"/>
    <dgm:cxn modelId="{119D69B5-458F-4656-9507-3BF8EFBA30EB}" type="presOf" srcId="{98A5C6AC-DE57-4FAB-86D1-41C46665ACE5}" destId="{4283368F-238C-4265-A917-54F57D0603A8}" srcOrd="0" destOrd="0" presId="urn:microsoft.com/office/officeart/2008/layout/HorizontalMultiLevelHierarchy"/>
    <dgm:cxn modelId="{5B066200-A172-4DB6-BE5F-7D75FC4C1820}" srcId="{0C03ED9B-1AC7-4BA7-960E-44F95C26DF0B}" destId="{98D518D8-9657-4510-AE5F-C456F28A3249}" srcOrd="2" destOrd="0" parTransId="{8AB54A88-3481-4F19-9B60-F1D6BDE8A969}" sibTransId="{ED3CC3D5-1968-4C39-AF34-84083E1003FC}"/>
    <dgm:cxn modelId="{57BAEB4B-6AE8-497C-9E65-919B360438CC}" type="presOf" srcId="{431790A0-016B-4D2A-BA3B-1D0B00B86F0C}" destId="{2E5F1149-6D59-4AEB-A6BF-D26497236BF0}" srcOrd="1" destOrd="0" presId="urn:microsoft.com/office/officeart/2008/layout/HorizontalMultiLevelHierarchy"/>
    <dgm:cxn modelId="{F59FBC10-8A14-43E0-B0E6-BA5513B8F26F}" type="presOf" srcId="{78A96641-9844-4C45-A9B0-694B7E547BC8}" destId="{7A4DC911-A036-4F68-ACAC-2BA61DD179E3}" srcOrd="1" destOrd="0" presId="urn:microsoft.com/office/officeart/2008/layout/HorizontalMultiLevelHierarchy"/>
    <dgm:cxn modelId="{5B758315-4E56-407F-84C1-D17717E4A7AA}" type="presOf" srcId="{8AB54A88-3481-4F19-9B60-F1D6BDE8A969}" destId="{35CDB63F-7B5D-4307-B0CF-D211B67E9312}" srcOrd="0" destOrd="0" presId="urn:microsoft.com/office/officeart/2008/layout/HorizontalMultiLevelHierarchy"/>
    <dgm:cxn modelId="{DCFEEBE5-8E0C-4670-BD59-4B36071C4D2D}" type="presOf" srcId="{716F23B1-68FD-4D1A-8267-835D876A067F}" destId="{CBAA298A-AA76-44C0-B91D-D78919C2CAE5}" srcOrd="0" destOrd="0" presId="urn:microsoft.com/office/officeart/2008/layout/HorizontalMultiLevelHierarchy"/>
    <dgm:cxn modelId="{0657CA10-4771-4F6C-B8AC-9FE6F65CC92C}" type="presOf" srcId="{B9A2BE0B-1BFE-404E-9A28-83AD072515C9}" destId="{85FEBF62-6316-4DB0-8EE4-31803D1BF890}" srcOrd="0" destOrd="0" presId="urn:microsoft.com/office/officeart/2008/layout/HorizontalMultiLevelHierarchy"/>
    <dgm:cxn modelId="{77C2C7AB-03C2-4C7B-A323-88F8BBE89346}" srcId="{8EC678FF-D1E3-40A0-92F7-A0CF26675D89}" destId="{9F4945E8-4793-49C7-9C33-A9DDD6E07921}" srcOrd="0" destOrd="0" parTransId="{D5610408-3DA7-48AB-9639-E916F9CD1219}" sibTransId="{FD59196C-E32B-475F-8FBD-0C6B70932552}"/>
    <dgm:cxn modelId="{9451C8EE-8D14-4E90-A1E4-152877EFC1F9}" srcId="{ABC66AC5-E0C9-4FDE-B702-6AAB3D12A228}" destId="{AC5C5D0D-DC49-4D24-94D4-CCA25A3CF1BE}" srcOrd="1" destOrd="0" parTransId="{F1AA2129-3304-4C02-9F55-6CCF04EFF5DE}" sibTransId="{7670DE0F-CEBC-4C8E-BECA-6233F0BD938C}"/>
    <dgm:cxn modelId="{AF167D2C-E194-40CC-B674-F1CE6CA7C83D}" type="presOf" srcId="{F1AA2129-3304-4C02-9F55-6CCF04EFF5DE}" destId="{B2C74015-2414-4D56-9E97-DB1445430D85}" srcOrd="0" destOrd="0" presId="urn:microsoft.com/office/officeart/2008/layout/HorizontalMultiLevelHierarchy"/>
    <dgm:cxn modelId="{294471B3-F8F2-4CC9-83D4-979CA97D6916}" type="presOf" srcId="{98D518D8-9657-4510-AE5F-C456F28A3249}" destId="{78E8CA18-629D-49BB-90EE-C149A24FB7BE}" srcOrd="0" destOrd="0" presId="urn:microsoft.com/office/officeart/2008/layout/HorizontalMultiLevelHierarchy"/>
    <dgm:cxn modelId="{F4406366-92B8-4D54-BFD9-6C01A41CA948}" type="presOf" srcId="{E472ACDF-9E7E-466F-9942-7DCCB3C8801D}" destId="{31D89958-AA2A-4A59-BB9B-2206503C9CD2}" srcOrd="1" destOrd="0" presId="urn:microsoft.com/office/officeart/2008/layout/HorizontalMultiLevelHierarchy"/>
    <dgm:cxn modelId="{3EDAD549-BD10-4976-9E8D-19D7A55908D0}" type="presOf" srcId="{4049BED0-CFC0-4B8C-ACB1-6438CFF5F506}" destId="{CF25992D-7C6A-445B-89DA-FED0BA99D71C}" srcOrd="0" destOrd="0" presId="urn:microsoft.com/office/officeart/2008/layout/HorizontalMultiLevelHierarchy"/>
    <dgm:cxn modelId="{81D39F43-9646-43AF-BB08-4F29F477300A}" type="presOf" srcId="{4049BED0-CFC0-4B8C-ACB1-6438CFF5F506}" destId="{279C1CF1-A966-4A68-803A-0F8B24EEE6F8}" srcOrd="1" destOrd="0" presId="urn:microsoft.com/office/officeart/2008/layout/HorizontalMultiLevelHierarchy"/>
    <dgm:cxn modelId="{04B2AFFF-2E0A-4A39-BD19-CB3C95396AA7}" srcId="{0C03ED9B-1AC7-4BA7-960E-44F95C26DF0B}" destId="{BC89C82B-539D-46AB-AC70-E1F0950D95A2}" srcOrd="6" destOrd="0" parTransId="{CE555467-755A-44A3-B81B-B1A9C51866B4}" sibTransId="{815E9957-C3A3-41BD-A318-453BC598E80F}"/>
    <dgm:cxn modelId="{81E428CE-AF8D-43C4-85D8-1C54E1F0B8BB}" srcId="{ABC66AC5-E0C9-4FDE-B702-6AAB3D12A228}" destId="{0546DD22-B992-4687-B2D9-4B1737E11283}" srcOrd="2" destOrd="0" parTransId="{CDDAD206-9B9F-4006-9B5C-7BFC58EA2752}" sibTransId="{4995B1F7-EE77-4177-B263-9C39B37E028C}"/>
    <dgm:cxn modelId="{733E21AA-1CC2-4444-8B1A-48EF62A9CBC7}" type="presOf" srcId="{0CA3403F-F142-4FFF-A39C-D3B0B327FEA8}" destId="{4484A9D6-492A-48A8-9357-C1F6554DDED0}" srcOrd="0" destOrd="0" presId="urn:microsoft.com/office/officeart/2008/layout/HorizontalMultiLevelHierarchy"/>
    <dgm:cxn modelId="{4D6DFBB1-9D52-48DB-9D80-7FC436D1E0BD}" type="presOf" srcId="{3E63925D-ED2C-404E-9197-69C6722141AB}" destId="{1D5FF97F-84B5-40DE-B622-D3ECB69C3DF6}" srcOrd="0" destOrd="0" presId="urn:microsoft.com/office/officeart/2008/layout/HorizontalMultiLevelHierarchy"/>
    <dgm:cxn modelId="{4DAADF0D-B325-4C56-A640-38226BEF7CBC}" type="presOf" srcId="{A16DC810-DB83-4422-8B29-C3E531F01311}" destId="{5F78CF96-7F19-4BEF-9F71-34B091E252F9}" srcOrd="0" destOrd="0" presId="urn:microsoft.com/office/officeart/2008/layout/HorizontalMultiLevelHierarchy"/>
    <dgm:cxn modelId="{2D4CD3A9-0C30-4CB1-9B72-B3292E97372D}" type="presOf" srcId="{F1AA2129-3304-4C02-9F55-6CCF04EFF5DE}" destId="{817BD1DA-3E6B-4ECF-82C9-4EEACE16DBAF}" srcOrd="1" destOrd="0" presId="urn:microsoft.com/office/officeart/2008/layout/HorizontalMultiLevelHierarchy"/>
    <dgm:cxn modelId="{18B503EC-88BD-4A9C-9440-C4BEC5EA5337}" type="presParOf" srcId="{85FEBF62-6316-4DB0-8EE4-31803D1BF890}" destId="{E1C7CD5D-2E84-4681-9EDD-373E2622E6E7}" srcOrd="0" destOrd="0" presId="urn:microsoft.com/office/officeart/2008/layout/HorizontalMultiLevelHierarchy"/>
    <dgm:cxn modelId="{A99BDF84-85B9-4B87-8ECA-474F0263150F}" type="presParOf" srcId="{E1C7CD5D-2E84-4681-9EDD-373E2622E6E7}" destId="{91766939-44F9-4701-99D1-799411075B5E}" srcOrd="0" destOrd="0" presId="urn:microsoft.com/office/officeart/2008/layout/HorizontalMultiLevelHierarchy"/>
    <dgm:cxn modelId="{6FD57A21-45D2-4997-A514-68C2DD96D3D9}" type="presParOf" srcId="{E1C7CD5D-2E84-4681-9EDD-373E2622E6E7}" destId="{F32EF717-9764-435F-8F82-67F1816176B4}" srcOrd="1" destOrd="0" presId="urn:microsoft.com/office/officeart/2008/layout/HorizontalMultiLevelHierarchy"/>
    <dgm:cxn modelId="{65CCCF43-9205-41A0-9E08-2E6EAAB93AB9}" type="presParOf" srcId="{F32EF717-9764-435F-8F82-67F1816176B4}" destId="{4484A9D6-492A-48A8-9357-C1F6554DDED0}" srcOrd="0" destOrd="0" presId="urn:microsoft.com/office/officeart/2008/layout/HorizontalMultiLevelHierarchy"/>
    <dgm:cxn modelId="{F5EDA6C0-F088-4AC1-8820-7BD9106D34BF}" type="presParOf" srcId="{4484A9D6-492A-48A8-9357-C1F6554DDED0}" destId="{355AB27B-CF3D-4CF7-989D-6A44CF037960}" srcOrd="0" destOrd="0" presId="urn:microsoft.com/office/officeart/2008/layout/HorizontalMultiLevelHierarchy"/>
    <dgm:cxn modelId="{24A56108-A37E-4814-8A04-27B52437C1F4}" type="presParOf" srcId="{F32EF717-9764-435F-8F82-67F1816176B4}" destId="{70C3C6FE-743D-4584-BDF4-85A3BA784E2A}" srcOrd="1" destOrd="0" presId="urn:microsoft.com/office/officeart/2008/layout/HorizontalMultiLevelHierarchy"/>
    <dgm:cxn modelId="{BE01DB1D-867A-4C56-8F9C-A2FB396F3D88}" type="presParOf" srcId="{70C3C6FE-743D-4584-BDF4-85A3BA784E2A}" destId="{DE08EE68-76F7-4F5C-8E1B-1B20307EC9F8}" srcOrd="0" destOrd="0" presId="urn:microsoft.com/office/officeart/2008/layout/HorizontalMultiLevelHierarchy"/>
    <dgm:cxn modelId="{27DB899A-1957-4E81-88BA-6E0F13B6DF1C}" type="presParOf" srcId="{70C3C6FE-743D-4584-BDF4-85A3BA784E2A}" destId="{95701CC8-EA75-4B66-8C6A-218393E3837C}" srcOrd="1" destOrd="0" presId="urn:microsoft.com/office/officeart/2008/layout/HorizontalMultiLevelHierarchy"/>
    <dgm:cxn modelId="{B5E5FFCC-5EC7-4450-9EAA-346DEFC04FC6}" type="presParOf" srcId="{F32EF717-9764-435F-8F82-67F1816176B4}" destId="{41960533-A57D-4F44-B7D6-5C97BE5B4ED0}" srcOrd="2" destOrd="0" presId="urn:microsoft.com/office/officeart/2008/layout/HorizontalMultiLevelHierarchy"/>
    <dgm:cxn modelId="{38A4795B-E0A7-45A8-9FE3-0F82AAB2E849}" type="presParOf" srcId="{41960533-A57D-4F44-B7D6-5C97BE5B4ED0}" destId="{2E5F1149-6D59-4AEB-A6BF-D26497236BF0}" srcOrd="0" destOrd="0" presId="urn:microsoft.com/office/officeart/2008/layout/HorizontalMultiLevelHierarchy"/>
    <dgm:cxn modelId="{DC5C03D5-1198-4A40-9A16-F94471E0B9C9}" type="presParOf" srcId="{F32EF717-9764-435F-8F82-67F1816176B4}" destId="{CFF17A7D-631C-402C-BB36-B11576B758B8}" srcOrd="3" destOrd="0" presId="urn:microsoft.com/office/officeart/2008/layout/HorizontalMultiLevelHierarchy"/>
    <dgm:cxn modelId="{B5D2B7E9-4B85-4995-81DB-5077F410AB89}" type="presParOf" srcId="{CFF17A7D-631C-402C-BB36-B11576B758B8}" destId="{CBAA298A-AA76-44C0-B91D-D78919C2CAE5}" srcOrd="0" destOrd="0" presId="urn:microsoft.com/office/officeart/2008/layout/HorizontalMultiLevelHierarchy"/>
    <dgm:cxn modelId="{A1832783-3772-46FF-9E28-596228B33CFA}" type="presParOf" srcId="{CFF17A7D-631C-402C-BB36-B11576B758B8}" destId="{ADE5877C-C855-4F4F-A468-ECDBF345370F}" srcOrd="1" destOrd="0" presId="urn:microsoft.com/office/officeart/2008/layout/HorizontalMultiLevelHierarchy"/>
    <dgm:cxn modelId="{2E2F963F-4836-4136-A06F-83C88CFD0E4B}" type="presParOf" srcId="{F32EF717-9764-435F-8F82-67F1816176B4}" destId="{35CDB63F-7B5D-4307-B0CF-D211B67E9312}" srcOrd="4" destOrd="0" presId="urn:microsoft.com/office/officeart/2008/layout/HorizontalMultiLevelHierarchy"/>
    <dgm:cxn modelId="{9639EE60-1AE8-42C9-B2E2-B217E8DEF4D7}" type="presParOf" srcId="{35CDB63F-7B5D-4307-B0CF-D211B67E9312}" destId="{41B83E22-34AB-4435-92FF-15B2AED7B0ED}" srcOrd="0" destOrd="0" presId="urn:microsoft.com/office/officeart/2008/layout/HorizontalMultiLevelHierarchy"/>
    <dgm:cxn modelId="{3E29A113-0C90-4822-B1A7-0E8F03A9C64A}" type="presParOf" srcId="{F32EF717-9764-435F-8F82-67F1816176B4}" destId="{B40D5247-FEA3-4C34-9692-E9ADEBABBCFB}" srcOrd="5" destOrd="0" presId="urn:microsoft.com/office/officeart/2008/layout/HorizontalMultiLevelHierarchy"/>
    <dgm:cxn modelId="{63F472CF-C7D7-4286-B8C5-CB717C9E057E}" type="presParOf" srcId="{B40D5247-FEA3-4C34-9692-E9ADEBABBCFB}" destId="{78E8CA18-629D-49BB-90EE-C149A24FB7BE}" srcOrd="0" destOrd="0" presId="urn:microsoft.com/office/officeart/2008/layout/HorizontalMultiLevelHierarchy"/>
    <dgm:cxn modelId="{437B5ADF-97DB-4A36-862D-73AAF60B72D2}" type="presParOf" srcId="{B40D5247-FEA3-4C34-9692-E9ADEBABBCFB}" destId="{ECB9BAC8-5375-47F6-9BA2-ADDE0F21643F}" srcOrd="1" destOrd="0" presId="urn:microsoft.com/office/officeart/2008/layout/HorizontalMultiLevelHierarchy"/>
    <dgm:cxn modelId="{FDEE35D4-A59A-46B3-868D-F2D56FA9454D}" type="presParOf" srcId="{F32EF717-9764-435F-8F82-67F1816176B4}" destId="{0A365AA3-28A5-4B96-9669-937B50115FE3}" srcOrd="6" destOrd="0" presId="urn:microsoft.com/office/officeart/2008/layout/HorizontalMultiLevelHierarchy"/>
    <dgm:cxn modelId="{3BEA485C-379D-4F5D-A8FC-0401FB56917E}" type="presParOf" srcId="{0A365AA3-28A5-4B96-9669-937B50115FE3}" destId="{7A4DC911-A036-4F68-ACAC-2BA61DD179E3}" srcOrd="0" destOrd="0" presId="urn:microsoft.com/office/officeart/2008/layout/HorizontalMultiLevelHierarchy"/>
    <dgm:cxn modelId="{71F4AE48-1765-4278-A7C1-D114D048C60D}" type="presParOf" srcId="{F32EF717-9764-435F-8F82-67F1816176B4}" destId="{8BA650FF-8BC8-485C-8B2A-62C6C7AD1B04}" srcOrd="7" destOrd="0" presId="urn:microsoft.com/office/officeart/2008/layout/HorizontalMultiLevelHierarchy"/>
    <dgm:cxn modelId="{CB6C396F-540B-4222-9709-DDBF172A14A4}" type="presParOf" srcId="{8BA650FF-8BC8-485C-8B2A-62C6C7AD1B04}" destId="{96E36989-7948-4974-A882-C8894D86A692}" srcOrd="0" destOrd="0" presId="urn:microsoft.com/office/officeart/2008/layout/HorizontalMultiLevelHierarchy"/>
    <dgm:cxn modelId="{94A45A98-2125-4B7C-B8CD-444B558D9FE0}" type="presParOf" srcId="{8BA650FF-8BC8-485C-8B2A-62C6C7AD1B04}" destId="{DAEDE1E9-ABF6-463C-B1E4-DC1D473E6EC9}" srcOrd="1" destOrd="0" presId="urn:microsoft.com/office/officeart/2008/layout/HorizontalMultiLevelHierarchy"/>
    <dgm:cxn modelId="{9E7DB00D-35EB-459A-8A30-10F08DC92B79}" type="presParOf" srcId="{DAEDE1E9-ABF6-463C-B1E4-DC1D473E6EC9}" destId="{C922A454-CC40-479A-BD8C-DAE8C824576D}" srcOrd="0" destOrd="0" presId="urn:microsoft.com/office/officeart/2008/layout/HorizontalMultiLevelHierarchy"/>
    <dgm:cxn modelId="{A48E49F8-9F95-46F5-8140-FC0E596E934E}" type="presParOf" srcId="{C922A454-CC40-479A-BD8C-DAE8C824576D}" destId="{651BB1E2-5DC4-48BC-B970-C9C88436CC5A}" srcOrd="0" destOrd="0" presId="urn:microsoft.com/office/officeart/2008/layout/HorizontalMultiLevelHierarchy"/>
    <dgm:cxn modelId="{2055BCD9-F422-4EF6-9CF5-A93CEA0B0877}" type="presParOf" srcId="{DAEDE1E9-ABF6-463C-B1E4-DC1D473E6EC9}" destId="{26A63A23-4B57-41F8-A2D5-DE2F89BB1D9A}" srcOrd="1" destOrd="0" presId="urn:microsoft.com/office/officeart/2008/layout/HorizontalMultiLevelHierarchy"/>
    <dgm:cxn modelId="{205ECAE9-B3F5-408C-8AF4-CBFAD86A468B}" type="presParOf" srcId="{26A63A23-4B57-41F8-A2D5-DE2F89BB1D9A}" destId="{2EAB822B-C28B-4550-ADC9-FA25BA6144D8}" srcOrd="0" destOrd="0" presId="urn:microsoft.com/office/officeart/2008/layout/HorizontalMultiLevelHierarchy"/>
    <dgm:cxn modelId="{DD5BF891-E50A-4192-B8F5-EC16B69BDBB6}" type="presParOf" srcId="{26A63A23-4B57-41F8-A2D5-DE2F89BB1D9A}" destId="{E5404E70-8606-4881-B794-10E3454DE146}" srcOrd="1" destOrd="0" presId="urn:microsoft.com/office/officeart/2008/layout/HorizontalMultiLevelHierarchy"/>
    <dgm:cxn modelId="{013AB358-E724-45BC-A58B-6B00A1B2D3D7}" type="presParOf" srcId="{E5404E70-8606-4881-B794-10E3454DE146}" destId="{B0C1E87B-48E2-4BD6-BF88-9FC123A79BEA}" srcOrd="0" destOrd="0" presId="urn:microsoft.com/office/officeart/2008/layout/HorizontalMultiLevelHierarchy"/>
    <dgm:cxn modelId="{EF174F6A-6577-47EB-BFDC-C005B517A8C2}" type="presParOf" srcId="{B0C1E87B-48E2-4BD6-BF88-9FC123A79BEA}" destId="{31D89958-AA2A-4A59-BB9B-2206503C9CD2}" srcOrd="0" destOrd="0" presId="urn:microsoft.com/office/officeart/2008/layout/HorizontalMultiLevelHierarchy"/>
    <dgm:cxn modelId="{05C0B071-DA86-43B7-9E09-289DF66795B4}" type="presParOf" srcId="{E5404E70-8606-4881-B794-10E3454DE146}" destId="{60FD32FE-5B26-43D3-A3AF-16E94299555C}" srcOrd="1" destOrd="0" presId="urn:microsoft.com/office/officeart/2008/layout/HorizontalMultiLevelHierarchy"/>
    <dgm:cxn modelId="{F1EA97DE-80FD-49E6-AAD4-D8549A99E46D}" type="presParOf" srcId="{60FD32FE-5B26-43D3-A3AF-16E94299555C}" destId="{019B6E15-C3B3-44A8-9B30-984255C16A72}" srcOrd="0" destOrd="0" presId="urn:microsoft.com/office/officeart/2008/layout/HorizontalMultiLevelHierarchy"/>
    <dgm:cxn modelId="{3D553960-7FC6-4C6D-9017-A45FFA4C1812}" type="presParOf" srcId="{60FD32FE-5B26-43D3-A3AF-16E94299555C}" destId="{DA12CB75-109F-443C-B434-15C62978ACE4}" srcOrd="1" destOrd="0" presId="urn:microsoft.com/office/officeart/2008/layout/HorizontalMultiLevelHierarchy"/>
    <dgm:cxn modelId="{7F705C3B-6B3B-4770-AE05-FD0C37399EF8}" type="presParOf" srcId="{E5404E70-8606-4881-B794-10E3454DE146}" destId="{B2C74015-2414-4D56-9E97-DB1445430D85}" srcOrd="2" destOrd="0" presId="urn:microsoft.com/office/officeart/2008/layout/HorizontalMultiLevelHierarchy"/>
    <dgm:cxn modelId="{BEA49C86-3E95-4DE8-992A-ED77C5E8E627}" type="presParOf" srcId="{B2C74015-2414-4D56-9E97-DB1445430D85}" destId="{817BD1DA-3E6B-4ECF-82C9-4EEACE16DBAF}" srcOrd="0" destOrd="0" presId="urn:microsoft.com/office/officeart/2008/layout/HorizontalMultiLevelHierarchy"/>
    <dgm:cxn modelId="{19EFC2EA-8C48-4ECB-A42B-169D94977695}" type="presParOf" srcId="{E5404E70-8606-4881-B794-10E3454DE146}" destId="{399CD396-6611-41C8-9D48-AC59C91745A1}" srcOrd="3" destOrd="0" presId="urn:microsoft.com/office/officeart/2008/layout/HorizontalMultiLevelHierarchy"/>
    <dgm:cxn modelId="{1EB11200-3A50-437E-A492-52139CD2122B}" type="presParOf" srcId="{399CD396-6611-41C8-9D48-AC59C91745A1}" destId="{2A78D9D7-48C7-4D79-873D-5C8501A874EC}" srcOrd="0" destOrd="0" presId="urn:microsoft.com/office/officeart/2008/layout/HorizontalMultiLevelHierarchy"/>
    <dgm:cxn modelId="{1E67C597-D2CD-413C-AD6F-8F59BCFCE8BD}" type="presParOf" srcId="{399CD396-6611-41C8-9D48-AC59C91745A1}" destId="{8F1BC4F3-CF86-4525-9078-215D2B6A4291}" srcOrd="1" destOrd="0" presId="urn:microsoft.com/office/officeart/2008/layout/HorizontalMultiLevelHierarchy"/>
    <dgm:cxn modelId="{23A73CF5-03EE-4A8E-A358-FB0ED5DA0346}" type="presParOf" srcId="{E5404E70-8606-4881-B794-10E3454DE146}" destId="{098F7B35-79E9-4585-9667-99260DF4099A}" srcOrd="4" destOrd="0" presId="urn:microsoft.com/office/officeart/2008/layout/HorizontalMultiLevelHierarchy"/>
    <dgm:cxn modelId="{11F35DB7-37C4-42FF-9612-3EDFBEDB9F81}" type="presParOf" srcId="{098F7B35-79E9-4585-9667-99260DF4099A}" destId="{2740F684-79A2-46D3-AA08-E3CC0BA7BF37}" srcOrd="0" destOrd="0" presId="urn:microsoft.com/office/officeart/2008/layout/HorizontalMultiLevelHierarchy"/>
    <dgm:cxn modelId="{2BED9D54-AE0F-4ECD-8BDD-95CD5F78ABD5}" type="presParOf" srcId="{E5404E70-8606-4881-B794-10E3454DE146}" destId="{D8C17D78-D2F5-45C4-922D-395C74E4439E}" srcOrd="5" destOrd="0" presId="urn:microsoft.com/office/officeart/2008/layout/HorizontalMultiLevelHierarchy"/>
    <dgm:cxn modelId="{D86FD036-E4AB-4C77-B6D6-E6925FD6DBF2}" type="presParOf" srcId="{D8C17D78-D2F5-45C4-922D-395C74E4439E}" destId="{57D77B7F-A907-497D-85F0-B4C9B371D5AD}" srcOrd="0" destOrd="0" presId="urn:microsoft.com/office/officeart/2008/layout/HorizontalMultiLevelHierarchy"/>
    <dgm:cxn modelId="{BC55A6E0-B686-4226-8852-94957886CF21}" type="presParOf" srcId="{D8C17D78-D2F5-45C4-922D-395C74E4439E}" destId="{B644D255-14D3-4FB1-BF49-B6C54C7D793C}" srcOrd="1" destOrd="0" presId="urn:microsoft.com/office/officeart/2008/layout/HorizontalMultiLevelHierarchy"/>
    <dgm:cxn modelId="{5CDDFB8A-00DC-4DE4-AAB5-DEC62F45E2F0}" type="presParOf" srcId="{F32EF717-9764-435F-8F82-67F1816176B4}" destId="{B044B217-419C-4E74-8C16-25622416E3BD}" srcOrd="8" destOrd="0" presId="urn:microsoft.com/office/officeart/2008/layout/HorizontalMultiLevelHierarchy"/>
    <dgm:cxn modelId="{D00821C7-98EF-4DA3-90A8-5E1C25F4AA44}" type="presParOf" srcId="{B044B217-419C-4E74-8C16-25622416E3BD}" destId="{471133CD-9FC7-45A6-9927-2A8CFB1AC0B8}" srcOrd="0" destOrd="0" presId="urn:microsoft.com/office/officeart/2008/layout/HorizontalMultiLevelHierarchy"/>
    <dgm:cxn modelId="{BDF9E358-E84F-4285-9184-CBFFE46D5FC3}" type="presParOf" srcId="{F32EF717-9764-435F-8F82-67F1816176B4}" destId="{F6AEE0BD-694A-4000-B900-31AB57F4CB86}" srcOrd="9" destOrd="0" presId="urn:microsoft.com/office/officeart/2008/layout/HorizontalMultiLevelHierarchy"/>
    <dgm:cxn modelId="{79BD974B-8923-47B5-8883-3DFA58582177}" type="presParOf" srcId="{F6AEE0BD-694A-4000-B900-31AB57F4CB86}" destId="{74BFDD62-375B-4D90-A1CB-251138B1AFB6}" srcOrd="0" destOrd="0" presId="urn:microsoft.com/office/officeart/2008/layout/HorizontalMultiLevelHierarchy"/>
    <dgm:cxn modelId="{A487A58F-1BD1-458F-9857-CBC142881C6A}" type="presParOf" srcId="{F6AEE0BD-694A-4000-B900-31AB57F4CB86}" destId="{448CC709-FCAA-4A4B-AA0E-DAAA2E1680CE}" srcOrd="1" destOrd="0" presId="urn:microsoft.com/office/officeart/2008/layout/HorizontalMultiLevelHierarchy"/>
    <dgm:cxn modelId="{85B02484-57B9-4388-9C73-337318C3658C}" type="presParOf" srcId="{448CC709-FCAA-4A4B-AA0E-DAAA2E1680CE}" destId="{1D5FF97F-84B5-40DE-B622-D3ECB69C3DF6}" srcOrd="0" destOrd="0" presId="urn:microsoft.com/office/officeart/2008/layout/HorizontalMultiLevelHierarchy"/>
    <dgm:cxn modelId="{9EC58A1D-1B9A-4463-A68D-E76E7148A85F}" type="presParOf" srcId="{1D5FF97F-84B5-40DE-B622-D3ECB69C3DF6}" destId="{056E437F-FAE1-47D1-844B-9AA3777391CB}" srcOrd="0" destOrd="0" presId="urn:microsoft.com/office/officeart/2008/layout/HorizontalMultiLevelHierarchy"/>
    <dgm:cxn modelId="{7A9285D3-CF36-45CA-9463-F129AE92144F}" type="presParOf" srcId="{448CC709-FCAA-4A4B-AA0E-DAAA2E1680CE}" destId="{F9B6F6E1-978F-4A84-8CA0-3F71FD896B2E}" srcOrd="1" destOrd="0" presId="urn:microsoft.com/office/officeart/2008/layout/HorizontalMultiLevelHierarchy"/>
    <dgm:cxn modelId="{CF212954-DEA0-4E18-8430-F68B7FF523F4}" type="presParOf" srcId="{F9B6F6E1-978F-4A84-8CA0-3F71FD896B2E}" destId="{3F8E9C69-1313-4F27-ACF2-8F095697A4A7}" srcOrd="0" destOrd="0" presId="urn:microsoft.com/office/officeart/2008/layout/HorizontalMultiLevelHierarchy"/>
    <dgm:cxn modelId="{A23662C3-437F-44A7-9365-5D1C153A8509}" type="presParOf" srcId="{F9B6F6E1-978F-4A84-8CA0-3F71FD896B2E}" destId="{8DDE9DF8-B48A-45A7-9ADC-853242FDD1F7}" srcOrd="1" destOrd="0" presId="urn:microsoft.com/office/officeart/2008/layout/HorizontalMultiLevelHierarchy"/>
    <dgm:cxn modelId="{95220392-AA97-4FDC-90F3-43EECF92D334}" type="presParOf" srcId="{448CC709-FCAA-4A4B-AA0E-DAAA2E1680CE}" destId="{CF25992D-7C6A-445B-89DA-FED0BA99D71C}" srcOrd="2" destOrd="0" presId="urn:microsoft.com/office/officeart/2008/layout/HorizontalMultiLevelHierarchy"/>
    <dgm:cxn modelId="{5E43631B-176D-495C-BDF8-0A7376571D75}" type="presParOf" srcId="{CF25992D-7C6A-445B-89DA-FED0BA99D71C}" destId="{279C1CF1-A966-4A68-803A-0F8B24EEE6F8}" srcOrd="0" destOrd="0" presId="urn:microsoft.com/office/officeart/2008/layout/HorizontalMultiLevelHierarchy"/>
    <dgm:cxn modelId="{37CA4CD9-CA6E-4632-B24A-F832834E09CA}" type="presParOf" srcId="{448CC709-FCAA-4A4B-AA0E-DAAA2E1680CE}" destId="{F60B86CA-A8D6-4637-AD82-BD2C22F0E6AA}" srcOrd="3" destOrd="0" presId="urn:microsoft.com/office/officeart/2008/layout/HorizontalMultiLevelHierarchy"/>
    <dgm:cxn modelId="{05A53716-B911-4BE1-BFDA-DB48D01D2C09}" type="presParOf" srcId="{F60B86CA-A8D6-4637-AD82-BD2C22F0E6AA}" destId="{B7389454-B883-4DBB-B4CD-EC4E5666EE1B}" srcOrd="0" destOrd="0" presId="urn:microsoft.com/office/officeart/2008/layout/HorizontalMultiLevelHierarchy"/>
    <dgm:cxn modelId="{189C140B-871E-449A-BC73-1D8153D285C2}" type="presParOf" srcId="{F60B86CA-A8D6-4637-AD82-BD2C22F0E6AA}" destId="{6531A3BA-1821-4552-B3F7-C06E61B22F8E}" srcOrd="1" destOrd="0" presId="urn:microsoft.com/office/officeart/2008/layout/HorizontalMultiLevelHierarchy"/>
    <dgm:cxn modelId="{BDB2D696-ADBC-4EE4-8A72-26C9ABAD4216}" type="presParOf" srcId="{448CC709-FCAA-4A4B-AA0E-DAAA2E1680CE}" destId="{FC82A7CA-5FBA-4DD1-BE04-AB476A446B94}" srcOrd="4" destOrd="0" presId="urn:microsoft.com/office/officeart/2008/layout/HorizontalMultiLevelHierarchy"/>
    <dgm:cxn modelId="{434F42EF-93E8-4665-A514-4113DF6DF2D5}" type="presParOf" srcId="{FC82A7CA-5FBA-4DD1-BE04-AB476A446B94}" destId="{5420E905-C884-49C2-A9D9-7B3242A90361}" srcOrd="0" destOrd="0" presId="urn:microsoft.com/office/officeart/2008/layout/HorizontalMultiLevelHierarchy"/>
    <dgm:cxn modelId="{BEFCC5DD-0F87-4DFB-BAFD-99B08CD72BC5}" type="presParOf" srcId="{448CC709-FCAA-4A4B-AA0E-DAAA2E1680CE}" destId="{18B95491-E8C1-4FD7-A72D-C46CD7C1E935}" srcOrd="5" destOrd="0" presId="urn:microsoft.com/office/officeart/2008/layout/HorizontalMultiLevelHierarchy"/>
    <dgm:cxn modelId="{28E9B45B-A4C1-48F8-8D31-E67428697955}" type="presParOf" srcId="{18B95491-E8C1-4FD7-A72D-C46CD7C1E935}" destId="{4283368F-238C-4265-A917-54F57D0603A8}" srcOrd="0" destOrd="0" presId="urn:microsoft.com/office/officeart/2008/layout/HorizontalMultiLevelHierarchy"/>
    <dgm:cxn modelId="{3BE0B253-AC4F-4846-AE9E-A5211FCA1B6B}" type="presParOf" srcId="{18B95491-E8C1-4FD7-A72D-C46CD7C1E935}" destId="{74FC658E-731D-4EA7-B5D4-32612E39A77C}" srcOrd="1" destOrd="0" presId="urn:microsoft.com/office/officeart/2008/layout/HorizontalMultiLevelHierarchy"/>
    <dgm:cxn modelId="{8D240C67-FBDE-455E-BCF6-3AF8E8274EF7}" type="presParOf" srcId="{448CC709-FCAA-4A4B-AA0E-DAAA2E1680CE}" destId="{07F7D5E8-BB75-40DE-B34C-92C9BD549AE3}" srcOrd="6" destOrd="0" presId="urn:microsoft.com/office/officeart/2008/layout/HorizontalMultiLevelHierarchy"/>
    <dgm:cxn modelId="{0A4A3A37-B8A3-4649-B8BA-184E319BADA0}" type="presParOf" srcId="{07F7D5E8-BB75-40DE-B34C-92C9BD549AE3}" destId="{6AA39079-E775-45D2-8C24-1443CA5CC52E}" srcOrd="0" destOrd="0" presId="urn:microsoft.com/office/officeart/2008/layout/HorizontalMultiLevelHierarchy"/>
    <dgm:cxn modelId="{94755D3A-7A09-4846-B824-4197A386206D}" type="presParOf" srcId="{448CC709-FCAA-4A4B-AA0E-DAAA2E1680CE}" destId="{250B70E3-2B6E-494A-BF90-9AE67399750A}" srcOrd="7" destOrd="0" presId="urn:microsoft.com/office/officeart/2008/layout/HorizontalMultiLevelHierarchy"/>
    <dgm:cxn modelId="{995A2F10-32C8-4814-A1F5-99C85375F396}" type="presParOf" srcId="{250B70E3-2B6E-494A-BF90-9AE67399750A}" destId="{5F78CF96-7F19-4BEF-9F71-34B091E252F9}" srcOrd="0" destOrd="0" presId="urn:microsoft.com/office/officeart/2008/layout/HorizontalMultiLevelHierarchy"/>
    <dgm:cxn modelId="{CEC51412-8466-4398-A686-91DC47D77D8F}" type="presParOf" srcId="{250B70E3-2B6E-494A-BF90-9AE67399750A}" destId="{167151EE-7D8E-4D10-B0B5-DAD52B6B9E0A}" srcOrd="1" destOrd="0" presId="urn:microsoft.com/office/officeart/2008/layout/HorizontalMultiLevelHierarchy"/>
    <dgm:cxn modelId="{F9209693-4D44-438E-A811-8E7FA2F584D1}" type="presParOf" srcId="{448CC709-FCAA-4A4B-AA0E-DAAA2E1680CE}" destId="{B243800D-9263-44E7-8E65-6F329D1E6328}" srcOrd="8" destOrd="0" presId="urn:microsoft.com/office/officeart/2008/layout/HorizontalMultiLevelHierarchy"/>
    <dgm:cxn modelId="{3FB0E360-D65F-4106-8DE2-9494FA516AC2}" type="presParOf" srcId="{B243800D-9263-44E7-8E65-6F329D1E6328}" destId="{5CF847AC-F408-414C-ABF4-C3879A48B2E5}" srcOrd="0" destOrd="0" presId="urn:microsoft.com/office/officeart/2008/layout/HorizontalMultiLevelHierarchy"/>
    <dgm:cxn modelId="{714A936D-C353-424F-9E1A-973F0A45664A}" type="presParOf" srcId="{448CC709-FCAA-4A4B-AA0E-DAAA2E1680CE}" destId="{3D703E78-BA96-4FD2-8A9E-5A27A456EB23}" srcOrd="9" destOrd="0" presId="urn:microsoft.com/office/officeart/2008/layout/HorizontalMultiLevelHierarchy"/>
    <dgm:cxn modelId="{13E824D9-990A-443E-8DFE-96D45DCC1903}" type="presParOf" srcId="{3D703E78-BA96-4FD2-8A9E-5A27A456EB23}" destId="{39B2356F-9BAC-49AD-B9FE-ABAAD9E1684D}" srcOrd="0" destOrd="0" presId="urn:microsoft.com/office/officeart/2008/layout/HorizontalMultiLevelHierarchy"/>
    <dgm:cxn modelId="{99205643-9EB3-4E8C-ADDB-B591FCFC9374}" type="presParOf" srcId="{3D703E78-BA96-4FD2-8A9E-5A27A456EB23}" destId="{DBE7B467-5F55-4BBC-9C47-0B0274333D3B}" srcOrd="1" destOrd="0" presId="urn:microsoft.com/office/officeart/2008/layout/HorizontalMultiLevelHierarchy"/>
    <dgm:cxn modelId="{9CA0FF0B-CD23-4479-97CC-64CC14CA421A}" type="presParOf" srcId="{F32EF717-9764-435F-8F82-67F1816176B4}" destId="{2CB0EB6E-F943-41A3-9DCC-1404F0AF251F}" srcOrd="10" destOrd="0" presId="urn:microsoft.com/office/officeart/2008/layout/HorizontalMultiLevelHierarchy"/>
    <dgm:cxn modelId="{34AC5C2F-E718-4F4B-8592-197146A3DAFD}" type="presParOf" srcId="{2CB0EB6E-F943-41A3-9DCC-1404F0AF251F}" destId="{2778B77F-054B-42BD-81F8-C098123D0383}" srcOrd="0" destOrd="0" presId="urn:microsoft.com/office/officeart/2008/layout/HorizontalMultiLevelHierarchy"/>
    <dgm:cxn modelId="{FA50F9D5-4A3C-43B0-8CEC-94FDF7508F2D}" type="presParOf" srcId="{F32EF717-9764-435F-8F82-67F1816176B4}" destId="{15BACC8C-4ED1-4517-982C-D4374A719FB5}" srcOrd="11" destOrd="0" presId="urn:microsoft.com/office/officeart/2008/layout/HorizontalMultiLevelHierarchy"/>
    <dgm:cxn modelId="{86D0D40B-E972-409C-BED3-746D1CCE2836}" type="presParOf" srcId="{15BACC8C-4ED1-4517-982C-D4374A719FB5}" destId="{993BCD0C-CF67-4B3A-87CA-AD37E6B0CCF9}" srcOrd="0" destOrd="0" presId="urn:microsoft.com/office/officeart/2008/layout/HorizontalMultiLevelHierarchy"/>
    <dgm:cxn modelId="{A9B8C46E-39C9-4744-B281-EA7C7488BE27}" type="presParOf" srcId="{15BACC8C-4ED1-4517-982C-D4374A719FB5}" destId="{3C51AB81-18C9-474A-A939-53C33FC29EFB}" srcOrd="1" destOrd="0" presId="urn:microsoft.com/office/officeart/2008/layout/HorizontalMultiLevelHierarchy"/>
    <dgm:cxn modelId="{403ED338-033B-49E4-932B-860FD0FDB9F8}" type="presParOf" srcId="{3C51AB81-18C9-474A-A939-53C33FC29EFB}" destId="{1E28810E-39F2-4EF6-97C4-F5354AD998DA}" srcOrd="0" destOrd="0" presId="urn:microsoft.com/office/officeart/2008/layout/HorizontalMultiLevelHierarchy"/>
    <dgm:cxn modelId="{2969BE82-A483-4617-BE2E-33A90EDACD60}" type="presParOf" srcId="{1E28810E-39F2-4EF6-97C4-F5354AD998DA}" destId="{3C8F3754-298E-4CDF-AEB7-4C0EA8BE5CCB}" srcOrd="0" destOrd="0" presId="urn:microsoft.com/office/officeart/2008/layout/HorizontalMultiLevelHierarchy"/>
    <dgm:cxn modelId="{ACCD6272-4194-4FEB-8A8F-EA0EF1E1FC34}" type="presParOf" srcId="{3C51AB81-18C9-474A-A939-53C33FC29EFB}" destId="{E02FCB2F-31F2-46E1-8740-3A12C6ACD9E1}" srcOrd="1" destOrd="0" presId="urn:microsoft.com/office/officeart/2008/layout/HorizontalMultiLevelHierarchy"/>
    <dgm:cxn modelId="{9B33B87B-DEAF-4908-97F4-02A2D016C5BE}" type="presParOf" srcId="{E02FCB2F-31F2-46E1-8740-3A12C6ACD9E1}" destId="{DA6528C6-C144-44D2-A276-02749B167DE9}" srcOrd="0" destOrd="0" presId="urn:microsoft.com/office/officeart/2008/layout/HorizontalMultiLevelHierarchy"/>
    <dgm:cxn modelId="{42701FBF-6CD6-4122-8641-958EEA46F7AF}" type="presParOf" srcId="{E02FCB2F-31F2-46E1-8740-3A12C6ACD9E1}" destId="{A143B795-542B-4A68-A7BE-88B26C4D00CC}" srcOrd="1" destOrd="0" presId="urn:microsoft.com/office/officeart/2008/layout/HorizontalMultiLevelHierarchy"/>
    <dgm:cxn modelId="{5035ADE6-EF02-48EA-9BB1-DC679BD22D1F}" type="presParOf" srcId="{F32EF717-9764-435F-8F82-67F1816176B4}" destId="{651D7E03-1FFB-46AB-A763-34DF4DA8537C}" srcOrd="12" destOrd="0" presId="urn:microsoft.com/office/officeart/2008/layout/HorizontalMultiLevelHierarchy"/>
    <dgm:cxn modelId="{4B0963CB-998D-4B29-A171-AC38BB9F2D85}" type="presParOf" srcId="{651D7E03-1FFB-46AB-A763-34DF4DA8537C}" destId="{C7F0D67D-F0FD-484A-A6BE-2FF0A9D95FED}" srcOrd="0" destOrd="0" presId="urn:microsoft.com/office/officeart/2008/layout/HorizontalMultiLevelHierarchy"/>
    <dgm:cxn modelId="{43DCC3C8-2443-4191-A9F4-DDC93B2A60B8}" type="presParOf" srcId="{F32EF717-9764-435F-8F82-67F1816176B4}" destId="{4DCD27AA-672E-42BC-9C50-07D9047601BE}" srcOrd="13" destOrd="0" presId="urn:microsoft.com/office/officeart/2008/layout/HorizontalMultiLevelHierarchy"/>
    <dgm:cxn modelId="{B96BE677-8DD7-4E01-B6A1-BD200FF97943}" type="presParOf" srcId="{4DCD27AA-672E-42BC-9C50-07D9047601BE}" destId="{BFB8F785-8636-4F25-8755-1AE0AFDAB7E6}" srcOrd="0" destOrd="0" presId="urn:microsoft.com/office/officeart/2008/layout/HorizontalMultiLevelHierarchy"/>
    <dgm:cxn modelId="{FAA5B831-E302-447F-965C-9875851AB678}" type="presParOf" srcId="{4DCD27AA-672E-42BC-9C50-07D9047601BE}" destId="{5DA910EC-350D-4339-B520-3D9C2445E8A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D7E03-1FFB-46AB-A763-34DF4DA8537C}">
      <dsp:nvSpPr>
        <dsp:cNvPr id="0" name=""/>
        <dsp:cNvSpPr/>
      </dsp:nvSpPr>
      <dsp:spPr>
        <a:xfrm>
          <a:off x="1005868" y="2418925"/>
          <a:ext cx="313554" cy="2275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2275607"/>
              </a:lnTo>
              <a:lnTo>
                <a:pt x="313554" y="2275607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05218" y="3499301"/>
        <a:ext cx="114855" cy="114855"/>
      </dsp:txXfrm>
    </dsp:sp>
    <dsp:sp modelId="{1E28810E-39F2-4EF6-97C4-F5354AD998DA}">
      <dsp:nvSpPr>
        <dsp:cNvPr id="0" name=""/>
        <dsp:cNvSpPr/>
      </dsp:nvSpPr>
      <dsp:spPr>
        <a:xfrm>
          <a:off x="2659586" y="4254040"/>
          <a:ext cx="313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554" y="4572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808524" y="4291921"/>
        <a:ext cx="15677" cy="15677"/>
      </dsp:txXfrm>
    </dsp:sp>
    <dsp:sp modelId="{2CB0EB6E-F943-41A3-9DCC-1404F0AF251F}">
      <dsp:nvSpPr>
        <dsp:cNvPr id="0" name=""/>
        <dsp:cNvSpPr/>
      </dsp:nvSpPr>
      <dsp:spPr>
        <a:xfrm>
          <a:off x="1005868" y="2418925"/>
          <a:ext cx="313554" cy="1880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1880835"/>
              </a:lnTo>
              <a:lnTo>
                <a:pt x="313554" y="1880835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14976" y="3311673"/>
        <a:ext cx="95339" cy="95339"/>
      </dsp:txXfrm>
    </dsp:sp>
    <dsp:sp modelId="{B243800D-9263-44E7-8E65-6F329D1E6328}">
      <dsp:nvSpPr>
        <dsp:cNvPr id="0" name=""/>
        <dsp:cNvSpPr/>
      </dsp:nvSpPr>
      <dsp:spPr>
        <a:xfrm>
          <a:off x="2843344" y="3222053"/>
          <a:ext cx="313554" cy="709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709808"/>
              </a:lnTo>
              <a:lnTo>
                <a:pt x="313554" y="70980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80722" y="3557558"/>
        <a:ext cx="38798" cy="38798"/>
      </dsp:txXfrm>
    </dsp:sp>
    <dsp:sp modelId="{07F7D5E8-BB75-40DE-B34C-92C9BD549AE3}">
      <dsp:nvSpPr>
        <dsp:cNvPr id="0" name=""/>
        <dsp:cNvSpPr/>
      </dsp:nvSpPr>
      <dsp:spPr>
        <a:xfrm>
          <a:off x="2843344" y="3222053"/>
          <a:ext cx="313554" cy="341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341910"/>
              </a:lnTo>
              <a:lnTo>
                <a:pt x="313554" y="34191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88523" y="3381410"/>
        <a:ext cx="23195" cy="23195"/>
      </dsp:txXfrm>
    </dsp:sp>
    <dsp:sp modelId="{FC82A7CA-5FBA-4DD1-BE04-AB476A446B94}">
      <dsp:nvSpPr>
        <dsp:cNvPr id="0" name=""/>
        <dsp:cNvSpPr/>
      </dsp:nvSpPr>
      <dsp:spPr>
        <a:xfrm>
          <a:off x="2843344" y="3163339"/>
          <a:ext cx="313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8713"/>
              </a:moveTo>
              <a:lnTo>
                <a:pt x="156777" y="58713"/>
              </a:lnTo>
              <a:lnTo>
                <a:pt x="156777" y="45720"/>
              </a:lnTo>
              <a:lnTo>
                <a:pt x="313554" y="4572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92276" y="3201214"/>
        <a:ext cx="15691" cy="15691"/>
      </dsp:txXfrm>
    </dsp:sp>
    <dsp:sp modelId="{CF25992D-7C6A-445B-89DA-FED0BA99D71C}">
      <dsp:nvSpPr>
        <dsp:cNvPr id="0" name=""/>
        <dsp:cNvSpPr/>
      </dsp:nvSpPr>
      <dsp:spPr>
        <a:xfrm>
          <a:off x="2843344" y="2854155"/>
          <a:ext cx="313554" cy="367898"/>
        </a:xfrm>
        <a:custGeom>
          <a:avLst/>
          <a:gdLst/>
          <a:ahLst/>
          <a:cxnLst/>
          <a:rect l="0" t="0" r="0" b="0"/>
          <a:pathLst>
            <a:path>
              <a:moveTo>
                <a:pt x="0" y="367898"/>
              </a:moveTo>
              <a:lnTo>
                <a:pt x="156777" y="367898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88037" y="3026019"/>
        <a:ext cx="24169" cy="24169"/>
      </dsp:txXfrm>
    </dsp:sp>
    <dsp:sp modelId="{1D5FF97F-84B5-40DE-B622-D3ECB69C3DF6}">
      <dsp:nvSpPr>
        <dsp:cNvPr id="0" name=""/>
        <dsp:cNvSpPr/>
      </dsp:nvSpPr>
      <dsp:spPr>
        <a:xfrm>
          <a:off x="2843344" y="2499251"/>
          <a:ext cx="313554" cy="722802"/>
        </a:xfrm>
        <a:custGeom>
          <a:avLst/>
          <a:gdLst/>
          <a:ahLst/>
          <a:cxnLst/>
          <a:rect l="0" t="0" r="0" b="0"/>
          <a:pathLst>
            <a:path>
              <a:moveTo>
                <a:pt x="0" y="722802"/>
              </a:moveTo>
              <a:lnTo>
                <a:pt x="156777" y="722802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80424" y="2840955"/>
        <a:ext cx="39394" cy="39394"/>
      </dsp:txXfrm>
    </dsp:sp>
    <dsp:sp modelId="{B044B217-419C-4E74-8C16-25622416E3BD}">
      <dsp:nvSpPr>
        <dsp:cNvPr id="0" name=""/>
        <dsp:cNvSpPr/>
      </dsp:nvSpPr>
      <dsp:spPr>
        <a:xfrm>
          <a:off x="1005868" y="2418925"/>
          <a:ext cx="313554" cy="803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803128"/>
              </a:lnTo>
              <a:lnTo>
                <a:pt x="313554" y="803128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41091" y="2798935"/>
        <a:ext cx="43108" cy="43108"/>
      </dsp:txXfrm>
    </dsp:sp>
    <dsp:sp modelId="{098F7B35-79E9-4585-9667-99260DF4099A}">
      <dsp:nvSpPr>
        <dsp:cNvPr id="0" name=""/>
        <dsp:cNvSpPr/>
      </dsp:nvSpPr>
      <dsp:spPr>
        <a:xfrm>
          <a:off x="4176781" y="2144346"/>
          <a:ext cx="487122" cy="364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561" y="0"/>
              </a:lnTo>
              <a:lnTo>
                <a:pt x="243561" y="364908"/>
              </a:lnTo>
              <a:lnTo>
                <a:pt x="487122" y="36490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4405126" y="2311584"/>
        <a:ext cx="30432" cy="30432"/>
      </dsp:txXfrm>
    </dsp:sp>
    <dsp:sp modelId="{B2C74015-2414-4D56-9E97-DB1445430D85}">
      <dsp:nvSpPr>
        <dsp:cNvPr id="0" name=""/>
        <dsp:cNvSpPr/>
      </dsp:nvSpPr>
      <dsp:spPr>
        <a:xfrm>
          <a:off x="4176781" y="2098626"/>
          <a:ext cx="487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3561" y="45720"/>
              </a:lnTo>
              <a:lnTo>
                <a:pt x="243561" y="52208"/>
              </a:lnTo>
              <a:lnTo>
                <a:pt x="487122" y="5220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4408163" y="2132167"/>
        <a:ext cx="24358" cy="24358"/>
      </dsp:txXfrm>
    </dsp:sp>
    <dsp:sp modelId="{B0C1E87B-48E2-4BD6-BF88-9FC123A79BEA}">
      <dsp:nvSpPr>
        <dsp:cNvPr id="0" name=""/>
        <dsp:cNvSpPr/>
      </dsp:nvSpPr>
      <dsp:spPr>
        <a:xfrm>
          <a:off x="4176781" y="1785926"/>
          <a:ext cx="487122" cy="358419"/>
        </a:xfrm>
        <a:custGeom>
          <a:avLst/>
          <a:gdLst/>
          <a:ahLst/>
          <a:cxnLst/>
          <a:rect l="0" t="0" r="0" b="0"/>
          <a:pathLst>
            <a:path>
              <a:moveTo>
                <a:pt x="0" y="358419"/>
              </a:moveTo>
              <a:lnTo>
                <a:pt x="243561" y="358419"/>
              </a:lnTo>
              <a:lnTo>
                <a:pt x="243561" y="0"/>
              </a:lnTo>
              <a:lnTo>
                <a:pt x="487122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4405223" y="1950017"/>
        <a:ext cx="30238" cy="30238"/>
      </dsp:txXfrm>
    </dsp:sp>
    <dsp:sp modelId="{C922A454-CC40-479A-BD8C-DAE8C824576D}">
      <dsp:nvSpPr>
        <dsp:cNvPr id="0" name=""/>
        <dsp:cNvSpPr/>
      </dsp:nvSpPr>
      <dsp:spPr>
        <a:xfrm>
          <a:off x="2659586" y="2098626"/>
          <a:ext cx="313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554" y="4572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808524" y="2136507"/>
        <a:ext cx="15677" cy="15677"/>
      </dsp:txXfrm>
    </dsp:sp>
    <dsp:sp modelId="{0A365AA3-28A5-4B96-9669-937B50115FE3}">
      <dsp:nvSpPr>
        <dsp:cNvPr id="0" name=""/>
        <dsp:cNvSpPr/>
      </dsp:nvSpPr>
      <dsp:spPr>
        <a:xfrm>
          <a:off x="1005868" y="2144346"/>
          <a:ext cx="313554" cy="274578"/>
        </a:xfrm>
        <a:custGeom>
          <a:avLst/>
          <a:gdLst/>
          <a:ahLst/>
          <a:cxnLst/>
          <a:rect l="0" t="0" r="0" b="0"/>
          <a:pathLst>
            <a:path>
              <a:moveTo>
                <a:pt x="0" y="274578"/>
              </a:moveTo>
              <a:lnTo>
                <a:pt x="156777" y="274578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52226" y="2271216"/>
        <a:ext cx="20839" cy="20839"/>
      </dsp:txXfrm>
    </dsp:sp>
    <dsp:sp modelId="{35CDB63F-7B5D-4307-B0CF-D211B67E9312}">
      <dsp:nvSpPr>
        <dsp:cNvPr id="0" name=""/>
        <dsp:cNvSpPr/>
      </dsp:nvSpPr>
      <dsp:spPr>
        <a:xfrm>
          <a:off x="1005868" y="1291638"/>
          <a:ext cx="313554" cy="1127286"/>
        </a:xfrm>
        <a:custGeom>
          <a:avLst/>
          <a:gdLst/>
          <a:ahLst/>
          <a:cxnLst/>
          <a:rect l="0" t="0" r="0" b="0"/>
          <a:pathLst>
            <a:path>
              <a:moveTo>
                <a:pt x="0" y="1127286"/>
              </a:moveTo>
              <a:lnTo>
                <a:pt x="156777" y="1127286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33394" y="1826030"/>
        <a:ext cx="58504" cy="58504"/>
      </dsp:txXfrm>
    </dsp:sp>
    <dsp:sp modelId="{41960533-A57D-4F44-B7D6-5C97BE5B4ED0}">
      <dsp:nvSpPr>
        <dsp:cNvPr id="0" name=""/>
        <dsp:cNvSpPr/>
      </dsp:nvSpPr>
      <dsp:spPr>
        <a:xfrm>
          <a:off x="1005868" y="732044"/>
          <a:ext cx="313554" cy="1686880"/>
        </a:xfrm>
        <a:custGeom>
          <a:avLst/>
          <a:gdLst/>
          <a:ahLst/>
          <a:cxnLst/>
          <a:rect l="0" t="0" r="0" b="0"/>
          <a:pathLst>
            <a:path>
              <a:moveTo>
                <a:pt x="0" y="1686880"/>
              </a:moveTo>
              <a:lnTo>
                <a:pt x="156777" y="1686880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19751" y="1532590"/>
        <a:ext cx="85788" cy="85788"/>
      </dsp:txXfrm>
    </dsp:sp>
    <dsp:sp modelId="{4484A9D6-492A-48A8-9357-C1F6554DDED0}">
      <dsp:nvSpPr>
        <dsp:cNvPr id="0" name=""/>
        <dsp:cNvSpPr/>
      </dsp:nvSpPr>
      <dsp:spPr>
        <a:xfrm>
          <a:off x="1005868" y="211883"/>
          <a:ext cx="313554" cy="2207041"/>
        </a:xfrm>
        <a:custGeom>
          <a:avLst/>
          <a:gdLst/>
          <a:ahLst/>
          <a:cxnLst/>
          <a:rect l="0" t="0" r="0" b="0"/>
          <a:pathLst>
            <a:path>
              <a:moveTo>
                <a:pt x="0" y="2207041"/>
              </a:moveTo>
              <a:lnTo>
                <a:pt x="156777" y="2207041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06916" y="1259674"/>
        <a:ext cx="111460" cy="111460"/>
      </dsp:txXfrm>
    </dsp:sp>
    <dsp:sp modelId="{91766939-44F9-4701-99D1-799411075B5E}">
      <dsp:nvSpPr>
        <dsp:cNvPr id="0" name=""/>
        <dsp:cNvSpPr/>
      </dsp:nvSpPr>
      <dsp:spPr>
        <a:xfrm rot="16200000">
          <a:off x="488106" y="2238113"/>
          <a:ext cx="673900" cy="36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Type C</a:t>
          </a:r>
          <a:endParaRPr lang="en-GB" sz="1200" kern="1200">
            <a:latin typeface="+mj-lt"/>
            <a:cs typeface="Times New Roman" panose="02020603050405020304" pitchFamily="18" charset="0"/>
          </a:endParaRPr>
        </a:p>
      </dsp:txBody>
      <dsp:txXfrm>
        <a:off x="488106" y="2238113"/>
        <a:ext cx="673900" cy="361624"/>
      </dsp:txXfrm>
    </dsp:sp>
    <dsp:sp modelId="{DE08EE68-76F7-4F5C-8E1B-1B20307EC9F8}">
      <dsp:nvSpPr>
        <dsp:cNvPr id="0" name=""/>
        <dsp:cNvSpPr/>
      </dsp:nvSpPr>
      <dsp:spPr>
        <a:xfrm>
          <a:off x="1319423" y="5678"/>
          <a:ext cx="1958695" cy="41241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i="0" kern="1200" dirty="0" err="1">
              <a:latin typeface="+mj-lt"/>
              <a:ea typeface="+mn-ea"/>
              <a:cs typeface="Times New Roman" panose="02020603050405020304" pitchFamily="18" charset="0"/>
            </a:rPr>
            <a:t>infinitival</a:t>
          </a:r>
          <a: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  <a:t> existential</a:t>
          </a:r>
          <a:b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</a:br>
          <a: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  <a:t>(</a:t>
          </a:r>
          <a:r>
            <a:rPr lang="de-DE" sz="1200" b="0" i="0" kern="1200" dirty="0" err="1">
              <a:latin typeface="+mj-lt"/>
              <a:ea typeface="+mn-ea"/>
              <a:cs typeface="Times New Roman" panose="02020603050405020304" pitchFamily="18" charset="0"/>
            </a:rPr>
            <a:t>syntactic</a:t>
          </a:r>
          <a: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i="0" kern="1200" dirty="0" err="1">
              <a:latin typeface="+mj-lt"/>
              <a:ea typeface="+mn-ea"/>
              <a:cs typeface="Times New Roman" panose="02020603050405020304" pitchFamily="18" charset="0"/>
            </a:rPr>
            <a:t>agglomerate</a:t>
          </a:r>
          <a: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  <a:t>)</a:t>
          </a:r>
          <a:endParaRPr lang="en-GB" sz="1200" b="0" i="0" kern="1200" dirty="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1319423" y="5678"/>
        <a:ext cx="1958695" cy="412410"/>
      </dsp:txXfrm>
    </dsp:sp>
    <dsp:sp modelId="{CBAA298A-AA76-44C0-B91D-D78919C2CAE5}">
      <dsp:nvSpPr>
        <dsp:cNvPr id="0" name=""/>
        <dsp:cNvSpPr/>
      </dsp:nvSpPr>
      <dsp:spPr>
        <a:xfrm>
          <a:off x="1319423" y="537583"/>
          <a:ext cx="1976740" cy="3889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>
              <a:latin typeface="+mj-lt"/>
              <a:ea typeface="+mn-ea"/>
              <a:cs typeface="Times New Roman" panose="02020603050405020304" pitchFamily="18" charset="0"/>
            </a:rPr>
            <a:t>modal infinitive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/>
          </a:r>
          <a:b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</a:b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kern="1200" baseline="-25000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не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)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ли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)</a:t>
          </a:r>
          <a:r>
            <a:rPr lang="en-GB" sz="1200" b="0" i="1" kern="1200">
              <a:latin typeface="+mj-lt"/>
              <a:ea typeface="+mn-ea"/>
              <a:cs typeface="Times New Roman" panose="02020603050405020304" pitchFamily="18" charset="0"/>
            </a:rPr>
            <a:t> </a:t>
          </a:r>
        </a:p>
      </dsp:txBody>
      <dsp:txXfrm>
        <a:off x="1319423" y="537583"/>
        <a:ext cx="1976740" cy="388922"/>
      </dsp:txXfrm>
    </dsp:sp>
    <dsp:sp modelId="{78E8CA18-629D-49BB-90EE-C149A24FB7BE}">
      <dsp:nvSpPr>
        <dsp:cNvPr id="0" name=""/>
        <dsp:cNvSpPr/>
      </dsp:nvSpPr>
      <dsp:spPr>
        <a:xfrm>
          <a:off x="1319423" y="1046000"/>
          <a:ext cx="1938048" cy="49127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>
              <a:latin typeface="+mj-lt"/>
              <a:ea typeface="+mn-ea"/>
              <a:cs typeface="Times New Roman" panose="02020603050405020304" pitchFamily="18" charset="0"/>
            </a:rPr>
            <a:t>experiencer predicative  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/>
          </a:r>
          <a:b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</a:br>
          <a:r>
            <a:rPr lang="en-GB" sz="1200" b="0" i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i="0" kern="1200" baseline="-25000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en-GB" sz="1200" b="0" i="0" kern="120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>не</a:t>
          </a:r>
          <a:r>
            <a:rPr lang="de-DE" sz="1200" b="0" i="0" kern="1200">
              <a:latin typeface="+mj-lt"/>
              <a:ea typeface="+mn-ea"/>
              <a:cs typeface="Times New Roman" panose="02020603050405020304" pitchFamily="18" charset="0"/>
            </a:rPr>
            <a:t>) 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>до </a:t>
          </a:r>
          <a:r>
            <a:rPr lang="de-DE" sz="1200" b="0" i="0" kern="1200">
              <a:latin typeface="+mj-lt"/>
              <a:ea typeface="+mn-ea"/>
              <a:cs typeface="Times New Roman" panose="02020603050405020304" pitchFamily="18" charset="0"/>
            </a:rPr>
            <a:t>Y</a:t>
          </a:r>
          <a:r>
            <a:rPr lang="de-DE" sz="1200" b="0" i="0" kern="1200" baseline="-25000">
              <a:latin typeface="+mj-lt"/>
              <a:ea typeface="+mn-ea"/>
              <a:cs typeface="Times New Roman" panose="02020603050405020304" pitchFamily="18" charset="0"/>
            </a:rPr>
            <a:t>gen</a:t>
          </a:r>
          <a:r>
            <a:rPr lang="de-DE" sz="1200" b="0" i="0" kern="120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>ли</a:t>
          </a:r>
          <a:r>
            <a:rPr lang="de-DE" sz="1200" b="0" i="0" kern="1200">
              <a:latin typeface="+mj-lt"/>
              <a:ea typeface="+mn-ea"/>
              <a:cs typeface="Times New Roman" panose="02020603050405020304" pitchFamily="18" charset="0"/>
            </a:rPr>
            <a:t>)</a:t>
          </a:r>
          <a:endParaRPr lang="en-GB" sz="1200" b="0" i="0" kern="12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1319423" y="1046000"/>
        <a:ext cx="1938048" cy="491276"/>
      </dsp:txXfrm>
    </dsp:sp>
    <dsp:sp modelId="{96E36989-7948-4974-A882-C8894D86A692}">
      <dsp:nvSpPr>
        <dsp:cNvPr id="0" name=""/>
        <dsp:cNvSpPr/>
      </dsp:nvSpPr>
      <dsp:spPr>
        <a:xfrm>
          <a:off x="1319423" y="1977156"/>
          <a:ext cx="1340162" cy="3343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reduplicative V</a:t>
          </a:r>
        </a:p>
      </dsp:txBody>
      <dsp:txXfrm>
        <a:off x="1319423" y="1977156"/>
        <a:ext cx="1340162" cy="334379"/>
      </dsp:txXfrm>
    </dsp:sp>
    <dsp:sp modelId="{2EAB822B-C28B-4550-ADC9-FA25BA6144D8}">
      <dsp:nvSpPr>
        <dsp:cNvPr id="0" name=""/>
        <dsp:cNvSpPr/>
      </dsp:nvSpPr>
      <dsp:spPr>
        <a:xfrm>
          <a:off x="2973140" y="2026641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не </a:t>
          </a:r>
          <a:r>
            <a:rPr lang="en-US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fin</a:t>
          </a:r>
          <a:endParaRPr lang="en-GB" sz="1200" b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2973140" y="2026641"/>
        <a:ext cx="1203641" cy="235409"/>
      </dsp:txXfrm>
    </dsp:sp>
    <dsp:sp modelId="{019B6E15-C3B3-44A8-9B30-984255C16A72}">
      <dsp:nvSpPr>
        <dsp:cNvPr id="0" name=""/>
        <dsp:cNvSpPr/>
      </dsp:nvSpPr>
      <dsp:spPr>
        <a:xfrm>
          <a:off x="4663903" y="1656772"/>
          <a:ext cx="1254342" cy="2583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>
              <a:latin typeface="+mj-lt"/>
              <a:ea typeface="+mn-ea"/>
              <a:cs typeface="Times New Roman" panose="02020603050405020304" pitchFamily="18" charset="0"/>
            </a:rPr>
            <a:t>V </a:t>
          </a:r>
          <a:r>
            <a:rPr lang="bg-BG" sz="1200" b="0" kern="1200" dirty="0">
              <a:latin typeface="+mj-lt"/>
              <a:ea typeface="+mn-ea"/>
              <a:cs typeface="Times New Roman" panose="02020603050405020304" pitchFamily="18" charset="0"/>
            </a:rPr>
            <a:t>не </a:t>
          </a:r>
          <a:r>
            <a:rPr lang="de-DE" sz="1200" b="0" kern="1200" dirty="0">
              <a:latin typeface="+mj-lt"/>
              <a:ea typeface="+mn-ea"/>
              <a:cs typeface="Times New Roman" panose="02020603050405020304" pitchFamily="18" charset="0"/>
            </a:rPr>
            <a:t>V</a:t>
          </a:r>
        </a:p>
      </dsp:txBody>
      <dsp:txXfrm>
        <a:off x="4663903" y="1656772"/>
        <a:ext cx="1254342" cy="258309"/>
      </dsp:txXfrm>
    </dsp:sp>
    <dsp:sp modelId="{2A78D9D7-48C7-4D79-873D-5C8501A874EC}">
      <dsp:nvSpPr>
        <dsp:cNvPr id="0" name=""/>
        <dsp:cNvSpPr/>
      </dsp:nvSpPr>
      <dsp:spPr>
        <a:xfrm>
          <a:off x="4663903" y="2034576"/>
          <a:ext cx="1254342" cy="232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так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endParaRPr lang="de-DE" sz="1200" b="0" i="1" kern="12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4663903" y="2034576"/>
        <a:ext cx="1254342" cy="232517"/>
      </dsp:txXfrm>
    </dsp:sp>
    <dsp:sp modelId="{57D77B7F-A907-497D-85F0-B4C9B371D5AD}">
      <dsp:nvSpPr>
        <dsp:cNvPr id="0" name=""/>
        <dsp:cNvSpPr/>
      </dsp:nvSpPr>
      <dsp:spPr>
        <a:xfrm>
          <a:off x="4663903" y="2386589"/>
          <a:ext cx="1254342" cy="2453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 да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/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и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V</a:t>
          </a:r>
        </a:p>
      </dsp:txBody>
      <dsp:txXfrm>
        <a:off x="4663903" y="2386589"/>
        <a:ext cx="1254342" cy="245332"/>
      </dsp:txXfrm>
    </dsp:sp>
    <dsp:sp modelId="{74BFDD62-375B-4D90-A1CB-251138B1AFB6}">
      <dsp:nvSpPr>
        <dsp:cNvPr id="0" name=""/>
        <dsp:cNvSpPr/>
      </dsp:nvSpPr>
      <dsp:spPr>
        <a:xfrm>
          <a:off x="1319423" y="3037384"/>
          <a:ext cx="1523921" cy="36933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reduplicative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non-V</a:t>
          </a:r>
          <a:endParaRPr lang="en-GB" sz="1200" b="0" kern="12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1319423" y="3037384"/>
        <a:ext cx="1523921" cy="369339"/>
      </dsp:txXfrm>
    </dsp:sp>
    <dsp:sp modelId="{3F8E9C69-1313-4F27-ACF2-8F095697A4A7}">
      <dsp:nvSpPr>
        <dsp:cNvPr id="0" name=""/>
        <dsp:cNvSpPr/>
      </dsp:nvSpPr>
      <dsp:spPr>
        <a:xfrm>
          <a:off x="3156898" y="2381546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есть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i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endParaRPr lang="en-GB" sz="1200" b="0" i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2381546"/>
        <a:ext cx="1203641" cy="235409"/>
      </dsp:txXfrm>
    </dsp:sp>
    <dsp:sp modelId="{B7389454-B883-4DBB-B4CD-EC4E5666EE1B}">
      <dsp:nvSpPr>
        <dsp:cNvPr id="0" name=""/>
        <dsp:cNvSpPr/>
      </dsp:nvSpPr>
      <dsp:spPr>
        <a:xfrm>
          <a:off x="3156898" y="2736450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X</a:t>
          </a:r>
          <a:r>
            <a:rPr lang="de-DE" sz="1200" b="0" i="0" kern="1200" baseline="-25000">
              <a:latin typeface="+mj-lt"/>
              <a:ea typeface="+mn-ea"/>
              <a:cs typeface="Times New Roman" panose="02020603050405020304" pitchFamily="18" charset="0"/>
            </a:rPr>
            <a:t>instr</a:t>
          </a:r>
          <a:endParaRPr lang="en-GB" sz="1200" b="0" kern="12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2736450"/>
        <a:ext cx="1203641" cy="235409"/>
      </dsp:txXfrm>
    </dsp:sp>
    <dsp:sp modelId="{4283368F-238C-4265-A917-54F57D0603A8}">
      <dsp:nvSpPr>
        <dsp:cNvPr id="0" name=""/>
        <dsp:cNvSpPr/>
      </dsp:nvSpPr>
      <dsp:spPr>
        <a:xfrm>
          <a:off x="3156898" y="3091355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как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endParaRPr lang="en-GB" sz="1200" b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3091355"/>
        <a:ext cx="1203641" cy="235409"/>
      </dsp:txXfrm>
    </dsp:sp>
    <dsp:sp modelId="{5F78CF96-7F19-4BEF-9F71-34B091E252F9}">
      <dsp:nvSpPr>
        <dsp:cNvPr id="0" name=""/>
        <dsp:cNvSpPr/>
      </dsp:nvSpPr>
      <dsp:spPr>
        <a:xfrm>
          <a:off x="3156898" y="3446259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err="1">
              <a:latin typeface="+mj-lt"/>
              <a:ea typeface="+mn-ea"/>
              <a:cs typeface="Times New Roman" panose="02020603050405020304" pitchFamily="18" charset="0"/>
            </a:rPr>
            <a:t>interr-neg</a:t>
          </a:r>
          <a:r>
            <a:rPr lang="de-DE" sz="1200" b="0" kern="1200" dirty="0">
              <a:latin typeface="+mj-lt"/>
              <a:ea typeface="+mn-ea"/>
              <a:cs typeface="Times New Roman" panose="02020603050405020304" pitchFamily="18" charset="0"/>
            </a:rPr>
            <a:t>, a X</a:t>
          </a:r>
          <a:endParaRPr lang="en-GB" sz="1200" b="0" kern="1200" dirty="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3446259"/>
        <a:ext cx="1203641" cy="235409"/>
      </dsp:txXfrm>
    </dsp:sp>
    <dsp:sp modelId="{39B2356F-9BAC-49AD-B9FE-ABAAD9E1684D}">
      <dsp:nvSpPr>
        <dsp:cNvPr id="0" name=""/>
        <dsp:cNvSpPr/>
      </dsp:nvSpPr>
      <dsp:spPr>
        <a:xfrm>
          <a:off x="3156898" y="3801163"/>
          <a:ext cx="1209865" cy="26139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err="1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 dirty="0" err="1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kern="120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kern="1200" dirty="0" err="1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 dirty="0" err="1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de-DE" sz="1200" b="0" kern="120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 dirty="0" err="1">
              <a:latin typeface="+mj-lt"/>
              <a:ea typeface="+mn-ea"/>
              <a:cs typeface="Times New Roman" panose="02020603050405020304" pitchFamily="18" charset="0"/>
            </a:rPr>
            <a:t>рознь</a:t>
          </a:r>
          <a:endParaRPr lang="en-GB" sz="1200" b="0" kern="1200" dirty="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3801163"/>
        <a:ext cx="1209865" cy="261397"/>
      </dsp:txXfrm>
    </dsp:sp>
    <dsp:sp modelId="{993BCD0C-CF67-4B3A-87CA-AD37E6B0CCF9}">
      <dsp:nvSpPr>
        <dsp:cNvPr id="0" name=""/>
        <dsp:cNvSpPr/>
      </dsp:nvSpPr>
      <dsp:spPr>
        <a:xfrm>
          <a:off x="1319423" y="4162121"/>
          <a:ext cx="1340162" cy="275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tautological</a:t>
          </a:r>
          <a:endParaRPr lang="en-GB" sz="1200" b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1319423" y="4162121"/>
        <a:ext cx="1340162" cy="275277"/>
      </dsp:txXfrm>
    </dsp:sp>
    <dsp:sp modelId="{DA6528C6-C144-44D2-A276-02749B167DE9}">
      <dsp:nvSpPr>
        <dsp:cNvPr id="0" name=""/>
        <dsp:cNvSpPr/>
      </dsp:nvSpPr>
      <dsp:spPr>
        <a:xfrm>
          <a:off x="2973140" y="4182055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 N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instr</a:t>
          </a:r>
          <a:endParaRPr lang="en-GB" sz="1200" b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2973140" y="4182055"/>
        <a:ext cx="1203641" cy="235409"/>
      </dsp:txXfrm>
    </dsp:sp>
    <dsp:sp modelId="{BFB8F785-8636-4F25-8755-1AE0AFDAB7E6}">
      <dsp:nvSpPr>
        <dsp:cNvPr id="0" name=""/>
        <dsp:cNvSpPr/>
      </dsp:nvSpPr>
      <dsp:spPr>
        <a:xfrm>
          <a:off x="1319423" y="4556894"/>
          <a:ext cx="1340162" cy="275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А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dv</a:t>
          </a:r>
          <a:r>
            <a:rPr lang="en-GB" sz="1200" b="0" kern="1200" baseline="-25000">
              <a:latin typeface="+mj-lt"/>
              <a:ea typeface="+mn-ea"/>
              <a:cs typeface="Times New Roman" panose="02020603050405020304" pitchFamily="18" charset="0"/>
            </a:rPr>
            <a:t>[how]</a:t>
          </a:r>
        </a:p>
      </dsp:txBody>
      <dsp:txXfrm>
        <a:off x="1319423" y="4556894"/>
        <a:ext cx="1340162" cy="275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D7E03-1FFB-46AB-A763-34DF4DA8537C}">
      <dsp:nvSpPr>
        <dsp:cNvPr id="0" name=""/>
        <dsp:cNvSpPr/>
      </dsp:nvSpPr>
      <dsp:spPr>
        <a:xfrm>
          <a:off x="1005868" y="2418925"/>
          <a:ext cx="313554" cy="2275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2275607"/>
              </a:lnTo>
              <a:lnTo>
                <a:pt x="313554" y="2275607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05218" y="3499301"/>
        <a:ext cx="114855" cy="114855"/>
      </dsp:txXfrm>
    </dsp:sp>
    <dsp:sp modelId="{1E28810E-39F2-4EF6-97C4-F5354AD998DA}">
      <dsp:nvSpPr>
        <dsp:cNvPr id="0" name=""/>
        <dsp:cNvSpPr/>
      </dsp:nvSpPr>
      <dsp:spPr>
        <a:xfrm>
          <a:off x="2659586" y="4254040"/>
          <a:ext cx="313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554" y="4572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808524" y="4291921"/>
        <a:ext cx="15677" cy="15677"/>
      </dsp:txXfrm>
    </dsp:sp>
    <dsp:sp modelId="{2CB0EB6E-F943-41A3-9DCC-1404F0AF251F}">
      <dsp:nvSpPr>
        <dsp:cNvPr id="0" name=""/>
        <dsp:cNvSpPr/>
      </dsp:nvSpPr>
      <dsp:spPr>
        <a:xfrm>
          <a:off x="1005868" y="2418925"/>
          <a:ext cx="313554" cy="1880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1880835"/>
              </a:lnTo>
              <a:lnTo>
                <a:pt x="313554" y="1880835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14976" y="3311673"/>
        <a:ext cx="95339" cy="95339"/>
      </dsp:txXfrm>
    </dsp:sp>
    <dsp:sp modelId="{B243800D-9263-44E7-8E65-6F329D1E6328}">
      <dsp:nvSpPr>
        <dsp:cNvPr id="0" name=""/>
        <dsp:cNvSpPr/>
      </dsp:nvSpPr>
      <dsp:spPr>
        <a:xfrm>
          <a:off x="2843344" y="3222053"/>
          <a:ext cx="313554" cy="709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709808"/>
              </a:lnTo>
              <a:lnTo>
                <a:pt x="313554" y="70980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80722" y="3557558"/>
        <a:ext cx="38798" cy="38798"/>
      </dsp:txXfrm>
    </dsp:sp>
    <dsp:sp modelId="{07F7D5E8-BB75-40DE-B34C-92C9BD549AE3}">
      <dsp:nvSpPr>
        <dsp:cNvPr id="0" name=""/>
        <dsp:cNvSpPr/>
      </dsp:nvSpPr>
      <dsp:spPr>
        <a:xfrm>
          <a:off x="2843344" y="3222053"/>
          <a:ext cx="313554" cy="341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341910"/>
              </a:lnTo>
              <a:lnTo>
                <a:pt x="313554" y="34191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88523" y="3381410"/>
        <a:ext cx="23195" cy="23195"/>
      </dsp:txXfrm>
    </dsp:sp>
    <dsp:sp modelId="{FC82A7CA-5FBA-4DD1-BE04-AB476A446B94}">
      <dsp:nvSpPr>
        <dsp:cNvPr id="0" name=""/>
        <dsp:cNvSpPr/>
      </dsp:nvSpPr>
      <dsp:spPr>
        <a:xfrm>
          <a:off x="2843344" y="3163339"/>
          <a:ext cx="313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8713"/>
              </a:moveTo>
              <a:lnTo>
                <a:pt x="156777" y="58713"/>
              </a:lnTo>
              <a:lnTo>
                <a:pt x="156777" y="45720"/>
              </a:lnTo>
              <a:lnTo>
                <a:pt x="313554" y="4572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92276" y="3201214"/>
        <a:ext cx="15691" cy="15691"/>
      </dsp:txXfrm>
    </dsp:sp>
    <dsp:sp modelId="{CF25992D-7C6A-445B-89DA-FED0BA99D71C}">
      <dsp:nvSpPr>
        <dsp:cNvPr id="0" name=""/>
        <dsp:cNvSpPr/>
      </dsp:nvSpPr>
      <dsp:spPr>
        <a:xfrm>
          <a:off x="2843344" y="2854155"/>
          <a:ext cx="313554" cy="367898"/>
        </a:xfrm>
        <a:custGeom>
          <a:avLst/>
          <a:gdLst/>
          <a:ahLst/>
          <a:cxnLst/>
          <a:rect l="0" t="0" r="0" b="0"/>
          <a:pathLst>
            <a:path>
              <a:moveTo>
                <a:pt x="0" y="367898"/>
              </a:moveTo>
              <a:lnTo>
                <a:pt x="156777" y="367898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88037" y="3026019"/>
        <a:ext cx="24169" cy="24169"/>
      </dsp:txXfrm>
    </dsp:sp>
    <dsp:sp modelId="{1D5FF97F-84B5-40DE-B622-D3ECB69C3DF6}">
      <dsp:nvSpPr>
        <dsp:cNvPr id="0" name=""/>
        <dsp:cNvSpPr/>
      </dsp:nvSpPr>
      <dsp:spPr>
        <a:xfrm>
          <a:off x="2843344" y="2499251"/>
          <a:ext cx="313554" cy="722802"/>
        </a:xfrm>
        <a:custGeom>
          <a:avLst/>
          <a:gdLst/>
          <a:ahLst/>
          <a:cxnLst/>
          <a:rect l="0" t="0" r="0" b="0"/>
          <a:pathLst>
            <a:path>
              <a:moveTo>
                <a:pt x="0" y="722802"/>
              </a:moveTo>
              <a:lnTo>
                <a:pt x="156777" y="722802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80424" y="2840955"/>
        <a:ext cx="39394" cy="39394"/>
      </dsp:txXfrm>
    </dsp:sp>
    <dsp:sp modelId="{B044B217-419C-4E74-8C16-25622416E3BD}">
      <dsp:nvSpPr>
        <dsp:cNvPr id="0" name=""/>
        <dsp:cNvSpPr/>
      </dsp:nvSpPr>
      <dsp:spPr>
        <a:xfrm>
          <a:off x="1005868" y="2418925"/>
          <a:ext cx="313554" cy="803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803128"/>
              </a:lnTo>
              <a:lnTo>
                <a:pt x="313554" y="803128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41091" y="2798935"/>
        <a:ext cx="43108" cy="43108"/>
      </dsp:txXfrm>
    </dsp:sp>
    <dsp:sp modelId="{098F7B35-79E9-4585-9667-99260DF4099A}">
      <dsp:nvSpPr>
        <dsp:cNvPr id="0" name=""/>
        <dsp:cNvSpPr/>
      </dsp:nvSpPr>
      <dsp:spPr>
        <a:xfrm>
          <a:off x="4176781" y="2144346"/>
          <a:ext cx="487122" cy="364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561" y="0"/>
              </a:lnTo>
              <a:lnTo>
                <a:pt x="243561" y="364908"/>
              </a:lnTo>
              <a:lnTo>
                <a:pt x="487122" y="36490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4405126" y="2311584"/>
        <a:ext cx="30432" cy="30432"/>
      </dsp:txXfrm>
    </dsp:sp>
    <dsp:sp modelId="{B2C74015-2414-4D56-9E97-DB1445430D85}">
      <dsp:nvSpPr>
        <dsp:cNvPr id="0" name=""/>
        <dsp:cNvSpPr/>
      </dsp:nvSpPr>
      <dsp:spPr>
        <a:xfrm>
          <a:off x="4176781" y="2098626"/>
          <a:ext cx="487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3561" y="45720"/>
              </a:lnTo>
              <a:lnTo>
                <a:pt x="243561" y="52208"/>
              </a:lnTo>
              <a:lnTo>
                <a:pt x="487122" y="5220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4408163" y="2132167"/>
        <a:ext cx="24358" cy="24358"/>
      </dsp:txXfrm>
    </dsp:sp>
    <dsp:sp modelId="{B0C1E87B-48E2-4BD6-BF88-9FC123A79BEA}">
      <dsp:nvSpPr>
        <dsp:cNvPr id="0" name=""/>
        <dsp:cNvSpPr/>
      </dsp:nvSpPr>
      <dsp:spPr>
        <a:xfrm>
          <a:off x="4176781" y="1785926"/>
          <a:ext cx="487122" cy="358419"/>
        </a:xfrm>
        <a:custGeom>
          <a:avLst/>
          <a:gdLst/>
          <a:ahLst/>
          <a:cxnLst/>
          <a:rect l="0" t="0" r="0" b="0"/>
          <a:pathLst>
            <a:path>
              <a:moveTo>
                <a:pt x="0" y="358419"/>
              </a:moveTo>
              <a:lnTo>
                <a:pt x="243561" y="358419"/>
              </a:lnTo>
              <a:lnTo>
                <a:pt x="243561" y="0"/>
              </a:lnTo>
              <a:lnTo>
                <a:pt x="487122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4405223" y="1950017"/>
        <a:ext cx="30238" cy="30238"/>
      </dsp:txXfrm>
    </dsp:sp>
    <dsp:sp modelId="{C922A454-CC40-479A-BD8C-DAE8C824576D}">
      <dsp:nvSpPr>
        <dsp:cNvPr id="0" name=""/>
        <dsp:cNvSpPr/>
      </dsp:nvSpPr>
      <dsp:spPr>
        <a:xfrm>
          <a:off x="2659586" y="2098626"/>
          <a:ext cx="313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554" y="4572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808524" y="2136507"/>
        <a:ext cx="15677" cy="15677"/>
      </dsp:txXfrm>
    </dsp:sp>
    <dsp:sp modelId="{0A365AA3-28A5-4B96-9669-937B50115FE3}">
      <dsp:nvSpPr>
        <dsp:cNvPr id="0" name=""/>
        <dsp:cNvSpPr/>
      </dsp:nvSpPr>
      <dsp:spPr>
        <a:xfrm>
          <a:off x="1005868" y="2144346"/>
          <a:ext cx="313554" cy="274578"/>
        </a:xfrm>
        <a:custGeom>
          <a:avLst/>
          <a:gdLst/>
          <a:ahLst/>
          <a:cxnLst/>
          <a:rect l="0" t="0" r="0" b="0"/>
          <a:pathLst>
            <a:path>
              <a:moveTo>
                <a:pt x="0" y="274578"/>
              </a:moveTo>
              <a:lnTo>
                <a:pt x="156777" y="274578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52226" y="2271216"/>
        <a:ext cx="20839" cy="20839"/>
      </dsp:txXfrm>
    </dsp:sp>
    <dsp:sp modelId="{35CDB63F-7B5D-4307-B0CF-D211B67E9312}">
      <dsp:nvSpPr>
        <dsp:cNvPr id="0" name=""/>
        <dsp:cNvSpPr/>
      </dsp:nvSpPr>
      <dsp:spPr>
        <a:xfrm>
          <a:off x="1005868" y="1291638"/>
          <a:ext cx="313554" cy="1127286"/>
        </a:xfrm>
        <a:custGeom>
          <a:avLst/>
          <a:gdLst/>
          <a:ahLst/>
          <a:cxnLst/>
          <a:rect l="0" t="0" r="0" b="0"/>
          <a:pathLst>
            <a:path>
              <a:moveTo>
                <a:pt x="0" y="1127286"/>
              </a:moveTo>
              <a:lnTo>
                <a:pt x="156777" y="1127286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33394" y="1826030"/>
        <a:ext cx="58504" cy="58504"/>
      </dsp:txXfrm>
    </dsp:sp>
    <dsp:sp modelId="{41960533-A57D-4F44-B7D6-5C97BE5B4ED0}">
      <dsp:nvSpPr>
        <dsp:cNvPr id="0" name=""/>
        <dsp:cNvSpPr/>
      </dsp:nvSpPr>
      <dsp:spPr>
        <a:xfrm>
          <a:off x="1005868" y="732044"/>
          <a:ext cx="313554" cy="1686880"/>
        </a:xfrm>
        <a:custGeom>
          <a:avLst/>
          <a:gdLst/>
          <a:ahLst/>
          <a:cxnLst/>
          <a:rect l="0" t="0" r="0" b="0"/>
          <a:pathLst>
            <a:path>
              <a:moveTo>
                <a:pt x="0" y="1686880"/>
              </a:moveTo>
              <a:lnTo>
                <a:pt x="156777" y="1686880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19751" y="1532590"/>
        <a:ext cx="85788" cy="85788"/>
      </dsp:txXfrm>
    </dsp:sp>
    <dsp:sp modelId="{4484A9D6-492A-48A8-9357-C1F6554DDED0}">
      <dsp:nvSpPr>
        <dsp:cNvPr id="0" name=""/>
        <dsp:cNvSpPr/>
      </dsp:nvSpPr>
      <dsp:spPr>
        <a:xfrm>
          <a:off x="1005868" y="211883"/>
          <a:ext cx="313554" cy="2207041"/>
        </a:xfrm>
        <a:custGeom>
          <a:avLst/>
          <a:gdLst/>
          <a:ahLst/>
          <a:cxnLst/>
          <a:rect l="0" t="0" r="0" b="0"/>
          <a:pathLst>
            <a:path>
              <a:moveTo>
                <a:pt x="0" y="2207041"/>
              </a:moveTo>
              <a:lnTo>
                <a:pt x="156777" y="2207041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06916" y="1259674"/>
        <a:ext cx="111460" cy="111460"/>
      </dsp:txXfrm>
    </dsp:sp>
    <dsp:sp modelId="{91766939-44F9-4701-99D1-799411075B5E}">
      <dsp:nvSpPr>
        <dsp:cNvPr id="0" name=""/>
        <dsp:cNvSpPr/>
      </dsp:nvSpPr>
      <dsp:spPr>
        <a:xfrm rot="16200000">
          <a:off x="488106" y="2238113"/>
          <a:ext cx="673900" cy="36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Type C</a:t>
          </a:r>
          <a:endParaRPr lang="en-GB" sz="1200" kern="1200">
            <a:latin typeface="+mj-lt"/>
            <a:cs typeface="Times New Roman" panose="02020603050405020304" pitchFamily="18" charset="0"/>
          </a:endParaRPr>
        </a:p>
      </dsp:txBody>
      <dsp:txXfrm>
        <a:off x="488106" y="2238113"/>
        <a:ext cx="673900" cy="361624"/>
      </dsp:txXfrm>
    </dsp:sp>
    <dsp:sp modelId="{DE08EE68-76F7-4F5C-8E1B-1B20307EC9F8}">
      <dsp:nvSpPr>
        <dsp:cNvPr id="0" name=""/>
        <dsp:cNvSpPr/>
      </dsp:nvSpPr>
      <dsp:spPr>
        <a:xfrm>
          <a:off x="1319423" y="5678"/>
          <a:ext cx="1958695" cy="41241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i="0" kern="1200" dirty="0" err="1">
              <a:latin typeface="+mj-lt"/>
              <a:ea typeface="+mn-ea"/>
              <a:cs typeface="Times New Roman" panose="02020603050405020304" pitchFamily="18" charset="0"/>
            </a:rPr>
            <a:t>infinitival</a:t>
          </a:r>
          <a: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  <a:t> existential</a:t>
          </a:r>
          <a:b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</a:br>
          <a: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  <a:t>(</a:t>
          </a:r>
          <a:r>
            <a:rPr lang="de-DE" sz="1200" b="0" i="0" kern="1200" dirty="0" err="1">
              <a:latin typeface="+mj-lt"/>
              <a:ea typeface="+mn-ea"/>
              <a:cs typeface="Times New Roman" panose="02020603050405020304" pitchFamily="18" charset="0"/>
            </a:rPr>
            <a:t>syntactic</a:t>
          </a:r>
          <a: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i="0" kern="1200" dirty="0" err="1">
              <a:latin typeface="+mj-lt"/>
              <a:ea typeface="+mn-ea"/>
              <a:cs typeface="Times New Roman" panose="02020603050405020304" pitchFamily="18" charset="0"/>
            </a:rPr>
            <a:t>agglomerate</a:t>
          </a:r>
          <a: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  <a:t>)</a:t>
          </a:r>
          <a:endParaRPr lang="en-GB" sz="1200" b="0" i="0" kern="1200" dirty="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1319423" y="5678"/>
        <a:ext cx="1958695" cy="412410"/>
      </dsp:txXfrm>
    </dsp:sp>
    <dsp:sp modelId="{CBAA298A-AA76-44C0-B91D-D78919C2CAE5}">
      <dsp:nvSpPr>
        <dsp:cNvPr id="0" name=""/>
        <dsp:cNvSpPr/>
      </dsp:nvSpPr>
      <dsp:spPr>
        <a:xfrm>
          <a:off x="1319423" y="537583"/>
          <a:ext cx="1976740" cy="3889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>
              <a:latin typeface="+mj-lt"/>
              <a:ea typeface="+mn-ea"/>
              <a:cs typeface="Times New Roman" panose="02020603050405020304" pitchFamily="18" charset="0"/>
            </a:rPr>
            <a:t>modal infinitive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/>
          </a:r>
          <a:b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</a:b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kern="1200" baseline="-25000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не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)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ли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)</a:t>
          </a:r>
          <a:r>
            <a:rPr lang="en-GB" sz="1200" b="0" i="1" kern="1200">
              <a:latin typeface="+mj-lt"/>
              <a:ea typeface="+mn-ea"/>
              <a:cs typeface="Times New Roman" panose="02020603050405020304" pitchFamily="18" charset="0"/>
            </a:rPr>
            <a:t> </a:t>
          </a:r>
        </a:p>
      </dsp:txBody>
      <dsp:txXfrm>
        <a:off x="1319423" y="537583"/>
        <a:ext cx="1976740" cy="388922"/>
      </dsp:txXfrm>
    </dsp:sp>
    <dsp:sp modelId="{78E8CA18-629D-49BB-90EE-C149A24FB7BE}">
      <dsp:nvSpPr>
        <dsp:cNvPr id="0" name=""/>
        <dsp:cNvSpPr/>
      </dsp:nvSpPr>
      <dsp:spPr>
        <a:xfrm>
          <a:off x="1319423" y="1046000"/>
          <a:ext cx="1938048" cy="49127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>
              <a:latin typeface="+mj-lt"/>
              <a:ea typeface="+mn-ea"/>
              <a:cs typeface="Times New Roman" panose="02020603050405020304" pitchFamily="18" charset="0"/>
            </a:rPr>
            <a:t>experiencer predicative  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/>
          </a:r>
          <a:b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</a:br>
          <a:r>
            <a:rPr lang="en-GB" sz="1200" b="0" i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i="0" kern="1200" baseline="-25000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en-GB" sz="1200" b="0" i="0" kern="120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>не</a:t>
          </a:r>
          <a:r>
            <a:rPr lang="de-DE" sz="1200" b="0" i="0" kern="1200">
              <a:latin typeface="+mj-lt"/>
              <a:ea typeface="+mn-ea"/>
              <a:cs typeface="Times New Roman" panose="02020603050405020304" pitchFamily="18" charset="0"/>
            </a:rPr>
            <a:t>) 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>до </a:t>
          </a:r>
          <a:r>
            <a:rPr lang="de-DE" sz="1200" b="0" i="0" kern="1200">
              <a:latin typeface="+mj-lt"/>
              <a:ea typeface="+mn-ea"/>
              <a:cs typeface="Times New Roman" panose="02020603050405020304" pitchFamily="18" charset="0"/>
            </a:rPr>
            <a:t>Y</a:t>
          </a:r>
          <a:r>
            <a:rPr lang="de-DE" sz="1200" b="0" i="0" kern="1200" baseline="-25000">
              <a:latin typeface="+mj-lt"/>
              <a:ea typeface="+mn-ea"/>
              <a:cs typeface="Times New Roman" panose="02020603050405020304" pitchFamily="18" charset="0"/>
            </a:rPr>
            <a:t>gen</a:t>
          </a:r>
          <a:r>
            <a:rPr lang="de-DE" sz="1200" b="0" i="0" kern="120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>ли</a:t>
          </a:r>
          <a:r>
            <a:rPr lang="de-DE" sz="1200" b="0" i="0" kern="1200">
              <a:latin typeface="+mj-lt"/>
              <a:ea typeface="+mn-ea"/>
              <a:cs typeface="Times New Roman" panose="02020603050405020304" pitchFamily="18" charset="0"/>
            </a:rPr>
            <a:t>)</a:t>
          </a:r>
          <a:endParaRPr lang="en-GB" sz="1200" b="0" i="0" kern="12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1319423" y="1046000"/>
        <a:ext cx="1938048" cy="491276"/>
      </dsp:txXfrm>
    </dsp:sp>
    <dsp:sp modelId="{96E36989-7948-4974-A882-C8894D86A692}">
      <dsp:nvSpPr>
        <dsp:cNvPr id="0" name=""/>
        <dsp:cNvSpPr/>
      </dsp:nvSpPr>
      <dsp:spPr>
        <a:xfrm>
          <a:off x="1319423" y="1977156"/>
          <a:ext cx="1340162" cy="3343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reduplicative V</a:t>
          </a:r>
        </a:p>
      </dsp:txBody>
      <dsp:txXfrm>
        <a:off x="1319423" y="1977156"/>
        <a:ext cx="1340162" cy="334379"/>
      </dsp:txXfrm>
    </dsp:sp>
    <dsp:sp modelId="{2EAB822B-C28B-4550-ADC9-FA25BA6144D8}">
      <dsp:nvSpPr>
        <dsp:cNvPr id="0" name=""/>
        <dsp:cNvSpPr/>
      </dsp:nvSpPr>
      <dsp:spPr>
        <a:xfrm>
          <a:off x="2973140" y="2026641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не </a:t>
          </a:r>
          <a:r>
            <a:rPr lang="en-US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fin</a:t>
          </a:r>
          <a:endParaRPr lang="en-GB" sz="1200" b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2973140" y="2026641"/>
        <a:ext cx="1203641" cy="235409"/>
      </dsp:txXfrm>
    </dsp:sp>
    <dsp:sp modelId="{019B6E15-C3B3-44A8-9B30-984255C16A72}">
      <dsp:nvSpPr>
        <dsp:cNvPr id="0" name=""/>
        <dsp:cNvSpPr/>
      </dsp:nvSpPr>
      <dsp:spPr>
        <a:xfrm>
          <a:off x="4663903" y="1656772"/>
          <a:ext cx="1254342" cy="2583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>
              <a:latin typeface="+mj-lt"/>
              <a:ea typeface="+mn-ea"/>
              <a:cs typeface="Times New Roman" panose="02020603050405020304" pitchFamily="18" charset="0"/>
            </a:rPr>
            <a:t>V </a:t>
          </a:r>
          <a:r>
            <a:rPr lang="bg-BG" sz="1200" b="0" kern="1200" dirty="0">
              <a:latin typeface="+mj-lt"/>
              <a:ea typeface="+mn-ea"/>
              <a:cs typeface="Times New Roman" panose="02020603050405020304" pitchFamily="18" charset="0"/>
            </a:rPr>
            <a:t>не </a:t>
          </a:r>
          <a:r>
            <a:rPr lang="de-DE" sz="1200" b="0" kern="1200" dirty="0">
              <a:latin typeface="+mj-lt"/>
              <a:ea typeface="+mn-ea"/>
              <a:cs typeface="Times New Roman" panose="02020603050405020304" pitchFamily="18" charset="0"/>
            </a:rPr>
            <a:t>V</a:t>
          </a:r>
        </a:p>
      </dsp:txBody>
      <dsp:txXfrm>
        <a:off x="4663903" y="1656772"/>
        <a:ext cx="1254342" cy="258309"/>
      </dsp:txXfrm>
    </dsp:sp>
    <dsp:sp modelId="{2A78D9D7-48C7-4D79-873D-5C8501A874EC}">
      <dsp:nvSpPr>
        <dsp:cNvPr id="0" name=""/>
        <dsp:cNvSpPr/>
      </dsp:nvSpPr>
      <dsp:spPr>
        <a:xfrm>
          <a:off x="4663903" y="2034576"/>
          <a:ext cx="1254342" cy="232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так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endParaRPr lang="de-DE" sz="1200" b="0" i="1" kern="12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4663903" y="2034576"/>
        <a:ext cx="1254342" cy="232517"/>
      </dsp:txXfrm>
    </dsp:sp>
    <dsp:sp modelId="{57D77B7F-A907-497D-85F0-B4C9B371D5AD}">
      <dsp:nvSpPr>
        <dsp:cNvPr id="0" name=""/>
        <dsp:cNvSpPr/>
      </dsp:nvSpPr>
      <dsp:spPr>
        <a:xfrm>
          <a:off x="4663903" y="2386589"/>
          <a:ext cx="1254342" cy="2453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 да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/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и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V</a:t>
          </a:r>
        </a:p>
      </dsp:txBody>
      <dsp:txXfrm>
        <a:off x="4663903" y="2386589"/>
        <a:ext cx="1254342" cy="245332"/>
      </dsp:txXfrm>
    </dsp:sp>
    <dsp:sp modelId="{74BFDD62-375B-4D90-A1CB-251138B1AFB6}">
      <dsp:nvSpPr>
        <dsp:cNvPr id="0" name=""/>
        <dsp:cNvSpPr/>
      </dsp:nvSpPr>
      <dsp:spPr>
        <a:xfrm>
          <a:off x="1319423" y="3037384"/>
          <a:ext cx="1523921" cy="36933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reduplicative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non-V</a:t>
          </a:r>
          <a:endParaRPr lang="en-GB" sz="1200" b="0" kern="12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1319423" y="3037384"/>
        <a:ext cx="1523921" cy="369339"/>
      </dsp:txXfrm>
    </dsp:sp>
    <dsp:sp modelId="{3F8E9C69-1313-4F27-ACF2-8F095697A4A7}">
      <dsp:nvSpPr>
        <dsp:cNvPr id="0" name=""/>
        <dsp:cNvSpPr/>
      </dsp:nvSpPr>
      <dsp:spPr>
        <a:xfrm>
          <a:off x="3156898" y="2381546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есть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i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endParaRPr lang="en-GB" sz="1200" b="0" i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2381546"/>
        <a:ext cx="1203641" cy="235409"/>
      </dsp:txXfrm>
    </dsp:sp>
    <dsp:sp modelId="{B7389454-B883-4DBB-B4CD-EC4E5666EE1B}">
      <dsp:nvSpPr>
        <dsp:cNvPr id="0" name=""/>
        <dsp:cNvSpPr/>
      </dsp:nvSpPr>
      <dsp:spPr>
        <a:xfrm>
          <a:off x="3156898" y="2736450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X</a:t>
          </a:r>
          <a:r>
            <a:rPr lang="de-DE" sz="1200" b="0" i="0" kern="1200" baseline="-25000">
              <a:latin typeface="+mj-lt"/>
              <a:ea typeface="+mn-ea"/>
              <a:cs typeface="Times New Roman" panose="02020603050405020304" pitchFamily="18" charset="0"/>
            </a:rPr>
            <a:t>instr</a:t>
          </a:r>
          <a:endParaRPr lang="en-GB" sz="1200" b="0" kern="12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2736450"/>
        <a:ext cx="1203641" cy="235409"/>
      </dsp:txXfrm>
    </dsp:sp>
    <dsp:sp modelId="{4283368F-238C-4265-A917-54F57D0603A8}">
      <dsp:nvSpPr>
        <dsp:cNvPr id="0" name=""/>
        <dsp:cNvSpPr/>
      </dsp:nvSpPr>
      <dsp:spPr>
        <a:xfrm>
          <a:off x="3156898" y="3091355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как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endParaRPr lang="en-GB" sz="1200" b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3091355"/>
        <a:ext cx="1203641" cy="235409"/>
      </dsp:txXfrm>
    </dsp:sp>
    <dsp:sp modelId="{5F78CF96-7F19-4BEF-9F71-34B091E252F9}">
      <dsp:nvSpPr>
        <dsp:cNvPr id="0" name=""/>
        <dsp:cNvSpPr/>
      </dsp:nvSpPr>
      <dsp:spPr>
        <a:xfrm>
          <a:off x="3156898" y="3446259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err="1">
              <a:latin typeface="+mj-lt"/>
              <a:ea typeface="+mn-ea"/>
              <a:cs typeface="Times New Roman" panose="02020603050405020304" pitchFamily="18" charset="0"/>
            </a:rPr>
            <a:t>interr-neg</a:t>
          </a:r>
          <a:r>
            <a:rPr lang="de-DE" sz="1200" b="0" kern="1200" dirty="0">
              <a:latin typeface="+mj-lt"/>
              <a:ea typeface="+mn-ea"/>
              <a:cs typeface="Times New Roman" panose="02020603050405020304" pitchFamily="18" charset="0"/>
            </a:rPr>
            <a:t>, a X</a:t>
          </a:r>
          <a:endParaRPr lang="en-GB" sz="1200" b="0" kern="1200" dirty="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3446259"/>
        <a:ext cx="1203641" cy="235409"/>
      </dsp:txXfrm>
    </dsp:sp>
    <dsp:sp modelId="{39B2356F-9BAC-49AD-B9FE-ABAAD9E1684D}">
      <dsp:nvSpPr>
        <dsp:cNvPr id="0" name=""/>
        <dsp:cNvSpPr/>
      </dsp:nvSpPr>
      <dsp:spPr>
        <a:xfrm>
          <a:off x="3156898" y="3801163"/>
          <a:ext cx="1209865" cy="26139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err="1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 dirty="0" err="1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kern="120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kern="1200" dirty="0" err="1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 dirty="0" err="1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de-DE" sz="1200" b="0" kern="120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 dirty="0" err="1">
              <a:latin typeface="+mj-lt"/>
              <a:ea typeface="+mn-ea"/>
              <a:cs typeface="Times New Roman" panose="02020603050405020304" pitchFamily="18" charset="0"/>
            </a:rPr>
            <a:t>рознь</a:t>
          </a:r>
          <a:endParaRPr lang="en-GB" sz="1200" b="0" kern="1200" dirty="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3801163"/>
        <a:ext cx="1209865" cy="261397"/>
      </dsp:txXfrm>
    </dsp:sp>
    <dsp:sp modelId="{993BCD0C-CF67-4B3A-87CA-AD37E6B0CCF9}">
      <dsp:nvSpPr>
        <dsp:cNvPr id="0" name=""/>
        <dsp:cNvSpPr/>
      </dsp:nvSpPr>
      <dsp:spPr>
        <a:xfrm>
          <a:off x="1319423" y="4162121"/>
          <a:ext cx="1340162" cy="275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tautological</a:t>
          </a:r>
          <a:endParaRPr lang="en-GB" sz="1200" b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1319423" y="4162121"/>
        <a:ext cx="1340162" cy="275277"/>
      </dsp:txXfrm>
    </dsp:sp>
    <dsp:sp modelId="{DA6528C6-C144-44D2-A276-02749B167DE9}">
      <dsp:nvSpPr>
        <dsp:cNvPr id="0" name=""/>
        <dsp:cNvSpPr/>
      </dsp:nvSpPr>
      <dsp:spPr>
        <a:xfrm>
          <a:off x="2973140" y="4182055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 N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instr</a:t>
          </a:r>
          <a:endParaRPr lang="en-GB" sz="1200" b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2973140" y="4182055"/>
        <a:ext cx="1203641" cy="235409"/>
      </dsp:txXfrm>
    </dsp:sp>
    <dsp:sp modelId="{BFB8F785-8636-4F25-8755-1AE0AFDAB7E6}">
      <dsp:nvSpPr>
        <dsp:cNvPr id="0" name=""/>
        <dsp:cNvSpPr/>
      </dsp:nvSpPr>
      <dsp:spPr>
        <a:xfrm>
          <a:off x="1319423" y="4556894"/>
          <a:ext cx="1340162" cy="275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А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dv</a:t>
          </a:r>
          <a:r>
            <a:rPr lang="en-GB" sz="1200" b="0" kern="1200" baseline="-25000">
              <a:latin typeface="+mj-lt"/>
              <a:ea typeface="+mn-ea"/>
              <a:cs typeface="Times New Roman" panose="02020603050405020304" pitchFamily="18" charset="0"/>
            </a:rPr>
            <a:t>[how]</a:t>
          </a:r>
        </a:p>
      </dsp:txBody>
      <dsp:txXfrm>
        <a:off x="1319423" y="4556894"/>
        <a:ext cx="1340162" cy="275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D7E03-1FFB-46AB-A763-34DF4DA8537C}">
      <dsp:nvSpPr>
        <dsp:cNvPr id="0" name=""/>
        <dsp:cNvSpPr/>
      </dsp:nvSpPr>
      <dsp:spPr>
        <a:xfrm>
          <a:off x="1005868" y="2418925"/>
          <a:ext cx="313554" cy="2275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2275607"/>
              </a:lnTo>
              <a:lnTo>
                <a:pt x="313554" y="2275607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05218" y="3499301"/>
        <a:ext cx="114855" cy="114855"/>
      </dsp:txXfrm>
    </dsp:sp>
    <dsp:sp modelId="{1E28810E-39F2-4EF6-97C4-F5354AD998DA}">
      <dsp:nvSpPr>
        <dsp:cNvPr id="0" name=""/>
        <dsp:cNvSpPr/>
      </dsp:nvSpPr>
      <dsp:spPr>
        <a:xfrm>
          <a:off x="2659586" y="4254040"/>
          <a:ext cx="313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554" y="4572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808524" y="4291921"/>
        <a:ext cx="15677" cy="15677"/>
      </dsp:txXfrm>
    </dsp:sp>
    <dsp:sp modelId="{2CB0EB6E-F943-41A3-9DCC-1404F0AF251F}">
      <dsp:nvSpPr>
        <dsp:cNvPr id="0" name=""/>
        <dsp:cNvSpPr/>
      </dsp:nvSpPr>
      <dsp:spPr>
        <a:xfrm>
          <a:off x="1005868" y="2418925"/>
          <a:ext cx="313554" cy="1880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1880835"/>
              </a:lnTo>
              <a:lnTo>
                <a:pt x="313554" y="1880835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14976" y="3311673"/>
        <a:ext cx="95339" cy="95339"/>
      </dsp:txXfrm>
    </dsp:sp>
    <dsp:sp modelId="{B243800D-9263-44E7-8E65-6F329D1E6328}">
      <dsp:nvSpPr>
        <dsp:cNvPr id="0" name=""/>
        <dsp:cNvSpPr/>
      </dsp:nvSpPr>
      <dsp:spPr>
        <a:xfrm>
          <a:off x="2843344" y="3222053"/>
          <a:ext cx="313554" cy="709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709808"/>
              </a:lnTo>
              <a:lnTo>
                <a:pt x="313554" y="70980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80722" y="3557558"/>
        <a:ext cx="38798" cy="38798"/>
      </dsp:txXfrm>
    </dsp:sp>
    <dsp:sp modelId="{07F7D5E8-BB75-40DE-B34C-92C9BD549AE3}">
      <dsp:nvSpPr>
        <dsp:cNvPr id="0" name=""/>
        <dsp:cNvSpPr/>
      </dsp:nvSpPr>
      <dsp:spPr>
        <a:xfrm>
          <a:off x="2843344" y="3222053"/>
          <a:ext cx="313554" cy="341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341910"/>
              </a:lnTo>
              <a:lnTo>
                <a:pt x="313554" y="34191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88523" y="3381410"/>
        <a:ext cx="23195" cy="23195"/>
      </dsp:txXfrm>
    </dsp:sp>
    <dsp:sp modelId="{FC82A7CA-5FBA-4DD1-BE04-AB476A446B94}">
      <dsp:nvSpPr>
        <dsp:cNvPr id="0" name=""/>
        <dsp:cNvSpPr/>
      </dsp:nvSpPr>
      <dsp:spPr>
        <a:xfrm>
          <a:off x="2843344" y="3163339"/>
          <a:ext cx="313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8713"/>
              </a:moveTo>
              <a:lnTo>
                <a:pt x="156777" y="58713"/>
              </a:lnTo>
              <a:lnTo>
                <a:pt x="156777" y="45720"/>
              </a:lnTo>
              <a:lnTo>
                <a:pt x="313554" y="4572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92276" y="3201214"/>
        <a:ext cx="15691" cy="15691"/>
      </dsp:txXfrm>
    </dsp:sp>
    <dsp:sp modelId="{CF25992D-7C6A-445B-89DA-FED0BA99D71C}">
      <dsp:nvSpPr>
        <dsp:cNvPr id="0" name=""/>
        <dsp:cNvSpPr/>
      </dsp:nvSpPr>
      <dsp:spPr>
        <a:xfrm>
          <a:off x="2843344" y="2854155"/>
          <a:ext cx="313554" cy="367898"/>
        </a:xfrm>
        <a:custGeom>
          <a:avLst/>
          <a:gdLst/>
          <a:ahLst/>
          <a:cxnLst/>
          <a:rect l="0" t="0" r="0" b="0"/>
          <a:pathLst>
            <a:path>
              <a:moveTo>
                <a:pt x="0" y="367898"/>
              </a:moveTo>
              <a:lnTo>
                <a:pt x="156777" y="367898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88037" y="3026019"/>
        <a:ext cx="24169" cy="24169"/>
      </dsp:txXfrm>
    </dsp:sp>
    <dsp:sp modelId="{1D5FF97F-84B5-40DE-B622-D3ECB69C3DF6}">
      <dsp:nvSpPr>
        <dsp:cNvPr id="0" name=""/>
        <dsp:cNvSpPr/>
      </dsp:nvSpPr>
      <dsp:spPr>
        <a:xfrm>
          <a:off x="2843344" y="2499251"/>
          <a:ext cx="313554" cy="722802"/>
        </a:xfrm>
        <a:custGeom>
          <a:avLst/>
          <a:gdLst/>
          <a:ahLst/>
          <a:cxnLst/>
          <a:rect l="0" t="0" r="0" b="0"/>
          <a:pathLst>
            <a:path>
              <a:moveTo>
                <a:pt x="0" y="722802"/>
              </a:moveTo>
              <a:lnTo>
                <a:pt x="156777" y="722802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980424" y="2840955"/>
        <a:ext cx="39394" cy="39394"/>
      </dsp:txXfrm>
    </dsp:sp>
    <dsp:sp modelId="{B044B217-419C-4E74-8C16-25622416E3BD}">
      <dsp:nvSpPr>
        <dsp:cNvPr id="0" name=""/>
        <dsp:cNvSpPr/>
      </dsp:nvSpPr>
      <dsp:spPr>
        <a:xfrm>
          <a:off x="1005868" y="2418925"/>
          <a:ext cx="313554" cy="803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7" y="0"/>
              </a:lnTo>
              <a:lnTo>
                <a:pt x="156777" y="803128"/>
              </a:lnTo>
              <a:lnTo>
                <a:pt x="313554" y="803128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41091" y="2798935"/>
        <a:ext cx="43108" cy="43108"/>
      </dsp:txXfrm>
    </dsp:sp>
    <dsp:sp modelId="{098F7B35-79E9-4585-9667-99260DF4099A}">
      <dsp:nvSpPr>
        <dsp:cNvPr id="0" name=""/>
        <dsp:cNvSpPr/>
      </dsp:nvSpPr>
      <dsp:spPr>
        <a:xfrm>
          <a:off x="4176781" y="2144346"/>
          <a:ext cx="487122" cy="364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561" y="0"/>
              </a:lnTo>
              <a:lnTo>
                <a:pt x="243561" y="364908"/>
              </a:lnTo>
              <a:lnTo>
                <a:pt x="487122" y="36490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4405126" y="2311584"/>
        <a:ext cx="30432" cy="30432"/>
      </dsp:txXfrm>
    </dsp:sp>
    <dsp:sp modelId="{B2C74015-2414-4D56-9E97-DB1445430D85}">
      <dsp:nvSpPr>
        <dsp:cNvPr id="0" name=""/>
        <dsp:cNvSpPr/>
      </dsp:nvSpPr>
      <dsp:spPr>
        <a:xfrm>
          <a:off x="4176781" y="2098626"/>
          <a:ext cx="487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3561" y="45720"/>
              </a:lnTo>
              <a:lnTo>
                <a:pt x="243561" y="52208"/>
              </a:lnTo>
              <a:lnTo>
                <a:pt x="487122" y="5220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4408163" y="2132167"/>
        <a:ext cx="24358" cy="24358"/>
      </dsp:txXfrm>
    </dsp:sp>
    <dsp:sp modelId="{B0C1E87B-48E2-4BD6-BF88-9FC123A79BEA}">
      <dsp:nvSpPr>
        <dsp:cNvPr id="0" name=""/>
        <dsp:cNvSpPr/>
      </dsp:nvSpPr>
      <dsp:spPr>
        <a:xfrm>
          <a:off x="4176781" y="1785926"/>
          <a:ext cx="487122" cy="358419"/>
        </a:xfrm>
        <a:custGeom>
          <a:avLst/>
          <a:gdLst/>
          <a:ahLst/>
          <a:cxnLst/>
          <a:rect l="0" t="0" r="0" b="0"/>
          <a:pathLst>
            <a:path>
              <a:moveTo>
                <a:pt x="0" y="358419"/>
              </a:moveTo>
              <a:lnTo>
                <a:pt x="243561" y="358419"/>
              </a:lnTo>
              <a:lnTo>
                <a:pt x="243561" y="0"/>
              </a:lnTo>
              <a:lnTo>
                <a:pt x="487122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4405223" y="1950017"/>
        <a:ext cx="30238" cy="30238"/>
      </dsp:txXfrm>
    </dsp:sp>
    <dsp:sp modelId="{C922A454-CC40-479A-BD8C-DAE8C824576D}">
      <dsp:nvSpPr>
        <dsp:cNvPr id="0" name=""/>
        <dsp:cNvSpPr/>
      </dsp:nvSpPr>
      <dsp:spPr>
        <a:xfrm>
          <a:off x="2659586" y="2098626"/>
          <a:ext cx="313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554" y="4572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2808524" y="2136507"/>
        <a:ext cx="15677" cy="15677"/>
      </dsp:txXfrm>
    </dsp:sp>
    <dsp:sp modelId="{0A365AA3-28A5-4B96-9669-937B50115FE3}">
      <dsp:nvSpPr>
        <dsp:cNvPr id="0" name=""/>
        <dsp:cNvSpPr/>
      </dsp:nvSpPr>
      <dsp:spPr>
        <a:xfrm>
          <a:off x="1005868" y="2144346"/>
          <a:ext cx="313554" cy="274578"/>
        </a:xfrm>
        <a:custGeom>
          <a:avLst/>
          <a:gdLst/>
          <a:ahLst/>
          <a:cxnLst/>
          <a:rect l="0" t="0" r="0" b="0"/>
          <a:pathLst>
            <a:path>
              <a:moveTo>
                <a:pt x="0" y="274578"/>
              </a:moveTo>
              <a:lnTo>
                <a:pt x="156777" y="274578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52226" y="2271216"/>
        <a:ext cx="20839" cy="20839"/>
      </dsp:txXfrm>
    </dsp:sp>
    <dsp:sp modelId="{35CDB63F-7B5D-4307-B0CF-D211B67E9312}">
      <dsp:nvSpPr>
        <dsp:cNvPr id="0" name=""/>
        <dsp:cNvSpPr/>
      </dsp:nvSpPr>
      <dsp:spPr>
        <a:xfrm>
          <a:off x="1005868" y="1291638"/>
          <a:ext cx="313554" cy="1127286"/>
        </a:xfrm>
        <a:custGeom>
          <a:avLst/>
          <a:gdLst/>
          <a:ahLst/>
          <a:cxnLst/>
          <a:rect l="0" t="0" r="0" b="0"/>
          <a:pathLst>
            <a:path>
              <a:moveTo>
                <a:pt x="0" y="1127286"/>
              </a:moveTo>
              <a:lnTo>
                <a:pt x="156777" y="1127286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33394" y="1826030"/>
        <a:ext cx="58504" cy="58504"/>
      </dsp:txXfrm>
    </dsp:sp>
    <dsp:sp modelId="{41960533-A57D-4F44-B7D6-5C97BE5B4ED0}">
      <dsp:nvSpPr>
        <dsp:cNvPr id="0" name=""/>
        <dsp:cNvSpPr/>
      </dsp:nvSpPr>
      <dsp:spPr>
        <a:xfrm>
          <a:off x="1005868" y="732044"/>
          <a:ext cx="313554" cy="1686880"/>
        </a:xfrm>
        <a:custGeom>
          <a:avLst/>
          <a:gdLst/>
          <a:ahLst/>
          <a:cxnLst/>
          <a:rect l="0" t="0" r="0" b="0"/>
          <a:pathLst>
            <a:path>
              <a:moveTo>
                <a:pt x="0" y="1686880"/>
              </a:moveTo>
              <a:lnTo>
                <a:pt x="156777" y="1686880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19751" y="1532590"/>
        <a:ext cx="85788" cy="85788"/>
      </dsp:txXfrm>
    </dsp:sp>
    <dsp:sp modelId="{4484A9D6-492A-48A8-9357-C1F6554DDED0}">
      <dsp:nvSpPr>
        <dsp:cNvPr id="0" name=""/>
        <dsp:cNvSpPr/>
      </dsp:nvSpPr>
      <dsp:spPr>
        <a:xfrm>
          <a:off x="1005868" y="211883"/>
          <a:ext cx="313554" cy="2207041"/>
        </a:xfrm>
        <a:custGeom>
          <a:avLst/>
          <a:gdLst/>
          <a:ahLst/>
          <a:cxnLst/>
          <a:rect l="0" t="0" r="0" b="0"/>
          <a:pathLst>
            <a:path>
              <a:moveTo>
                <a:pt x="0" y="2207041"/>
              </a:moveTo>
              <a:lnTo>
                <a:pt x="156777" y="2207041"/>
              </a:lnTo>
              <a:lnTo>
                <a:pt x="156777" y="0"/>
              </a:lnTo>
              <a:lnTo>
                <a:pt x="313554" y="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>
            <a:latin typeface="+mj-lt"/>
          </a:endParaRPr>
        </a:p>
      </dsp:txBody>
      <dsp:txXfrm>
        <a:off x="1106916" y="1259674"/>
        <a:ext cx="111460" cy="111460"/>
      </dsp:txXfrm>
    </dsp:sp>
    <dsp:sp modelId="{91766939-44F9-4701-99D1-799411075B5E}">
      <dsp:nvSpPr>
        <dsp:cNvPr id="0" name=""/>
        <dsp:cNvSpPr/>
      </dsp:nvSpPr>
      <dsp:spPr>
        <a:xfrm rot="16200000">
          <a:off x="488106" y="2238113"/>
          <a:ext cx="673900" cy="36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Type C</a:t>
          </a:r>
          <a:endParaRPr lang="en-GB" sz="1200" kern="1200">
            <a:latin typeface="+mj-lt"/>
            <a:cs typeface="Times New Roman" panose="02020603050405020304" pitchFamily="18" charset="0"/>
          </a:endParaRPr>
        </a:p>
      </dsp:txBody>
      <dsp:txXfrm>
        <a:off x="488106" y="2238113"/>
        <a:ext cx="673900" cy="361624"/>
      </dsp:txXfrm>
    </dsp:sp>
    <dsp:sp modelId="{DE08EE68-76F7-4F5C-8E1B-1B20307EC9F8}">
      <dsp:nvSpPr>
        <dsp:cNvPr id="0" name=""/>
        <dsp:cNvSpPr/>
      </dsp:nvSpPr>
      <dsp:spPr>
        <a:xfrm>
          <a:off x="1319423" y="5678"/>
          <a:ext cx="1958695" cy="41241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i="0" kern="1200" dirty="0" err="1">
              <a:latin typeface="+mj-lt"/>
              <a:ea typeface="+mn-ea"/>
              <a:cs typeface="Times New Roman" panose="02020603050405020304" pitchFamily="18" charset="0"/>
            </a:rPr>
            <a:t>infinitival</a:t>
          </a:r>
          <a: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  <a:t> existential</a:t>
          </a:r>
          <a:b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</a:br>
          <a: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  <a:t>(</a:t>
          </a:r>
          <a:r>
            <a:rPr lang="de-DE" sz="1200" b="0" i="0" kern="1200" dirty="0" err="1">
              <a:latin typeface="+mj-lt"/>
              <a:ea typeface="+mn-ea"/>
              <a:cs typeface="Times New Roman" panose="02020603050405020304" pitchFamily="18" charset="0"/>
            </a:rPr>
            <a:t>syntactic</a:t>
          </a:r>
          <a: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i="0" kern="1200" dirty="0" err="1">
              <a:latin typeface="+mj-lt"/>
              <a:ea typeface="+mn-ea"/>
              <a:cs typeface="Times New Roman" panose="02020603050405020304" pitchFamily="18" charset="0"/>
            </a:rPr>
            <a:t>agglomerate</a:t>
          </a:r>
          <a:r>
            <a:rPr lang="de-DE" sz="1200" b="0" i="0" kern="1200" dirty="0">
              <a:latin typeface="+mj-lt"/>
              <a:ea typeface="+mn-ea"/>
              <a:cs typeface="Times New Roman" panose="02020603050405020304" pitchFamily="18" charset="0"/>
            </a:rPr>
            <a:t>)</a:t>
          </a:r>
          <a:endParaRPr lang="en-GB" sz="1200" b="0" i="0" kern="1200" dirty="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1319423" y="5678"/>
        <a:ext cx="1958695" cy="412410"/>
      </dsp:txXfrm>
    </dsp:sp>
    <dsp:sp modelId="{CBAA298A-AA76-44C0-B91D-D78919C2CAE5}">
      <dsp:nvSpPr>
        <dsp:cNvPr id="0" name=""/>
        <dsp:cNvSpPr/>
      </dsp:nvSpPr>
      <dsp:spPr>
        <a:xfrm>
          <a:off x="1319423" y="537583"/>
          <a:ext cx="1976740" cy="38892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>
              <a:latin typeface="+mj-lt"/>
              <a:ea typeface="+mn-ea"/>
              <a:cs typeface="Times New Roman" panose="02020603050405020304" pitchFamily="18" charset="0"/>
            </a:rPr>
            <a:t>modal infinitive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/>
          </a:r>
          <a:b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</a:b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kern="1200" baseline="-25000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не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)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ли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)</a:t>
          </a:r>
          <a:r>
            <a:rPr lang="en-GB" sz="1200" b="0" i="1" kern="1200">
              <a:latin typeface="+mj-lt"/>
              <a:ea typeface="+mn-ea"/>
              <a:cs typeface="Times New Roman" panose="02020603050405020304" pitchFamily="18" charset="0"/>
            </a:rPr>
            <a:t> </a:t>
          </a:r>
        </a:p>
      </dsp:txBody>
      <dsp:txXfrm>
        <a:off x="1319423" y="537583"/>
        <a:ext cx="1976740" cy="388922"/>
      </dsp:txXfrm>
    </dsp:sp>
    <dsp:sp modelId="{78E8CA18-629D-49BB-90EE-C149A24FB7BE}">
      <dsp:nvSpPr>
        <dsp:cNvPr id="0" name=""/>
        <dsp:cNvSpPr/>
      </dsp:nvSpPr>
      <dsp:spPr>
        <a:xfrm>
          <a:off x="1319423" y="1046000"/>
          <a:ext cx="1938048" cy="49127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>
              <a:latin typeface="+mj-lt"/>
              <a:ea typeface="+mn-ea"/>
              <a:cs typeface="Times New Roman" panose="02020603050405020304" pitchFamily="18" charset="0"/>
            </a:rPr>
            <a:t>experiencer predicative  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/>
          </a:r>
          <a:b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</a:br>
          <a:r>
            <a:rPr lang="en-GB" sz="1200" b="0" i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i="0" kern="1200" baseline="-25000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en-GB" sz="1200" b="0" i="0" kern="120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>не</a:t>
          </a:r>
          <a:r>
            <a:rPr lang="de-DE" sz="1200" b="0" i="0" kern="1200">
              <a:latin typeface="+mj-lt"/>
              <a:ea typeface="+mn-ea"/>
              <a:cs typeface="Times New Roman" panose="02020603050405020304" pitchFamily="18" charset="0"/>
            </a:rPr>
            <a:t>) 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>до </a:t>
          </a:r>
          <a:r>
            <a:rPr lang="de-DE" sz="1200" b="0" i="0" kern="1200">
              <a:latin typeface="+mj-lt"/>
              <a:ea typeface="+mn-ea"/>
              <a:cs typeface="Times New Roman" panose="02020603050405020304" pitchFamily="18" charset="0"/>
            </a:rPr>
            <a:t>Y</a:t>
          </a:r>
          <a:r>
            <a:rPr lang="de-DE" sz="1200" b="0" i="0" kern="1200" baseline="-25000">
              <a:latin typeface="+mj-lt"/>
              <a:ea typeface="+mn-ea"/>
              <a:cs typeface="Times New Roman" panose="02020603050405020304" pitchFamily="18" charset="0"/>
            </a:rPr>
            <a:t>gen</a:t>
          </a:r>
          <a:r>
            <a:rPr lang="de-DE" sz="1200" b="0" i="0" kern="1200">
              <a:latin typeface="+mj-lt"/>
              <a:ea typeface="+mn-ea"/>
              <a:cs typeface="Times New Roman" panose="02020603050405020304" pitchFamily="18" charset="0"/>
            </a:rPr>
            <a:t> (</a:t>
          </a:r>
          <a:r>
            <a:rPr lang="bg-BG" sz="1200" b="0" i="0" kern="1200">
              <a:latin typeface="+mj-lt"/>
              <a:ea typeface="+mn-ea"/>
              <a:cs typeface="Times New Roman" panose="02020603050405020304" pitchFamily="18" charset="0"/>
            </a:rPr>
            <a:t>ли</a:t>
          </a:r>
          <a:r>
            <a:rPr lang="de-DE" sz="1200" b="0" i="0" kern="1200">
              <a:latin typeface="+mj-lt"/>
              <a:ea typeface="+mn-ea"/>
              <a:cs typeface="Times New Roman" panose="02020603050405020304" pitchFamily="18" charset="0"/>
            </a:rPr>
            <a:t>)</a:t>
          </a:r>
          <a:endParaRPr lang="en-GB" sz="1200" b="0" i="0" kern="12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1319423" y="1046000"/>
        <a:ext cx="1938048" cy="491276"/>
      </dsp:txXfrm>
    </dsp:sp>
    <dsp:sp modelId="{96E36989-7948-4974-A882-C8894D86A692}">
      <dsp:nvSpPr>
        <dsp:cNvPr id="0" name=""/>
        <dsp:cNvSpPr/>
      </dsp:nvSpPr>
      <dsp:spPr>
        <a:xfrm>
          <a:off x="1319423" y="1977156"/>
          <a:ext cx="1340162" cy="3343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reduplicative V</a:t>
          </a:r>
        </a:p>
      </dsp:txBody>
      <dsp:txXfrm>
        <a:off x="1319423" y="1977156"/>
        <a:ext cx="1340162" cy="334379"/>
      </dsp:txXfrm>
    </dsp:sp>
    <dsp:sp modelId="{2EAB822B-C28B-4550-ADC9-FA25BA6144D8}">
      <dsp:nvSpPr>
        <dsp:cNvPr id="0" name=""/>
        <dsp:cNvSpPr/>
      </dsp:nvSpPr>
      <dsp:spPr>
        <a:xfrm>
          <a:off x="2973140" y="2026641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не </a:t>
          </a:r>
          <a:r>
            <a:rPr lang="en-US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fin</a:t>
          </a:r>
          <a:endParaRPr lang="en-GB" sz="1200" b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2973140" y="2026641"/>
        <a:ext cx="1203641" cy="235409"/>
      </dsp:txXfrm>
    </dsp:sp>
    <dsp:sp modelId="{019B6E15-C3B3-44A8-9B30-984255C16A72}">
      <dsp:nvSpPr>
        <dsp:cNvPr id="0" name=""/>
        <dsp:cNvSpPr/>
      </dsp:nvSpPr>
      <dsp:spPr>
        <a:xfrm>
          <a:off x="4663903" y="1656772"/>
          <a:ext cx="1254342" cy="2583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>
              <a:latin typeface="+mj-lt"/>
              <a:ea typeface="+mn-ea"/>
              <a:cs typeface="Times New Roman" panose="02020603050405020304" pitchFamily="18" charset="0"/>
            </a:rPr>
            <a:t>V </a:t>
          </a:r>
          <a:r>
            <a:rPr lang="bg-BG" sz="1200" b="0" kern="1200" dirty="0">
              <a:latin typeface="+mj-lt"/>
              <a:ea typeface="+mn-ea"/>
              <a:cs typeface="Times New Roman" panose="02020603050405020304" pitchFamily="18" charset="0"/>
            </a:rPr>
            <a:t>не </a:t>
          </a:r>
          <a:r>
            <a:rPr lang="de-DE" sz="1200" b="0" kern="1200" dirty="0">
              <a:latin typeface="+mj-lt"/>
              <a:ea typeface="+mn-ea"/>
              <a:cs typeface="Times New Roman" panose="02020603050405020304" pitchFamily="18" charset="0"/>
            </a:rPr>
            <a:t>V</a:t>
          </a:r>
        </a:p>
      </dsp:txBody>
      <dsp:txXfrm>
        <a:off x="4663903" y="1656772"/>
        <a:ext cx="1254342" cy="258309"/>
      </dsp:txXfrm>
    </dsp:sp>
    <dsp:sp modelId="{2A78D9D7-48C7-4D79-873D-5C8501A874EC}">
      <dsp:nvSpPr>
        <dsp:cNvPr id="0" name=""/>
        <dsp:cNvSpPr/>
      </dsp:nvSpPr>
      <dsp:spPr>
        <a:xfrm>
          <a:off x="4663903" y="2034576"/>
          <a:ext cx="1254342" cy="2325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так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inf</a:t>
          </a:r>
          <a:endParaRPr lang="de-DE" sz="1200" b="0" i="1" kern="12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4663903" y="2034576"/>
        <a:ext cx="1254342" cy="232517"/>
      </dsp:txXfrm>
    </dsp:sp>
    <dsp:sp modelId="{57D77B7F-A907-497D-85F0-B4C9B371D5AD}">
      <dsp:nvSpPr>
        <dsp:cNvPr id="0" name=""/>
        <dsp:cNvSpPr/>
      </dsp:nvSpPr>
      <dsp:spPr>
        <a:xfrm>
          <a:off x="4663903" y="2386589"/>
          <a:ext cx="1254342" cy="2453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 да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/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и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V</a:t>
          </a:r>
        </a:p>
      </dsp:txBody>
      <dsp:txXfrm>
        <a:off x="4663903" y="2386589"/>
        <a:ext cx="1254342" cy="245332"/>
      </dsp:txXfrm>
    </dsp:sp>
    <dsp:sp modelId="{74BFDD62-375B-4D90-A1CB-251138B1AFB6}">
      <dsp:nvSpPr>
        <dsp:cNvPr id="0" name=""/>
        <dsp:cNvSpPr/>
      </dsp:nvSpPr>
      <dsp:spPr>
        <a:xfrm>
          <a:off x="1319423" y="3037384"/>
          <a:ext cx="1523921" cy="36933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reduplicative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non-V</a:t>
          </a:r>
          <a:endParaRPr lang="en-GB" sz="1200" b="0" kern="12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1319423" y="3037384"/>
        <a:ext cx="1523921" cy="369339"/>
      </dsp:txXfrm>
    </dsp:sp>
    <dsp:sp modelId="{3F8E9C69-1313-4F27-ACF2-8F095697A4A7}">
      <dsp:nvSpPr>
        <dsp:cNvPr id="0" name=""/>
        <dsp:cNvSpPr/>
      </dsp:nvSpPr>
      <dsp:spPr>
        <a:xfrm>
          <a:off x="3156898" y="2381546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есть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i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endParaRPr lang="en-GB" sz="1200" b="0" i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2381546"/>
        <a:ext cx="1203641" cy="235409"/>
      </dsp:txXfrm>
    </dsp:sp>
    <dsp:sp modelId="{B7389454-B883-4DBB-B4CD-EC4E5666EE1B}">
      <dsp:nvSpPr>
        <dsp:cNvPr id="0" name=""/>
        <dsp:cNvSpPr/>
      </dsp:nvSpPr>
      <dsp:spPr>
        <a:xfrm>
          <a:off x="3156898" y="2736450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X</a:t>
          </a:r>
          <a:r>
            <a:rPr lang="de-DE" sz="1200" b="0" i="0" kern="1200" baseline="-25000">
              <a:latin typeface="+mj-lt"/>
              <a:ea typeface="+mn-ea"/>
              <a:cs typeface="Times New Roman" panose="02020603050405020304" pitchFamily="18" charset="0"/>
            </a:rPr>
            <a:t>instr</a:t>
          </a:r>
          <a:endParaRPr lang="en-GB" sz="1200" b="0" kern="12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2736450"/>
        <a:ext cx="1203641" cy="235409"/>
      </dsp:txXfrm>
    </dsp:sp>
    <dsp:sp modelId="{4283368F-238C-4265-A917-54F57D0603A8}">
      <dsp:nvSpPr>
        <dsp:cNvPr id="0" name=""/>
        <dsp:cNvSpPr/>
      </dsp:nvSpPr>
      <dsp:spPr>
        <a:xfrm>
          <a:off x="3156898" y="3091355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как 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endParaRPr lang="en-GB" sz="1200" b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3091355"/>
        <a:ext cx="1203641" cy="235409"/>
      </dsp:txXfrm>
    </dsp:sp>
    <dsp:sp modelId="{5F78CF96-7F19-4BEF-9F71-34B091E252F9}">
      <dsp:nvSpPr>
        <dsp:cNvPr id="0" name=""/>
        <dsp:cNvSpPr/>
      </dsp:nvSpPr>
      <dsp:spPr>
        <a:xfrm>
          <a:off x="3156898" y="3446259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err="1">
              <a:latin typeface="+mj-lt"/>
              <a:ea typeface="+mn-ea"/>
              <a:cs typeface="Times New Roman" panose="02020603050405020304" pitchFamily="18" charset="0"/>
            </a:rPr>
            <a:t>interr-neg</a:t>
          </a:r>
          <a:r>
            <a:rPr lang="de-DE" sz="1200" b="0" kern="1200" dirty="0">
              <a:latin typeface="+mj-lt"/>
              <a:ea typeface="+mn-ea"/>
              <a:cs typeface="Times New Roman" panose="02020603050405020304" pitchFamily="18" charset="0"/>
            </a:rPr>
            <a:t>, a X</a:t>
          </a:r>
          <a:endParaRPr lang="en-GB" sz="1200" b="0" kern="1200" dirty="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3446259"/>
        <a:ext cx="1203641" cy="235409"/>
      </dsp:txXfrm>
    </dsp:sp>
    <dsp:sp modelId="{39B2356F-9BAC-49AD-B9FE-ABAAD9E1684D}">
      <dsp:nvSpPr>
        <dsp:cNvPr id="0" name=""/>
        <dsp:cNvSpPr/>
      </dsp:nvSpPr>
      <dsp:spPr>
        <a:xfrm>
          <a:off x="3156898" y="3801163"/>
          <a:ext cx="1209865" cy="26139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err="1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 dirty="0" err="1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de-DE" sz="1200" b="0" kern="120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de-DE" sz="1200" b="0" kern="1200" dirty="0" err="1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de-DE" sz="1200" b="0" kern="1200" baseline="-25000" dirty="0" err="1">
              <a:latin typeface="+mj-lt"/>
              <a:ea typeface="+mn-ea"/>
              <a:cs typeface="Times New Roman" panose="02020603050405020304" pitchFamily="18" charset="0"/>
            </a:rPr>
            <a:t>dat</a:t>
          </a:r>
          <a:r>
            <a:rPr lang="de-DE" sz="1200" b="0" kern="1200" dirty="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 dirty="0" err="1">
              <a:latin typeface="+mj-lt"/>
              <a:ea typeface="+mn-ea"/>
              <a:cs typeface="Times New Roman" panose="02020603050405020304" pitchFamily="18" charset="0"/>
            </a:rPr>
            <a:t>рознь</a:t>
          </a:r>
          <a:endParaRPr lang="en-GB" sz="1200" b="0" kern="1200" dirty="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3156898" y="3801163"/>
        <a:ext cx="1209865" cy="261397"/>
      </dsp:txXfrm>
    </dsp:sp>
    <dsp:sp modelId="{993BCD0C-CF67-4B3A-87CA-AD37E6B0CCF9}">
      <dsp:nvSpPr>
        <dsp:cNvPr id="0" name=""/>
        <dsp:cNvSpPr/>
      </dsp:nvSpPr>
      <dsp:spPr>
        <a:xfrm>
          <a:off x="1319423" y="4162121"/>
          <a:ext cx="1340162" cy="275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tautological</a:t>
          </a:r>
          <a:endParaRPr lang="en-GB" sz="1200" b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1319423" y="4162121"/>
        <a:ext cx="1340162" cy="275277"/>
      </dsp:txXfrm>
    </dsp:sp>
    <dsp:sp modelId="{DA6528C6-C144-44D2-A276-02749B167DE9}">
      <dsp:nvSpPr>
        <dsp:cNvPr id="0" name=""/>
        <dsp:cNvSpPr/>
      </dsp:nvSpPr>
      <dsp:spPr>
        <a:xfrm>
          <a:off x="2973140" y="4182055"/>
          <a:ext cx="1203641" cy="2354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V N</a:t>
          </a:r>
          <a:r>
            <a:rPr lang="de-DE" sz="1200" b="0" kern="1200" baseline="-25000">
              <a:latin typeface="+mj-lt"/>
              <a:ea typeface="+mn-ea"/>
              <a:cs typeface="Times New Roman" panose="02020603050405020304" pitchFamily="18" charset="0"/>
            </a:rPr>
            <a:t>instr</a:t>
          </a:r>
          <a:endParaRPr lang="en-GB" sz="1200" b="0" kern="1200" baseline="-25000">
            <a:latin typeface="+mj-lt"/>
            <a:ea typeface="+mn-ea"/>
            <a:cs typeface="Times New Roman" panose="02020603050405020304" pitchFamily="18" charset="0"/>
          </a:endParaRPr>
        </a:p>
      </dsp:txBody>
      <dsp:txXfrm>
        <a:off x="2973140" y="4182055"/>
        <a:ext cx="1203641" cy="235409"/>
      </dsp:txXfrm>
    </dsp:sp>
    <dsp:sp modelId="{BFB8F785-8636-4F25-8755-1AE0AFDAB7E6}">
      <dsp:nvSpPr>
        <dsp:cNvPr id="0" name=""/>
        <dsp:cNvSpPr/>
      </dsp:nvSpPr>
      <dsp:spPr>
        <a:xfrm>
          <a:off x="1319423" y="4556894"/>
          <a:ext cx="1340162" cy="275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l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X</a:t>
          </a:r>
          <a:r>
            <a:rPr lang="en-GB" sz="1200" b="0" kern="1200" baseline="-25000">
              <a:latin typeface="+mj-lt"/>
              <a:ea typeface="+mn-ea"/>
              <a:cs typeface="Times New Roman" panose="02020603050405020304" pitchFamily="18" charset="0"/>
            </a:rPr>
            <a:t>nom</a:t>
          </a:r>
          <a:r>
            <a:rPr lang="en-GB" sz="1200" b="0" kern="1200">
              <a:latin typeface="+mj-lt"/>
              <a:ea typeface="+mn-ea"/>
              <a:cs typeface="Times New Roman" panose="02020603050405020304" pitchFamily="18" charset="0"/>
            </a:rPr>
            <a:t> </a:t>
          </a:r>
          <a:r>
            <a:rPr lang="bg-BG" sz="1200" b="0" kern="1200">
              <a:latin typeface="+mj-lt"/>
              <a:ea typeface="+mn-ea"/>
              <a:cs typeface="Times New Roman" panose="02020603050405020304" pitchFamily="18" charset="0"/>
            </a:rPr>
            <a:t>А</a:t>
          </a:r>
          <a:r>
            <a:rPr lang="de-DE" sz="1200" b="0" kern="1200">
              <a:latin typeface="+mj-lt"/>
              <a:ea typeface="+mn-ea"/>
              <a:cs typeface="Times New Roman" panose="02020603050405020304" pitchFamily="18" charset="0"/>
            </a:rPr>
            <a:t>dv</a:t>
          </a:r>
          <a:r>
            <a:rPr lang="en-GB" sz="1200" b="0" kern="1200" baseline="-25000">
              <a:latin typeface="+mj-lt"/>
              <a:ea typeface="+mn-ea"/>
              <a:cs typeface="Times New Roman" panose="02020603050405020304" pitchFamily="18" charset="0"/>
            </a:rPr>
            <a:t>[how]</a:t>
          </a:r>
        </a:p>
      </dsp:txBody>
      <dsp:txXfrm>
        <a:off x="1319423" y="4556894"/>
        <a:ext cx="1340162" cy="275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Avgustinova et al.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17.06.2016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INCOMSLAV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99269-BDB1-4F9E-9F58-48968DFBC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85973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en-US" smtClean="0"/>
              <a:t>Avgustinova et al.</a:t>
            </a:r>
            <a:endParaRPr lang="en-GB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altLang="en-US" smtClean="0"/>
              <a:t>17.06.2016</a:t>
            </a:r>
            <a:endParaRPr lang="en-GB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en-US" smtClean="0"/>
              <a:t>INCOMSLAV</a:t>
            </a:r>
            <a:endParaRPr lang="en-GB" alt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A9CD46-214A-4912-8125-4DD60237E0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937814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A9CD46-214A-4912-8125-4DD60237E06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INCOMSLAV</a:t>
            </a:r>
            <a:endParaRPr lang="en-GB" alt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Avgustinova et al.</a:t>
            </a:r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17.06.2016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0587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[Adv-C [ADV|P|PRT] [Adv-C [AUX_1] [Adv-C [PRON|CONJ] [Adv-C [PRT] [Adv-C [ADV|A|N_abstr] [Adv-C [AUX_2]]]]]]]</a:t>
            </a:r>
          </a:p>
          <a:p>
            <a:r>
              <a:rPr lang="pt-BR" dirty="0" smtClean="0"/>
              <a:t>[Adv-C [ADV|P|PRT </a:t>
            </a:r>
            <a:r>
              <a:rPr lang="uk-UA" dirty="0" smtClean="0"/>
              <a:t>не] [</a:t>
            </a:r>
            <a:r>
              <a:rPr lang="pt-BR" dirty="0" smtClean="0"/>
              <a:t>Adv-C [AUX_1 ...] [Adv-C [PRON|CONJ </a:t>
            </a:r>
            <a:r>
              <a:rPr lang="uk-UA" dirty="0" smtClean="0"/>
              <a:t>тут] [</a:t>
            </a:r>
            <a:r>
              <a:rPr lang="pt-BR" dirty="0" smtClean="0"/>
              <a:t>Adv-C [PRT -</a:t>
            </a:r>
            <a:r>
              <a:rPr lang="uk-UA" dirty="0" smtClean="0"/>
              <a:t>то] [</a:t>
            </a:r>
            <a:r>
              <a:rPr lang="pt-BR" dirty="0" smtClean="0"/>
              <a:t>Adv-C [ADV|A|N_ ...] [Adv-C [AUX_2 </a:t>
            </a:r>
            <a:r>
              <a:rPr lang="uk-UA" dirty="0" err="1" smtClean="0"/>
              <a:t>было</a:t>
            </a:r>
            <a:r>
              <a:rPr lang="uk-UA" dirty="0" smtClean="0"/>
              <a:t>]]]]]]]</a:t>
            </a:r>
            <a:endParaRPr lang="de-DE" dirty="0" smtClean="0"/>
          </a:p>
          <a:p>
            <a:r>
              <a:rPr lang="en-GB" dirty="0" smtClean="0"/>
              <a:t>[</a:t>
            </a:r>
            <a:r>
              <a:rPr lang="en-GB" dirty="0" err="1" smtClean="0"/>
              <a:t>Adv</a:t>
            </a:r>
            <a:r>
              <a:rPr lang="en-GB" dirty="0" smtClean="0"/>
              <a:t>-C [PRT </a:t>
            </a:r>
            <a:r>
              <a:rPr lang="uk-UA" dirty="0" smtClean="0"/>
              <a:t>не] [</a:t>
            </a:r>
            <a:r>
              <a:rPr lang="en-GB" dirty="0" err="1" smtClean="0"/>
              <a:t>Adv</a:t>
            </a:r>
            <a:r>
              <a:rPr lang="en-GB" dirty="0" smtClean="0"/>
              <a:t>-C [PRON </a:t>
            </a:r>
            <a:r>
              <a:rPr lang="uk-UA" dirty="0" smtClean="0"/>
              <a:t>тут] [</a:t>
            </a:r>
            <a:r>
              <a:rPr lang="en-GB" dirty="0" err="1" smtClean="0"/>
              <a:t>Adv</a:t>
            </a:r>
            <a:r>
              <a:rPr lang="en-GB" dirty="0" smtClean="0"/>
              <a:t>-C [PRT -</a:t>
            </a:r>
            <a:r>
              <a:rPr lang="uk-UA" dirty="0" smtClean="0"/>
              <a:t>то] [</a:t>
            </a:r>
            <a:r>
              <a:rPr lang="en-GB" dirty="0" smtClean="0"/>
              <a:t>AUX_2 </a:t>
            </a:r>
            <a:r>
              <a:rPr lang="uk-UA" dirty="0" err="1" smtClean="0"/>
              <a:t>было</a:t>
            </a:r>
            <a:r>
              <a:rPr lang="uk-UA" dirty="0" smtClean="0"/>
              <a:t>]]]]</a:t>
            </a:r>
          </a:p>
          <a:p>
            <a:endParaRPr lang="uk-UA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[Adv-C [ADV|P|PRT] [Adv-C [AUX_1] [Adv-C [PRON|CONJ] [Adv-C [PRT] [Adv-C [ADV|A|N_abstr] [Adv-C [AUX_2]]]]]]]</a:t>
            </a:r>
          </a:p>
          <a:p>
            <a:r>
              <a:rPr lang="pt-BR" dirty="0" smtClean="0"/>
              <a:t>[Adv-C [ADV|P|PRT ...] [Adv-C [AUX_1 </a:t>
            </a:r>
            <a:r>
              <a:rPr lang="uk-UA" dirty="0" smtClean="0"/>
              <a:t>будь] [</a:t>
            </a:r>
            <a:r>
              <a:rPr lang="pt-BR" dirty="0" smtClean="0"/>
              <a:t>Adv-C [PRON|CONJ </a:t>
            </a:r>
            <a:r>
              <a:rPr lang="uk-UA" dirty="0" err="1" smtClean="0"/>
              <a:t>что</a:t>
            </a:r>
            <a:r>
              <a:rPr lang="uk-UA" dirty="0" smtClean="0"/>
              <a:t>] [</a:t>
            </a:r>
            <a:r>
              <a:rPr lang="pt-BR" dirty="0" smtClean="0"/>
              <a:t>Adv-C [PRT ...] [Adv-C [ADV|A|N_ ...] [Adv-C [AUX_2 </a:t>
            </a:r>
            <a:r>
              <a:rPr lang="uk-UA" dirty="0" err="1" smtClean="0"/>
              <a:t>будет</a:t>
            </a:r>
            <a:r>
              <a:rPr lang="uk-UA" dirty="0" smtClean="0"/>
              <a:t>]]]]]]]</a:t>
            </a:r>
            <a:endParaRPr lang="de-DE" dirty="0" smtClean="0"/>
          </a:p>
          <a:p>
            <a:r>
              <a:rPr lang="en-GB" dirty="0" smtClean="0"/>
              <a:t>[</a:t>
            </a:r>
            <a:r>
              <a:rPr lang="en-GB" dirty="0" err="1" smtClean="0"/>
              <a:t>Adv</a:t>
            </a:r>
            <a:r>
              <a:rPr lang="en-GB" dirty="0" smtClean="0"/>
              <a:t>-C [AUX_1 </a:t>
            </a:r>
            <a:r>
              <a:rPr lang="uk-UA" dirty="0" smtClean="0"/>
              <a:t>будь] [</a:t>
            </a:r>
            <a:r>
              <a:rPr lang="en-GB" dirty="0" err="1" smtClean="0"/>
              <a:t>Adv</a:t>
            </a:r>
            <a:r>
              <a:rPr lang="en-GB" dirty="0" smtClean="0"/>
              <a:t>-C [PRON </a:t>
            </a:r>
            <a:r>
              <a:rPr lang="uk-UA" dirty="0" err="1" smtClean="0"/>
              <a:t>что</a:t>
            </a:r>
            <a:r>
              <a:rPr lang="uk-UA" dirty="0" smtClean="0"/>
              <a:t>] [</a:t>
            </a:r>
            <a:r>
              <a:rPr lang="en-GB" dirty="0" smtClean="0"/>
              <a:t>AUX_2 </a:t>
            </a:r>
            <a:r>
              <a:rPr lang="uk-UA" dirty="0" err="1" smtClean="0"/>
              <a:t>будет</a:t>
            </a:r>
            <a:r>
              <a:rPr lang="uk-UA" dirty="0" smtClean="0"/>
              <a:t>]]]</a:t>
            </a:r>
          </a:p>
          <a:p>
            <a:endParaRPr lang="uk-UA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[Adv-C [ADV|P|PRT] [Adv-C [AUX_1] [Adv-C [PRON|CONJ] [Adv-C [PRT] [Adv-C [ADV|A|N_abstr] [Adv-C [AUX_2]]]]]]]</a:t>
            </a:r>
          </a:p>
          <a:p>
            <a:r>
              <a:rPr lang="pt-BR" dirty="0" smtClean="0"/>
              <a:t>[Adv-C [ADV|P|PRT ...] [Adv-C [AUX_1 </a:t>
            </a:r>
            <a:r>
              <a:rPr lang="uk-UA" dirty="0" err="1" smtClean="0"/>
              <a:t>была</a:t>
            </a:r>
            <a:r>
              <a:rPr lang="uk-UA" dirty="0" smtClean="0"/>
              <a:t>] [</a:t>
            </a:r>
            <a:r>
              <a:rPr lang="pt-BR" dirty="0" smtClean="0"/>
              <a:t>Adv-C [PRON|CONJ ...] [Adv-C [PRT </a:t>
            </a:r>
            <a:r>
              <a:rPr lang="uk-UA" dirty="0" smtClean="0"/>
              <a:t>не] [</a:t>
            </a:r>
            <a:r>
              <a:rPr lang="pt-BR" dirty="0" smtClean="0"/>
              <a:t>Adv-C [ADV|A|N_ ...] [Adv-C [AUX_2 </a:t>
            </a:r>
            <a:r>
              <a:rPr lang="uk-UA" dirty="0" err="1" smtClean="0"/>
              <a:t>была</a:t>
            </a:r>
            <a:r>
              <a:rPr lang="uk-UA" dirty="0" smtClean="0"/>
              <a:t>]]]]]]]</a:t>
            </a:r>
            <a:endParaRPr lang="de-DE" dirty="0" smtClean="0"/>
          </a:p>
          <a:p>
            <a:r>
              <a:rPr lang="en-GB" dirty="0" smtClean="0"/>
              <a:t>[</a:t>
            </a:r>
            <a:r>
              <a:rPr lang="en-GB" dirty="0" err="1" smtClean="0"/>
              <a:t>Adv</a:t>
            </a:r>
            <a:r>
              <a:rPr lang="en-GB" dirty="0" smtClean="0"/>
              <a:t>-C [AUX_1 </a:t>
            </a:r>
            <a:r>
              <a:rPr lang="uk-UA" dirty="0" err="1" smtClean="0"/>
              <a:t>была</a:t>
            </a:r>
            <a:r>
              <a:rPr lang="uk-UA" dirty="0" smtClean="0"/>
              <a:t>][</a:t>
            </a:r>
            <a:r>
              <a:rPr lang="en-GB" dirty="0" err="1" smtClean="0"/>
              <a:t>Adv</a:t>
            </a:r>
            <a:r>
              <a:rPr lang="en-GB" dirty="0" smtClean="0"/>
              <a:t>-C [PRT </a:t>
            </a:r>
            <a:r>
              <a:rPr lang="uk-UA" dirty="0" smtClean="0"/>
              <a:t>не][</a:t>
            </a:r>
            <a:r>
              <a:rPr lang="en-GB" dirty="0" smtClean="0"/>
              <a:t>AUX_2 </a:t>
            </a:r>
            <a:r>
              <a:rPr lang="uk-UA" dirty="0" err="1" smtClean="0"/>
              <a:t>была</a:t>
            </a:r>
            <a:r>
              <a:rPr lang="uk-UA" dirty="0" smtClean="0"/>
              <a:t>]]]</a:t>
            </a:r>
          </a:p>
          <a:p>
            <a:endParaRPr lang="uk-UA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[Adv-C [ADV|P|PRT] [Adv-C [AUX_1] [Adv-C [PRON|CONJ] [Adv-C [PRT] [Adv-C [ADV|A|N_abstr] [Adv-C [AUX_2]]]]]]]</a:t>
            </a:r>
          </a:p>
          <a:p>
            <a:r>
              <a:rPr lang="pt-BR" dirty="0" smtClean="0"/>
              <a:t>[Adv-C [ADV|P|PRT ...] [Adv-C [AUX_1 </a:t>
            </a:r>
            <a:r>
              <a:rPr lang="uk-UA" dirty="0" smtClean="0"/>
              <a:t>стало] [</a:t>
            </a:r>
            <a:r>
              <a:rPr lang="pt-BR" dirty="0" smtClean="0"/>
              <a:t>Adv-C [PRON|CONJ ...] [Adv-C [PRT ...] [Adv-C [ADV|A|N_ ...] [Adv-C [AUX_2 </a:t>
            </a:r>
            <a:r>
              <a:rPr lang="uk-UA" dirty="0" err="1" smtClean="0"/>
              <a:t>быть</a:t>
            </a:r>
            <a:r>
              <a:rPr lang="uk-UA" dirty="0" smtClean="0"/>
              <a:t>]]]]]]]</a:t>
            </a:r>
          </a:p>
          <a:p>
            <a:r>
              <a:rPr lang="pt-BR" dirty="0" smtClean="0"/>
              <a:t>[Adv-C [AUX_1 </a:t>
            </a:r>
            <a:r>
              <a:rPr lang="uk-UA" dirty="0" smtClean="0"/>
              <a:t>стало][</a:t>
            </a:r>
            <a:r>
              <a:rPr lang="pt-BR" dirty="0" smtClean="0"/>
              <a:t>AUX_2 </a:t>
            </a:r>
            <a:r>
              <a:rPr lang="uk-UA" dirty="0" err="1" smtClean="0"/>
              <a:t>быть</a:t>
            </a:r>
            <a:r>
              <a:rPr lang="uk-UA" dirty="0" smtClean="0"/>
              <a:t>]]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[</a:t>
            </a:r>
            <a:r>
              <a:rPr lang="en-GB" dirty="0" err="1" smtClean="0"/>
              <a:t>Wh</a:t>
            </a:r>
            <a:r>
              <a:rPr lang="en-GB" dirty="0" smtClean="0"/>
              <a:t>-C [</a:t>
            </a:r>
            <a:r>
              <a:rPr lang="en-GB" dirty="0" err="1" smtClean="0"/>
              <a:t>N_var</a:t>
            </a:r>
            <a:r>
              <a:rPr lang="en-GB" dirty="0" smtClean="0"/>
              <a:t>] [</a:t>
            </a:r>
            <a:r>
              <a:rPr lang="en-GB" dirty="0" err="1" smtClean="0"/>
              <a:t>Wh</a:t>
            </a:r>
            <a:r>
              <a:rPr lang="en-GB" dirty="0" smtClean="0"/>
              <a:t>-C [V*] [</a:t>
            </a:r>
            <a:r>
              <a:rPr lang="en-GB" dirty="0" err="1" smtClean="0"/>
              <a:t>Wh</a:t>
            </a:r>
            <a:r>
              <a:rPr lang="en-GB" dirty="0" smtClean="0"/>
              <a:t>-C [</a:t>
            </a:r>
            <a:r>
              <a:rPr lang="en-GB" dirty="0" err="1" smtClean="0"/>
              <a:t>PRO_interr</a:t>
            </a:r>
            <a:r>
              <a:rPr lang="en-GB" dirty="0" smtClean="0"/>
              <a:t>] [</a:t>
            </a:r>
            <a:r>
              <a:rPr lang="en-GB" dirty="0" err="1" smtClean="0"/>
              <a:t>Wh</a:t>
            </a:r>
            <a:r>
              <a:rPr lang="en-GB" dirty="0" smtClean="0"/>
              <a:t>-C [</a:t>
            </a:r>
            <a:r>
              <a:rPr lang="en-GB" dirty="0" err="1" smtClean="0"/>
              <a:t>Adv</a:t>
            </a:r>
            <a:r>
              <a:rPr lang="en-GB" dirty="0" smtClean="0"/>
              <a:t>*]]]]]</a:t>
            </a:r>
          </a:p>
          <a:p>
            <a:endParaRPr lang="pt-BR" dirty="0" smtClean="0"/>
          </a:p>
          <a:p>
            <a:r>
              <a:rPr lang="pt-BR" dirty="0" smtClean="0"/>
              <a:t>[Wh-C [N_var ...] [Wh-C [V* ...] [Wh-C [PRO_interr {</a:t>
            </a:r>
            <a:r>
              <a:rPr lang="uk-UA" dirty="0" err="1" smtClean="0"/>
              <a:t>кто,что,где,зачем,куда</a:t>
            </a:r>
            <a:r>
              <a:rPr lang="uk-UA" dirty="0" smtClean="0"/>
              <a:t>}] [</a:t>
            </a:r>
            <a:r>
              <a:rPr lang="pt-BR" dirty="0" smtClean="0"/>
              <a:t>Wh-C [Adv* </a:t>
            </a:r>
            <a:r>
              <a:rPr lang="uk-UA" dirty="0" smtClean="0"/>
              <a:t>угодно]]]]]</a:t>
            </a:r>
          </a:p>
          <a:p>
            <a:endParaRPr lang="pt-BR" dirty="0" smtClean="0"/>
          </a:p>
          <a:p>
            <a:endParaRPr lang="ru-RU" dirty="0" smtClean="0"/>
          </a:p>
          <a:p>
            <a:r>
              <a:rPr lang="ru-RU" dirty="0" smtClean="0"/>
              <a:t>[</a:t>
            </a:r>
            <a:r>
              <a:rPr lang="ru-RU" dirty="0" err="1" smtClean="0"/>
              <a:t>Wh</a:t>
            </a:r>
            <a:r>
              <a:rPr lang="ru-RU" dirty="0" smtClean="0"/>
              <a:t>-C [</a:t>
            </a:r>
            <a:r>
              <a:rPr lang="ru-RU" dirty="0" err="1" smtClean="0"/>
              <a:t>PRO_interr</a:t>
            </a:r>
            <a:r>
              <a:rPr lang="ru-RU" dirty="0" smtClean="0"/>
              <a:t> {</a:t>
            </a:r>
            <a:r>
              <a:rPr lang="ru-RU" dirty="0" err="1" smtClean="0"/>
              <a:t>кто,что,где,зачем,куда</a:t>
            </a:r>
            <a:r>
              <a:rPr lang="ru-RU" dirty="0" smtClean="0"/>
              <a:t>}] [</a:t>
            </a:r>
            <a:r>
              <a:rPr lang="ru-RU" dirty="0" err="1" smtClean="0"/>
              <a:t>Adv</a:t>
            </a:r>
            <a:r>
              <a:rPr lang="ru-RU" dirty="0" smtClean="0"/>
              <a:t> угодно]]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[</a:t>
            </a:r>
            <a:r>
              <a:rPr lang="en-GB" dirty="0" err="1" smtClean="0"/>
              <a:t>Wh</a:t>
            </a:r>
            <a:r>
              <a:rPr lang="en-GB" dirty="0" smtClean="0"/>
              <a:t>-C [</a:t>
            </a:r>
            <a:r>
              <a:rPr lang="en-GB" dirty="0" err="1" smtClean="0"/>
              <a:t>N_var</a:t>
            </a:r>
            <a:r>
              <a:rPr lang="en-GB" dirty="0" smtClean="0"/>
              <a:t>] [</a:t>
            </a:r>
            <a:r>
              <a:rPr lang="en-GB" dirty="0" err="1" smtClean="0"/>
              <a:t>Wh</a:t>
            </a:r>
            <a:r>
              <a:rPr lang="en-GB" dirty="0" smtClean="0"/>
              <a:t>-C [V*] [</a:t>
            </a:r>
            <a:r>
              <a:rPr lang="en-GB" dirty="0" err="1" smtClean="0"/>
              <a:t>Wh</a:t>
            </a:r>
            <a:r>
              <a:rPr lang="en-GB" dirty="0" smtClean="0"/>
              <a:t>-C [</a:t>
            </a:r>
            <a:r>
              <a:rPr lang="en-GB" dirty="0" err="1" smtClean="0"/>
              <a:t>PRO_interr</a:t>
            </a:r>
            <a:r>
              <a:rPr lang="en-GB" dirty="0" smtClean="0"/>
              <a:t>] [</a:t>
            </a:r>
            <a:r>
              <a:rPr lang="en-GB" dirty="0" err="1" smtClean="0"/>
              <a:t>Wh</a:t>
            </a:r>
            <a:r>
              <a:rPr lang="en-GB" dirty="0" smtClean="0"/>
              <a:t>-C [</a:t>
            </a:r>
            <a:r>
              <a:rPr lang="en-GB" dirty="0" err="1" smtClean="0"/>
              <a:t>Adv</a:t>
            </a:r>
            <a:r>
              <a:rPr lang="en-GB" dirty="0" smtClean="0"/>
              <a:t>*]]]]]</a:t>
            </a:r>
          </a:p>
          <a:p>
            <a:r>
              <a:rPr lang="pt-BR" dirty="0" smtClean="0"/>
              <a:t>[Wh-C [N_var {</a:t>
            </a:r>
            <a:r>
              <a:rPr lang="uk-UA" dirty="0" err="1" smtClean="0"/>
              <a:t>черт,бес,бог</a:t>
            </a:r>
            <a:r>
              <a:rPr lang="uk-UA" dirty="0" smtClean="0"/>
              <a:t>}] [</a:t>
            </a:r>
            <a:r>
              <a:rPr lang="pt-BR" dirty="0" smtClean="0"/>
              <a:t>Wh-C [V* </a:t>
            </a:r>
            <a:r>
              <a:rPr lang="uk-UA" dirty="0" err="1" smtClean="0"/>
              <a:t>знает</a:t>
            </a:r>
            <a:r>
              <a:rPr lang="uk-UA" dirty="0" smtClean="0"/>
              <a:t>] [</a:t>
            </a:r>
            <a:r>
              <a:rPr lang="pt-BR" dirty="0" smtClean="0"/>
              <a:t>Wh-C [PRO_interr {</a:t>
            </a:r>
            <a:r>
              <a:rPr lang="uk-UA" dirty="0" err="1" smtClean="0"/>
              <a:t>кто,что,где,зачем,куда</a:t>
            </a:r>
            <a:r>
              <a:rPr lang="uk-UA" dirty="0" smtClean="0"/>
              <a:t>}] [</a:t>
            </a:r>
            <a:r>
              <a:rPr lang="pt-BR" dirty="0" smtClean="0"/>
              <a:t>Wh-C [Adv* ...]]]]]</a:t>
            </a:r>
          </a:p>
          <a:p>
            <a:r>
              <a:rPr lang="pt-BR" dirty="0" smtClean="0"/>
              <a:t>[Wh-C [N_var {</a:t>
            </a:r>
            <a:r>
              <a:rPr lang="uk-UA" dirty="0" err="1" smtClean="0"/>
              <a:t>черт,бес,бог</a:t>
            </a:r>
            <a:r>
              <a:rPr lang="uk-UA" dirty="0" smtClean="0"/>
              <a:t>}] [</a:t>
            </a:r>
            <a:r>
              <a:rPr lang="pt-BR" dirty="0" smtClean="0"/>
              <a:t>Wh-C [V* </a:t>
            </a:r>
            <a:r>
              <a:rPr lang="uk-UA" dirty="0" err="1" smtClean="0"/>
              <a:t>знает</a:t>
            </a:r>
            <a:r>
              <a:rPr lang="uk-UA" dirty="0" smtClean="0"/>
              <a:t>] [</a:t>
            </a:r>
            <a:r>
              <a:rPr lang="pt-BR" dirty="0" smtClean="0"/>
              <a:t>PRO_interr {</a:t>
            </a:r>
            <a:r>
              <a:rPr lang="uk-UA" dirty="0" err="1" smtClean="0"/>
              <a:t>кто,что,где,зачем,куда</a:t>
            </a:r>
            <a:r>
              <a:rPr lang="uk-UA" dirty="0" smtClean="0"/>
              <a:t>}]]]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[P-C [P_1] [P-C [N*] [P-C [P_2][N ...]]]] </a:t>
            </a:r>
          </a:p>
          <a:p>
            <a:r>
              <a:rPr lang="pt-BR" dirty="0" smtClean="0"/>
              <a:t>[P-C [P_1][P-C[D ][N*]]]</a:t>
            </a:r>
          </a:p>
          <a:p>
            <a:endParaRPr lang="pt-BR" dirty="0" smtClean="0"/>
          </a:p>
          <a:p>
            <a:r>
              <a:rPr lang="pt-BR" dirty="0" smtClean="0"/>
              <a:t>[P-C [P </a:t>
            </a:r>
            <a:r>
              <a:rPr lang="uk-UA" dirty="0" smtClean="0"/>
              <a:t>в] [</a:t>
            </a:r>
            <a:r>
              <a:rPr lang="pt-BR" dirty="0" smtClean="0"/>
              <a:t>P-C[N_LOC </a:t>
            </a:r>
            <a:r>
              <a:rPr lang="uk-UA" dirty="0" err="1" smtClean="0"/>
              <a:t>связи</a:t>
            </a:r>
            <a:r>
              <a:rPr lang="uk-UA" dirty="0" smtClean="0"/>
              <a:t>] [</a:t>
            </a:r>
            <a:r>
              <a:rPr lang="pt-BR" dirty="0" smtClean="0"/>
              <a:t>P-C [P </a:t>
            </a:r>
            <a:r>
              <a:rPr lang="uk-UA" dirty="0" smtClean="0"/>
              <a:t>с][</a:t>
            </a:r>
            <a:r>
              <a:rPr lang="pt-BR" dirty="0" smtClean="0"/>
              <a:t>N_INS ...]]]] </a:t>
            </a:r>
          </a:p>
          <a:p>
            <a:r>
              <a:rPr lang="pt-BR" dirty="0" smtClean="0"/>
              <a:t>[P-C [P </a:t>
            </a:r>
            <a:r>
              <a:rPr lang="uk-UA" dirty="0" smtClean="0"/>
              <a:t>в][</a:t>
            </a:r>
            <a:r>
              <a:rPr lang="pt-BR" dirty="0" smtClean="0"/>
              <a:t>P-C[D_LOC </a:t>
            </a:r>
            <a:r>
              <a:rPr lang="uk-UA" dirty="0" err="1" smtClean="0"/>
              <a:t>этой</a:t>
            </a:r>
            <a:r>
              <a:rPr lang="uk-UA" dirty="0" smtClean="0"/>
              <a:t>][</a:t>
            </a:r>
            <a:r>
              <a:rPr lang="pt-BR" dirty="0" smtClean="0"/>
              <a:t>N_LOC </a:t>
            </a:r>
            <a:r>
              <a:rPr lang="uk-UA" dirty="0" err="1" smtClean="0"/>
              <a:t>связи</a:t>
            </a:r>
            <a:r>
              <a:rPr lang="uk-UA" dirty="0" smtClean="0"/>
              <a:t>]]]</a:t>
            </a:r>
          </a:p>
          <a:p>
            <a:endParaRPr lang="pt-BR" dirty="0" smtClean="0"/>
          </a:p>
          <a:p>
            <a:r>
              <a:rPr lang="ru-RU" dirty="0" smtClean="0"/>
              <a:t>[P-C [P в] [P-C[N_ACC отличие] [P-C [P от][N_GEN ...]]]]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en-GB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[Adv-C [ADV|P|PRT] [Adv-C [AUX_1] [Adv-C [PRON|CONJ] [Adv-C [PRT] [Adv-C [ADV|A|N_abstr] [Adv-C [AUX_2]]]]]]]</a:t>
            </a:r>
          </a:p>
          <a:p>
            <a:r>
              <a:rPr lang="pt-BR" dirty="0" smtClean="0"/>
              <a:t>[Adv-C [ADV|P|PRT ...] [Adv-C [AUX_1 ...] [Adv-C [PRON|CONJ </a:t>
            </a:r>
            <a:r>
              <a:rPr lang="uk-UA" dirty="0" err="1" smtClean="0"/>
              <a:t>как</a:t>
            </a:r>
            <a:r>
              <a:rPr lang="uk-UA" dirty="0" smtClean="0"/>
              <a:t>] [</a:t>
            </a:r>
            <a:r>
              <a:rPr lang="pt-BR" dirty="0" smtClean="0"/>
              <a:t>Adv-C [PRT </a:t>
            </a:r>
            <a:r>
              <a:rPr lang="uk-UA" dirty="0" err="1" smtClean="0"/>
              <a:t>бы</a:t>
            </a:r>
            <a:r>
              <a:rPr lang="uk-UA" dirty="0" smtClean="0"/>
              <a:t>] [</a:t>
            </a:r>
            <a:r>
              <a:rPr lang="pt-BR" dirty="0" smtClean="0"/>
              <a:t>Adv-C [ADV|A|N_ ...] [Adv-C [AUX_2 ...]]]]]]]</a:t>
            </a:r>
          </a:p>
          <a:p>
            <a:r>
              <a:rPr lang="ru-RU" dirty="0" smtClean="0"/>
              <a:t>[</a:t>
            </a:r>
            <a:r>
              <a:rPr lang="ru-RU" dirty="0" err="1" smtClean="0"/>
              <a:t>Adv</a:t>
            </a:r>
            <a:r>
              <a:rPr lang="ru-RU" dirty="0" smtClean="0"/>
              <a:t>-C [PRON как][PRT бы]]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[Adv-C [ADV|P|PRT] [Adv-C [AUX_1] [Adv-C [PRON|CONJ] [Adv-C [PRT] [Adv-C [ADV|A|N_abstr] [Adv-C [AUX_2]]]]]]]</a:t>
            </a:r>
          </a:p>
          <a:p>
            <a:r>
              <a:rPr lang="pt-BR" dirty="0" smtClean="0"/>
              <a:t>[Adv-C [ADV|P|PRT </a:t>
            </a:r>
            <a:r>
              <a:rPr lang="uk-UA" dirty="0" err="1" smtClean="0"/>
              <a:t>только</a:t>
            </a:r>
            <a:r>
              <a:rPr lang="uk-UA" dirty="0" smtClean="0"/>
              <a:t>] [</a:t>
            </a:r>
            <a:r>
              <a:rPr lang="pt-BR" dirty="0" smtClean="0"/>
              <a:t>Adv-C [AUX_1 ...] [Adv-C [PRON|CONJ </a:t>
            </a:r>
            <a:r>
              <a:rPr lang="uk-UA" dirty="0" err="1" smtClean="0"/>
              <a:t>что</a:t>
            </a:r>
            <a:r>
              <a:rPr lang="uk-UA" dirty="0" smtClean="0"/>
              <a:t>] [</a:t>
            </a:r>
            <a:r>
              <a:rPr lang="pt-BR" dirty="0" smtClean="0"/>
              <a:t>Adv-C [PRT ...] [Adv-C [ADV|A|N_ ...] [Adv-C [AUX_2 ...]]]]]]]</a:t>
            </a:r>
          </a:p>
          <a:p>
            <a:r>
              <a:rPr lang="ru-RU" dirty="0" smtClean="0"/>
              <a:t>[</a:t>
            </a:r>
            <a:r>
              <a:rPr lang="ru-RU" dirty="0" err="1" smtClean="0"/>
              <a:t>Adv</a:t>
            </a:r>
            <a:r>
              <a:rPr lang="ru-RU" dirty="0" smtClean="0"/>
              <a:t>-C [ADV только] [CONJ что]]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[Adv-C [ADV|P|PRT] [Adv-C [AUX_1] [Adv-C [PRON|CONJ] [Adv-C [PRT] [Adv-C [ADV|A|N_abstr] [Adv-C [AUX_2]]]]]]]</a:t>
            </a:r>
          </a:p>
          <a:p>
            <a:r>
              <a:rPr lang="pt-BR" dirty="0" smtClean="0"/>
              <a:t>[Adv-C [ADV|P|PRT ...] [Adv-C [AUX_1 ...] [Adv-C [PRON|CONJ </a:t>
            </a:r>
            <a:r>
              <a:rPr lang="uk-UA" dirty="0" smtClean="0"/>
              <a:t>тем] [</a:t>
            </a:r>
            <a:r>
              <a:rPr lang="pt-BR" dirty="0" smtClean="0"/>
              <a:t>Adv-C [PRT </a:t>
            </a:r>
            <a:r>
              <a:rPr lang="uk-UA" dirty="0" smtClean="0"/>
              <a:t>не] [</a:t>
            </a:r>
            <a:r>
              <a:rPr lang="pt-BR" dirty="0" smtClean="0"/>
              <a:t>Adv-C [ADV|A|N_ </a:t>
            </a:r>
            <a:r>
              <a:rPr lang="uk-UA" dirty="0" err="1" smtClean="0"/>
              <a:t>менее</a:t>
            </a:r>
            <a:r>
              <a:rPr lang="uk-UA" dirty="0" smtClean="0"/>
              <a:t>] [</a:t>
            </a:r>
            <a:r>
              <a:rPr lang="pt-BR" dirty="0" smtClean="0"/>
              <a:t>Adv-C [AUX_2 ...]]]]]]]</a:t>
            </a:r>
          </a:p>
          <a:p>
            <a:r>
              <a:rPr lang="pt-BR" dirty="0" smtClean="0"/>
              <a:t>[Adv-C [PRON </a:t>
            </a:r>
            <a:r>
              <a:rPr lang="uk-UA" dirty="0" smtClean="0"/>
              <a:t>тем] [</a:t>
            </a:r>
            <a:r>
              <a:rPr lang="pt-BR" dirty="0" smtClean="0"/>
              <a:t>Adv-C [PRT </a:t>
            </a:r>
            <a:r>
              <a:rPr lang="uk-UA" dirty="0" smtClean="0"/>
              <a:t>не][</a:t>
            </a:r>
            <a:r>
              <a:rPr lang="pt-BR" dirty="0" smtClean="0"/>
              <a:t>ADV </a:t>
            </a:r>
            <a:r>
              <a:rPr lang="uk-UA" dirty="0" err="1" smtClean="0"/>
              <a:t>менее</a:t>
            </a:r>
            <a:r>
              <a:rPr lang="uk-UA" dirty="0" smtClean="0"/>
              <a:t>]]]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[Adv-C [ADV|P|PRT] [Adv-C [AUX_1] [Adv-C [PRON|CONJ] [Adv-C [PRT] [Adv-C [ADV|A|N_abstr] [Adv-C [AUX_2]]]]]]]</a:t>
            </a:r>
          </a:p>
          <a:p>
            <a:r>
              <a:rPr lang="pt-BR" dirty="0" smtClean="0"/>
              <a:t>[Adv-C [ADV|P|PRT ...] [Adv-C [AUX_1 ...] [Adv-C [PRON|CONJ ...] [Adv-C [PRT </a:t>
            </a:r>
            <a:r>
              <a:rPr lang="uk-UA" dirty="0" smtClean="0"/>
              <a:t>не] [</a:t>
            </a:r>
            <a:r>
              <a:rPr lang="pt-BR" dirty="0" smtClean="0"/>
              <a:t>Adv-C [ADV|A|N_ </a:t>
            </a:r>
            <a:r>
              <a:rPr lang="uk-UA" dirty="0" err="1" smtClean="0"/>
              <a:t>прочь</a:t>
            </a:r>
            <a:r>
              <a:rPr lang="uk-UA" dirty="0" smtClean="0"/>
              <a:t>] [</a:t>
            </a:r>
            <a:r>
              <a:rPr lang="pt-BR" dirty="0" smtClean="0"/>
              <a:t>Adv-C [AUX_2 ...]]]]]]]</a:t>
            </a:r>
          </a:p>
          <a:p>
            <a:r>
              <a:rPr lang="ru-RU" dirty="0" smtClean="0"/>
              <a:t>[</a:t>
            </a:r>
            <a:r>
              <a:rPr lang="ru-RU" dirty="0" err="1" smtClean="0"/>
              <a:t>Adv</a:t>
            </a:r>
            <a:r>
              <a:rPr lang="ru-RU" dirty="0" smtClean="0"/>
              <a:t>-C [PRT не][ADV прочь]]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[Adv-C [ADV|P|PRT] [Adv-C [AUX_1] [Adv-C [PRON|CONJ] [Adv-C [PRT] [Adv-C [ADV|A|N_abstr] [Adv-C [AUX_2]]]]]]]</a:t>
            </a:r>
          </a:p>
          <a:p>
            <a:r>
              <a:rPr lang="pt-BR" dirty="0" smtClean="0"/>
              <a:t>[Adv-C [ADV|P|PRT ...] [Adv-C [AUX_1 ...] [Adv-C [PRON|CONJ </a:t>
            </a:r>
            <a:r>
              <a:rPr lang="uk-UA" dirty="0" smtClean="0"/>
              <a:t>тем] [</a:t>
            </a:r>
            <a:r>
              <a:rPr lang="pt-BR" dirty="0" smtClean="0"/>
              <a:t>Adv-C [PRT ...] [Adv-C [ADV|A|N_ </a:t>
            </a:r>
            <a:r>
              <a:rPr lang="uk-UA" dirty="0" err="1" smtClean="0"/>
              <a:t>более</a:t>
            </a:r>
            <a:r>
              <a:rPr lang="uk-UA" dirty="0" smtClean="0"/>
              <a:t>] [</a:t>
            </a:r>
            <a:r>
              <a:rPr lang="pt-BR" dirty="0" smtClean="0"/>
              <a:t>Adv-C [AUX_2 ...]]]]]]]</a:t>
            </a:r>
          </a:p>
          <a:p>
            <a:r>
              <a:rPr lang="pt-BR" dirty="0" smtClean="0"/>
              <a:t>[Adv-C [PRON </a:t>
            </a:r>
            <a:r>
              <a:rPr lang="uk-UA" dirty="0" smtClean="0"/>
              <a:t>тем] [</a:t>
            </a:r>
            <a:r>
              <a:rPr lang="pt-BR" dirty="0" smtClean="0"/>
              <a:t>ADV </a:t>
            </a:r>
            <a:r>
              <a:rPr lang="uk-UA" dirty="0" err="1" smtClean="0"/>
              <a:t>более</a:t>
            </a:r>
            <a:r>
              <a:rPr lang="uk-UA" dirty="0" smtClean="0"/>
              <a:t>]]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[Adv-C [ADV|P|PRT] [Adv-C [AUX_1] [Adv-C [PRON|CONJ] [Adv-C [PRT] [Adv-C [ADV|A|N_abstr] [Adv-C [AUX_2]]]]]]]</a:t>
            </a:r>
          </a:p>
          <a:p>
            <a:r>
              <a:rPr lang="en-GB" dirty="0" smtClean="0"/>
              <a:t>[</a:t>
            </a:r>
            <a:r>
              <a:rPr lang="en-GB" dirty="0" err="1" smtClean="0"/>
              <a:t>Adv</a:t>
            </a:r>
            <a:r>
              <a:rPr lang="en-GB" dirty="0" smtClean="0"/>
              <a:t>-C [ADV|P|PRT </a:t>
            </a:r>
            <a:r>
              <a:rPr lang="ru-RU" dirty="0" smtClean="0"/>
              <a:t>между] [</a:t>
            </a:r>
            <a:r>
              <a:rPr lang="en-GB" dirty="0" err="1" smtClean="0"/>
              <a:t>Adv</a:t>
            </a:r>
            <a:r>
              <a:rPr lang="en-GB" dirty="0" smtClean="0"/>
              <a:t>-C [AUX_1 ...] [</a:t>
            </a:r>
            <a:r>
              <a:rPr lang="en-GB" dirty="0" err="1" smtClean="0"/>
              <a:t>Adv</a:t>
            </a:r>
            <a:r>
              <a:rPr lang="en-GB" dirty="0" smtClean="0"/>
              <a:t>-C [PRON|CONJ ...] [</a:t>
            </a:r>
            <a:r>
              <a:rPr lang="en-GB" dirty="0" err="1" smtClean="0"/>
              <a:t>Adv</a:t>
            </a:r>
            <a:r>
              <a:rPr lang="en-GB" dirty="0" smtClean="0"/>
              <a:t>-C [PRT ...] [</a:t>
            </a:r>
            <a:r>
              <a:rPr lang="en-GB" dirty="0" err="1" smtClean="0"/>
              <a:t>Adv</a:t>
            </a:r>
            <a:r>
              <a:rPr lang="en-GB" dirty="0" smtClean="0"/>
              <a:t>-C [ADV|A|N_ </a:t>
            </a:r>
            <a:r>
              <a:rPr lang="ru-RU" dirty="0" smtClean="0"/>
              <a:t>прочим] [</a:t>
            </a:r>
            <a:r>
              <a:rPr lang="en-GB" dirty="0" err="1" smtClean="0"/>
              <a:t>Adv</a:t>
            </a:r>
            <a:r>
              <a:rPr lang="en-GB" dirty="0" smtClean="0"/>
              <a:t>-C [AUX_2 ...]]]]]]]</a:t>
            </a:r>
          </a:p>
          <a:p>
            <a:r>
              <a:rPr lang="ru-RU" dirty="0" smtClean="0"/>
              <a:t>[</a:t>
            </a:r>
            <a:r>
              <a:rPr lang="ru-RU" dirty="0" err="1" smtClean="0"/>
              <a:t>Adv</a:t>
            </a:r>
            <a:r>
              <a:rPr lang="ru-RU" dirty="0" smtClean="0"/>
              <a:t>-C [P между][A прочим]]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[Adv-C [ADV|P|PRT] [Adv-C [AUX_1] [Adv-C [PRON|CONJ] [Adv-C [PRT] [Adv-C [ADV|A|N_abstr] [Adv-C [AUX_2]]]]]]]</a:t>
            </a:r>
          </a:p>
          <a:p>
            <a:r>
              <a:rPr lang="pt-BR" dirty="0" smtClean="0"/>
              <a:t>[Adv-C [ADV|P|PRT ...] [Adv-C [AUX_1 ...] [Adv-C [PRON|CONJ </a:t>
            </a:r>
            <a:r>
              <a:rPr lang="uk-UA" dirty="0" smtClean="0"/>
              <a:t>так] [</a:t>
            </a:r>
            <a:r>
              <a:rPr lang="pt-BR" dirty="0" smtClean="0"/>
              <a:t>Adv-C [PRT </a:t>
            </a:r>
            <a:r>
              <a:rPr lang="uk-UA" dirty="0" smtClean="0"/>
              <a:t>и] [</a:t>
            </a:r>
            <a:r>
              <a:rPr lang="pt-BR" dirty="0" smtClean="0"/>
              <a:t>Adv-C [ADV|A|N_ ...] [Adv-C [AUX_2  </a:t>
            </a:r>
            <a:r>
              <a:rPr lang="uk-UA" dirty="0" err="1" smtClean="0"/>
              <a:t>быть</a:t>
            </a:r>
            <a:r>
              <a:rPr lang="uk-UA" dirty="0" smtClean="0"/>
              <a:t>]]]]]]]</a:t>
            </a:r>
            <a:endParaRPr lang="de-DE" dirty="0" smtClean="0"/>
          </a:p>
          <a:p>
            <a:r>
              <a:rPr lang="en-GB" dirty="0" smtClean="0"/>
              <a:t>[</a:t>
            </a:r>
            <a:r>
              <a:rPr lang="en-GB" dirty="0" err="1" smtClean="0"/>
              <a:t>Adv</a:t>
            </a:r>
            <a:r>
              <a:rPr lang="en-GB" dirty="0" smtClean="0"/>
              <a:t>-C [PRON </a:t>
            </a:r>
            <a:r>
              <a:rPr lang="uk-UA" dirty="0" smtClean="0"/>
              <a:t>так] [</a:t>
            </a:r>
            <a:r>
              <a:rPr lang="en-GB" dirty="0" err="1" smtClean="0"/>
              <a:t>Adv</a:t>
            </a:r>
            <a:r>
              <a:rPr lang="en-GB" dirty="0" smtClean="0"/>
              <a:t>-C [PRT </a:t>
            </a:r>
            <a:r>
              <a:rPr lang="uk-UA" dirty="0" smtClean="0"/>
              <a:t>и] [</a:t>
            </a:r>
            <a:r>
              <a:rPr lang="en-GB" dirty="0" smtClean="0"/>
              <a:t>AUX_2 </a:t>
            </a:r>
            <a:r>
              <a:rPr lang="uk-UA" dirty="0" err="1" smtClean="0"/>
              <a:t>быть</a:t>
            </a:r>
            <a:r>
              <a:rPr lang="uk-UA" dirty="0" smtClean="0"/>
              <a:t>]]]</a:t>
            </a:r>
          </a:p>
          <a:p>
            <a:endParaRPr lang="uk-UA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A3E-CAD2-4B55-918E-748E45AE822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+mj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33954" y="6388154"/>
            <a:ext cx="1255894" cy="36576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27.09.2019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8157" y="6388154"/>
            <a:ext cx="6234544" cy="36576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 smtClean="0"/>
              <a:t>EUROPHRAS 2019: Computational and Corpus-based Phraseology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88154"/>
            <a:ext cx="468007" cy="36576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41843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>
                <a:latin typeface="+mj-lt"/>
              </a:defRPr>
            </a:lvl1pPr>
            <a:lvl2pPr>
              <a:spcBef>
                <a:spcPts val="600"/>
              </a:spcBef>
              <a:spcAft>
                <a:spcPts val="0"/>
              </a:spcAft>
              <a:defRPr>
                <a:latin typeface="+mj-lt"/>
              </a:defRPr>
            </a:lvl2pPr>
            <a:lvl3pPr>
              <a:spcBef>
                <a:spcPts val="600"/>
              </a:spcBef>
              <a:spcAft>
                <a:spcPts val="0"/>
              </a:spcAft>
              <a:defRPr>
                <a:latin typeface="+mj-lt"/>
              </a:defRPr>
            </a:lvl3pPr>
            <a:lvl4pPr>
              <a:spcBef>
                <a:spcPts val="600"/>
              </a:spcBef>
              <a:spcAft>
                <a:spcPts val="0"/>
              </a:spcAft>
              <a:defRPr>
                <a:latin typeface="+mj-lt"/>
              </a:defRPr>
            </a:lvl4pPr>
            <a:lvl5pPr>
              <a:spcBef>
                <a:spcPts val="600"/>
              </a:spcBef>
              <a:spcAft>
                <a:spcPts val="0"/>
              </a:spcAft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smtClean="0"/>
              <a:t>EUROPHRAS 2019: Computational and Corpus-based Phraseology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smtClean="0"/>
              <a:t>EUROPHRAS 2019: Computational and Corpus-based Phraseology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smtClean="0"/>
              <a:t>EUROPHRAS 2019: Computational and Corpus-based Phraseology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latin typeface="+mj-lt"/>
            </a:endParaRPr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322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77694" y="6356350"/>
            <a:ext cx="1612154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128157" y="6356350"/>
            <a:ext cx="5890160" cy="365760"/>
          </a:xfrm>
          <a:prstGeom prst="rect">
            <a:avLst/>
          </a:prstGeom>
        </p:spPr>
        <p:txBody>
          <a:bodyPr vert="horz"/>
          <a:lstStyle>
            <a:lvl1pPr algn="ct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468007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latin typeface="+mj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latin typeface="+mj-lt"/>
            </a:endParaRPr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chemeClr val="tx2"/>
          </a:solidFill>
          <a:latin typeface="+mj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Towards </a:t>
            </a:r>
            <a:r>
              <a:rPr lang="en-US" dirty="0"/>
              <a:t>a Typology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Micro-Syntactic Constructions</a:t>
            </a:r>
            <a:endParaRPr lang="en-GB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Tania Avgustinova &amp; Leonid Iomdin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9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</a:t>
            </a:r>
            <a:br>
              <a:rPr lang="en-US" dirty="0" smtClean="0"/>
            </a:br>
            <a:r>
              <a:rPr lang="en-US" dirty="0" smtClean="0"/>
              <a:t>Lexically </a:t>
            </a:r>
            <a:r>
              <a:rPr lang="en-US" dirty="0"/>
              <a:t>idiomatic correspondences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A2: combinations of closed class pro-forms and function words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71591"/>
              </p:ext>
            </p:extLst>
          </p:nvPr>
        </p:nvGraphicFramePr>
        <p:xfrm>
          <a:off x="793630" y="2165232"/>
          <a:ext cx="7732966" cy="4125198"/>
        </p:xfrm>
        <a:graphic>
          <a:graphicData uri="http://schemas.openxmlformats.org/drawingml/2006/table">
            <a:tbl>
              <a:tblPr firstRow="1"/>
              <a:tblGrid>
                <a:gridCol w="1422400"/>
                <a:gridCol w="573087"/>
                <a:gridCol w="1114425"/>
                <a:gridCol w="587883"/>
                <a:gridCol w="1349375"/>
                <a:gridCol w="573087"/>
                <a:gridCol w="2112709"/>
              </a:tblGrid>
              <a:tr h="28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adv</a:t>
                      </a:r>
                      <a:r>
                        <a:rPr lang="en-US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prep</a:t>
                      </a:r>
                      <a:r>
                        <a:rPr lang="en-US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prt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aux</a:t>
                      </a:r>
                      <a:r>
                        <a:rPr lang="en-GB" sz="1400" b="0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pron</a:t>
                      </a: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conj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prt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adv</a:t>
                      </a: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/A/</a:t>
                      </a: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GB" sz="1400" b="0" baseline="30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abstr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aux</a:t>
                      </a:r>
                      <a:r>
                        <a:rPr lang="en-GB" sz="1400" b="0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English equivalents</a:t>
                      </a:r>
                      <a:endParaRPr lang="en-GB" sz="18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</a:t>
                      </a:r>
                      <a:r>
                        <a:rPr lang="ru-RU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ы</a:t>
                      </a:r>
                      <a:r>
                        <a:rPr lang="en-GB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1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as if, like, sort of’ (particle</a:t>
                      </a:r>
                      <a:r>
                        <a:rPr lang="en-GB" sz="12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):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бы 2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‘lest’ (</a:t>
                      </a:r>
                      <a:r>
                        <a:rPr lang="en-US" sz="12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conjunction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вс</a:t>
                      </a: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ё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же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all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same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только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just now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тем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не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менее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however’, </a:t>
                      </a: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‘yet’</a:t>
                      </a:r>
                      <a:endParaRPr lang="en-GB" sz="1400" b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между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тем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meanwhile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между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прочим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by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way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будто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as though</a:t>
                      </a: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ли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or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something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за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what </a:t>
                      </a:r>
                      <a:r>
                        <a:rPr lang="en-GB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kindof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тот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же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same as</a:t>
                      </a: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6400" algn="ctr"/>
                          <a:tab pos="810895" algn="l"/>
                        </a:tabLs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пока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'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as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yet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разве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perhaps only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тем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более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especially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не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прочь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don't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mind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и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дело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every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now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и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</a:t>
                      </a: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ы</a:t>
                      </a: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ть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‘so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вс</a:t>
                      </a: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ё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равно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‘just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same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раз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‘just,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exactly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6400" algn="ctr"/>
                          <a:tab pos="774065" algn="l"/>
                        </a:tabLs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не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тут-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</a:t>
                      </a: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ы</a:t>
                      </a: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ло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nothing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of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kind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будь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будет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whatever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happens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77921" y="2470245"/>
            <a:ext cx="7820167" cy="3875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441743" y="2142699"/>
            <a:ext cx="2142697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90772"/>
              </p:ext>
            </p:extLst>
          </p:nvPr>
        </p:nvGraphicFramePr>
        <p:xfrm>
          <a:off x="598512" y="2572358"/>
          <a:ext cx="7945118" cy="3017520"/>
        </p:xfrm>
        <a:graphic>
          <a:graphicData uri="http://schemas.openxmlformats.org/drawingml/2006/table">
            <a:tbl>
              <a:tblPr firstRow="1"/>
              <a:tblGrid>
                <a:gridCol w="1653731"/>
                <a:gridCol w="1771269"/>
                <a:gridCol w="2518790"/>
                <a:gridCol w="2001328"/>
              </a:tblGrid>
              <a:tr h="130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Russian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Bulgarian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Polish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Czech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3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как бы 1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като че ли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jakby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 smtClean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jakoby</a:t>
                      </a:r>
                      <a:endParaRPr lang="en-US" sz="1800" i="1" dirty="0" smtClean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0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всё же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все пак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jednak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přesto</a:t>
                      </a:r>
                      <a:r>
                        <a:rPr lang="en-US" sz="18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, </a:t>
                      </a:r>
                      <a:endParaRPr lang="en-US" sz="1800" i="1" dirty="0" smtClean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 smtClean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stejně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5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только</a:t>
                      </a:r>
                      <a:r>
                        <a:rPr lang="en-US" sz="18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</a:t>
                      </a:r>
                      <a:r>
                        <a:rPr lang="en-US" sz="18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что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току-що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dopiero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zrovna</a:t>
                      </a:r>
                      <a:r>
                        <a:rPr lang="en-US" sz="18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, </a:t>
                      </a:r>
                      <a:endParaRPr lang="en-US" sz="1800" i="1" dirty="0" smtClean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 smtClean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právě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тем не менее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въпреки това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tym</a:t>
                      </a:r>
                      <a:r>
                        <a:rPr lang="en-US" sz="18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</a:t>
                      </a:r>
                      <a:r>
                        <a:rPr lang="en-US" sz="18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niemniej</a:t>
                      </a:r>
                      <a:r>
                        <a:rPr lang="en-US" sz="18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, </a:t>
                      </a:r>
                      <a:endParaRPr lang="en-US" sz="1800" i="1" dirty="0" smtClean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 smtClean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mimo</a:t>
                      </a:r>
                      <a:r>
                        <a:rPr lang="en-US" sz="1800" i="1" dirty="0" smtClean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</a:t>
                      </a:r>
                      <a:r>
                        <a:rPr lang="en-US" sz="18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wszystko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nicméně</a:t>
                      </a:r>
                      <a:r>
                        <a:rPr lang="en-US" sz="18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, </a:t>
                      </a:r>
                      <a:endParaRPr lang="en-US" sz="1800" i="1" dirty="0" smtClean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presto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между тем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същевременно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tymczasem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 smtClean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mezitím</a:t>
                      </a:r>
                      <a:endParaRPr lang="en-US" sz="1800" i="1" dirty="0" smtClean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между прочим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между другото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nawiasem</a:t>
                      </a:r>
                      <a:r>
                        <a:rPr lang="en-US" sz="18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</a:t>
                      </a:r>
                      <a:r>
                        <a:rPr lang="en-US" sz="18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mówiąc</a:t>
                      </a:r>
                      <a:r>
                        <a:rPr lang="en-US" sz="18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, </a:t>
                      </a:r>
                      <a:endParaRPr lang="en-US" sz="1800" i="1" dirty="0" smtClean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 smtClean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przy</a:t>
                      </a:r>
                      <a:r>
                        <a:rPr lang="en-US" sz="1800" i="1" dirty="0" smtClean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</a:t>
                      </a:r>
                      <a:r>
                        <a:rPr lang="en-US" sz="18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okazji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mimochodem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5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</a:t>
            </a:r>
            <a:br>
              <a:rPr lang="en-US" dirty="0" smtClean="0"/>
            </a:br>
            <a:r>
              <a:rPr lang="en-US" dirty="0" smtClean="0"/>
              <a:t>Lexically </a:t>
            </a:r>
            <a:r>
              <a:rPr lang="en-US" dirty="0"/>
              <a:t>idiomatic correspondences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A2: combinations of closed class pro-forms and function words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83281"/>
              </p:ext>
            </p:extLst>
          </p:nvPr>
        </p:nvGraphicFramePr>
        <p:xfrm>
          <a:off x="793630" y="2165232"/>
          <a:ext cx="7732966" cy="4125198"/>
        </p:xfrm>
        <a:graphic>
          <a:graphicData uri="http://schemas.openxmlformats.org/drawingml/2006/table">
            <a:tbl>
              <a:tblPr firstRow="1"/>
              <a:tblGrid>
                <a:gridCol w="1422400"/>
                <a:gridCol w="573087"/>
                <a:gridCol w="1114425"/>
                <a:gridCol w="587883"/>
                <a:gridCol w="1349375"/>
                <a:gridCol w="573087"/>
                <a:gridCol w="2112709"/>
              </a:tblGrid>
              <a:tr h="28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adv</a:t>
                      </a:r>
                      <a:r>
                        <a:rPr lang="en-US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prep</a:t>
                      </a:r>
                      <a:r>
                        <a:rPr lang="en-US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prt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aux</a:t>
                      </a:r>
                      <a:r>
                        <a:rPr lang="en-GB" sz="1400" b="0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pron</a:t>
                      </a: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conj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prt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adv</a:t>
                      </a: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/A/</a:t>
                      </a: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GB" sz="1400" b="0" baseline="30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abstr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aux</a:t>
                      </a:r>
                      <a:r>
                        <a:rPr lang="en-GB" sz="1400" b="0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English equivalents</a:t>
                      </a:r>
                      <a:endParaRPr lang="en-GB" sz="18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</a:t>
                      </a:r>
                      <a:r>
                        <a:rPr lang="ru-RU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ы</a:t>
                      </a:r>
                      <a:r>
                        <a:rPr lang="en-GB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1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as if, like, sort of’ (particle</a:t>
                      </a:r>
                      <a:r>
                        <a:rPr lang="en-GB" sz="12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):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бы 2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‘lest’ (</a:t>
                      </a:r>
                      <a:r>
                        <a:rPr lang="en-US" sz="12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conjunction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вс</a:t>
                      </a: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ё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же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all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same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только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just now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тем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не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менее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however’, </a:t>
                      </a: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‘yet’</a:t>
                      </a:r>
                      <a:endParaRPr lang="en-GB" sz="1400" b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между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тем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meanwhile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между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прочим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by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way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будто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as though</a:t>
                      </a: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ли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or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something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за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what </a:t>
                      </a:r>
                      <a:r>
                        <a:rPr lang="en-GB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kindof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тот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же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same as</a:t>
                      </a: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6400" algn="ctr"/>
                          <a:tab pos="810895" algn="l"/>
                        </a:tabLs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пока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'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as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yet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разве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perhaps only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тем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более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especially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не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прочь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don't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mind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и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дело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every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now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и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</a:t>
                      </a: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ы</a:t>
                      </a: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ть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‘so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вс</a:t>
                      </a: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ё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равно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‘just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same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раз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‘just,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exactly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6400" algn="ctr"/>
                          <a:tab pos="774065" algn="l"/>
                        </a:tabLs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не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тут-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</a:t>
                      </a: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ы</a:t>
                      </a: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ло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nothing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of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kind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будь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будет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whatever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happens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77921" y="2442949"/>
            <a:ext cx="7820167" cy="3875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441743" y="2142699"/>
            <a:ext cx="2142697" cy="300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7921" y="2142699"/>
            <a:ext cx="5663822" cy="3002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52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800600" cy="3943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09120"/>
            <a:ext cx="1209675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7338"/>
            <a:ext cx="4096147" cy="267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catena</a:t>
            </a:r>
            <a:r>
              <a:rPr lang="de-DE" dirty="0"/>
              <a:t> &amp;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82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800600" cy="3943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47" y="4509120"/>
            <a:ext cx="1371600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7338"/>
            <a:ext cx="4096147" cy="267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catena</a:t>
            </a:r>
            <a:r>
              <a:rPr lang="de-DE" dirty="0"/>
              <a:t> &amp;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3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800600" cy="3943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371735"/>
            <a:ext cx="1905000" cy="18859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7338"/>
            <a:ext cx="4096147" cy="267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catena</a:t>
            </a:r>
            <a:r>
              <a:rPr lang="de-DE" dirty="0"/>
              <a:t> &amp;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3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800600" cy="394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509120"/>
            <a:ext cx="1171575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7338"/>
            <a:ext cx="4096147" cy="267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catena</a:t>
            </a:r>
            <a:r>
              <a:rPr lang="de-DE" dirty="0"/>
              <a:t> &amp;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5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800600" cy="3943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09120"/>
            <a:ext cx="1352550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7338"/>
            <a:ext cx="4096147" cy="267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catena</a:t>
            </a:r>
            <a:r>
              <a:rPr lang="de-DE" dirty="0"/>
              <a:t> &amp;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1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7338"/>
            <a:ext cx="4096147" cy="267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962525" cy="394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09120"/>
            <a:ext cx="1466850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catena</a:t>
            </a:r>
            <a:r>
              <a:rPr lang="de-DE" dirty="0"/>
              <a:t> &amp;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6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800600" cy="394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7338"/>
            <a:ext cx="4096147" cy="267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283670"/>
            <a:ext cx="1828800" cy="18859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catena</a:t>
            </a:r>
            <a:r>
              <a:rPr lang="de-DE" dirty="0"/>
              <a:t> &amp;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1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800600" cy="394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7338"/>
            <a:ext cx="4096147" cy="267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176539"/>
            <a:ext cx="2352675" cy="2400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catena</a:t>
            </a:r>
            <a:r>
              <a:rPr lang="de-DE" dirty="0"/>
              <a:t> &amp;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Rationale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u="sng" dirty="0" err="1" smtClean="0"/>
              <a:t>Context</a:t>
            </a:r>
            <a:r>
              <a:rPr lang="de-DE" dirty="0" smtClean="0"/>
              <a:t>: </a:t>
            </a:r>
            <a:r>
              <a:rPr lang="de-DE" dirty="0" err="1" smtClean="0"/>
              <a:t>experiments</a:t>
            </a:r>
            <a:r>
              <a:rPr lang="de-DE" dirty="0" smtClean="0"/>
              <a:t> in </a:t>
            </a:r>
            <a:r>
              <a:rPr lang="de-DE" dirty="0" err="1" smtClean="0"/>
              <a:t>receptive</a:t>
            </a:r>
            <a:r>
              <a:rPr lang="de-DE" dirty="0" smtClean="0"/>
              <a:t> </a:t>
            </a:r>
            <a:r>
              <a:rPr lang="de-DE" dirty="0" err="1" smtClean="0"/>
              <a:t>multilingualism</a:t>
            </a:r>
            <a:endParaRPr lang="de-DE" dirty="0" smtClean="0"/>
          </a:p>
          <a:p>
            <a:pPr lvl="1"/>
            <a:r>
              <a:rPr lang="en-GB" dirty="0" smtClean="0"/>
              <a:t>closely </a:t>
            </a:r>
            <a:r>
              <a:rPr lang="en-US" dirty="0" smtClean="0"/>
              <a:t>related languages (Slavic)</a:t>
            </a:r>
          </a:p>
          <a:p>
            <a:pPr lvl="1"/>
            <a:r>
              <a:rPr lang="en-US" dirty="0" smtClean="0"/>
              <a:t>mutually intelligible to various degrees</a:t>
            </a:r>
          </a:p>
          <a:p>
            <a:pPr lvl="1"/>
            <a:r>
              <a:rPr lang="en-GB" dirty="0" smtClean="0"/>
              <a:t>cross-linguistic perspective (aspects of shared grammar)</a:t>
            </a:r>
            <a:endParaRPr lang="en-US" dirty="0" smtClean="0"/>
          </a:p>
          <a:p>
            <a:r>
              <a:rPr lang="en-GB" u="sng" dirty="0" smtClean="0"/>
              <a:t>Focus</a:t>
            </a:r>
            <a:r>
              <a:rPr lang="en-GB" dirty="0" smtClean="0"/>
              <a:t>: conventionalized multi-component units </a:t>
            </a:r>
          </a:p>
          <a:p>
            <a:pPr lvl="1"/>
            <a:r>
              <a:rPr lang="en-US" dirty="0" smtClean="0"/>
              <a:t>at the borderline of lexicon and grammar</a:t>
            </a:r>
          </a:p>
          <a:p>
            <a:pPr lvl="1"/>
            <a:r>
              <a:rPr lang="de-DE" dirty="0" smtClean="0"/>
              <a:t>microsyntactic </a:t>
            </a:r>
            <a:r>
              <a:rPr lang="de-DE" dirty="0" err="1" smtClean="0"/>
              <a:t>dictionary</a:t>
            </a:r>
            <a:endParaRPr lang="de-DE" dirty="0" smtClean="0"/>
          </a:p>
          <a:p>
            <a:pPr lvl="1"/>
            <a:r>
              <a:rPr lang="de-DE" dirty="0" err="1" smtClean="0"/>
              <a:t>enriched</a:t>
            </a:r>
            <a:r>
              <a:rPr lang="de-DE" dirty="0" smtClean="0"/>
              <a:t> </a:t>
            </a:r>
            <a:r>
              <a:rPr lang="de-DE" dirty="0" err="1" smtClean="0"/>
              <a:t>annotation</a:t>
            </a:r>
            <a:r>
              <a:rPr lang="de-DE" dirty="0" smtClean="0"/>
              <a:t> of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endParaRPr lang="de-DE" dirty="0" smtClean="0"/>
          </a:p>
          <a:p>
            <a:r>
              <a:rPr lang="en-US" u="sng" dirty="0" smtClean="0"/>
              <a:t>Material</a:t>
            </a:r>
            <a:r>
              <a:rPr lang="en-US" dirty="0" smtClean="0"/>
              <a:t>: relevant expressions (based on Russian)</a:t>
            </a:r>
          </a:p>
          <a:p>
            <a:pPr lvl="1"/>
            <a:r>
              <a:rPr lang="en-US" dirty="0" smtClean="0"/>
              <a:t>lexically idiomatic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type A)</a:t>
            </a:r>
            <a:endParaRPr lang="en-US" dirty="0" smtClean="0"/>
          </a:p>
          <a:p>
            <a:pPr lvl="1"/>
            <a:r>
              <a:rPr lang="en-US" dirty="0" smtClean="0"/>
              <a:t>syntactically idiomatic </a:t>
            </a:r>
            <a:r>
              <a:rPr lang="en-US" dirty="0" smtClean="0">
                <a:sym typeface="Wingdings" panose="05000000000000000000" pitchFamily="2" charset="2"/>
              </a:rPr>
              <a:t>(type B)</a:t>
            </a:r>
            <a:endParaRPr lang="en-US" dirty="0" smtClean="0"/>
          </a:p>
          <a:p>
            <a:pPr lvl="1"/>
            <a:r>
              <a:rPr lang="en-US" dirty="0" smtClean="0"/>
              <a:t>constructionally idiomatic </a:t>
            </a:r>
            <a:r>
              <a:rPr lang="en-US" dirty="0" smtClean="0">
                <a:sym typeface="Wingdings" panose="05000000000000000000" pitchFamily="2" charset="2"/>
              </a:rPr>
              <a:t>(type C)</a:t>
            </a:r>
            <a:r>
              <a:rPr lang="en-US" dirty="0" smtClean="0"/>
              <a:t> 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148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800600" cy="394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7338"/>
            <a:ext cx="4096147" cy="267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93225"/>
            <a:ext cx="1924050" cy="18859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catena</a:t>
            </a:r>
            <a:r>
              <a:rPr lang="de-DE" dirty="0"/>
              <a:t> &amp;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800600" cy="3943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7338"/>
            <a:ext cx="4096147" cy="267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423370"/>
            <a:ext cx="1752600" cy="18859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Pattern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catena</a:t>
            </a:r>
            <a:r>
              <a:rPr lang="de-DE" dirty="0" smtClean="0"/>
              <a:t> &amp;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2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4829175" cy="3943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77338"/>
            <a:ext cx="4096147" cy="267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581128"/>
            <a:ext cx="1257300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catena</a:t>
            </a:r>
            <a:r>
              <a:rPr lang="de-DE" dirty="0"/>
              <a:t> &amp;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6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</a:t>
            </a:r>
            <a:br>
              <a:rPr lang="en-US" dirty="0" smtClean="0"/>
            </a:br>
            <a:r>
              <a:rPr lang="en-US" dirty="0" smtClean="0"/>
              <a:t>Lexically idiomatic correspondences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A3: semi-lexicalized patterns with constant and variable parts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90388"/>
              </p:ext>
            </p:extLst>
          </p:nvPr>
        </p:nvGraphicFramePr>
        <p:xfrm>
          <a:off x="302514" y="2258375"/>
          <a:ext cx="8726106" cy="1374015"/>
        </p:xfrm>
        <a:graphic>
          <a:graphicData uri="http://schemas.openxmlformats.org/drawingml/2006/table">
            <a:tbl>
              <a:tblPr firstRow="1"/>
              <a:tblGrid>
                <a:gridCol w="365125"/>
                <a:gridCol w="1635951"/>
                <a:gridCol w="865187"/>
                <a:gridCol w="2648331"/>
                <a:gridCol w="1133475"/>
                <a:gridCol w="2078037"/>
              </a:tblGrid>
              <a:tr h="458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58165" algn="ctr"/>
                          <a:tab pos="1116965" algn="r"/>
                        </a:tabLst>
                      </a:pPr>
                      <a:r>
                        <a:rPr lang="en-GB" sz="20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58165" algn="ctr"/>
                          <a:tab pos="1116965" algn="r"/>
                        </a:tabLst>
                      </a:pPr>
                      <a:r>
                        <a:rPr lang="de-DE" sz="20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de-DE" sz="2000" b="1" baseline="30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de-DE" sz="2000" b="1" baseline="30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constant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Interrogative pro-form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Adv</a:t>
                      </a:r>
                      <a:r>
                        <a:rPr lang="de-DE" sz="2000" b="1" baseline="30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constant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English equivalent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(a)</a:t>
                      </a:r>
                      <a:endParaRPr lang="en-GB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кто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что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где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зачем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куда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угодно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'wh-ever'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(b)</a:t>
                      </a:r>
                      <a:endParaRPr lang="en-GB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чёрт</a:t>
                      </a:r>
                      <a:r>
                        <a:rPr lang="de-DE" sz="2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бес</a:t>
                      </a:r>
                      <a:r>
                        <a:rPr lang="de-DE" sz="2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бог</a:t>
                      </a:r>
                      <a:r>
                        <a:rPr lang="de-DE" sz="20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GB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знает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кто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что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где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зачем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куда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'</a:t>
                      </a:r>
                      <a:r>
                        <a:rPr lang="de-DE" sz="20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God</a:t>
                      </a:r>
                      <a:r>
                        <a:rPr lang="de-DE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knows</a:t>
                      </a:r>
                      <a:r>
                        <a:rPr lang="de-DE" sz="20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wh...'</a:t>
                      </a:r>
                      <a:endParaRPr lang="en-GB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98698"/>
              </p:ext>
            </p:extLst>
          </p:nvPr>
        </p:nvGraphicFramePr>
        <p:xfrm>
          <a:off x="457200" y="3764478"/>
          <a:ext cx="8383588" cy="2529443"/>
        </p:xfrm>
        <a:graphic>
          <a:graphicData uri="http://schemas.openxmlformats.org/drawingml/2006/table">
            <a:tbl>
              <a:tblPr firstRow="1" firstCol="1" bandRow="1"/>
              <a:tblGrid>
                <a:gridCol w="912813"/>
                <a:gridCol w="7470775"/>
              </a:tblGrid>
              <a:tr h="361349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Ru</a:t>
                      </a:r>
                      <a:endParaRPr lang="en-GB" sz="20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Капельдинеры рассказывали </a:t>
                      </a:r>
                      <a:r>
                        <a:rPr lang="ru-RU" sz="2000" b="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Бог знает что</a:t>
                      </a:r>
                      <a:r>
                        <a:rPr lang="ru-RU" sz="20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, …</a:t>
                      </a:r>
                      <a:endParaRPr lang="en-GB" sz="20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1349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Pl</a:t>
                      </a:r>
                      <a:endParaRPr lang="en-GB" sz="20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pl-PL" sz="20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Bileterzy opowiadali </a:t>
                      </a:r>
                      <a:r>
                        <a:rPr lang="pl-PL" sz="2000" b="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niestworzone rzeczy</a:t>
                      </a:r>
                      <a:r>
                        <a:rPr lang="pl-PL" sz="20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.</a:t>
                      </a:r>
                      <a:endParaRPr lang="en-GB" sz="20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1349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GB" sz="2000" b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Cz</a:t>
                      </a:r>
                      <a:endParaRPr lang="en-GB" sz="20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GB" sz="20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Biletáři</a:t>
                      </a:r>
                      <a:r>
                        <a:rPr lang="en-GB" sz="20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20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vykládali</a:t>
                      </a:r>
                      <a:r>
                        <a:rPr lang="en-GB" sz="20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2000" b="0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neuvěřitelně</a:t>
                      </a:r>
                      <a:r>
                        <a:rPr lang="en-GB" sz="2000" b="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2000" b="0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věci</a:t>
                      </a:r>
                      <a:r>
                        <a:rPr lang="en-GB" sz="20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, … </a:t>
                      </a:r>
                      <a:endParaRPr lang="en-GB" sz="20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1349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GB" sz="2000" b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Bg</a:t>
                      </a:r>
                      <a:endParaRPr lang="en-GB" sz="20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ru-RU" sz="20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Разпоредителите</a:t>
                      </a:r>
                      <a:r>
                        <a:rPr lang="ru-RU" sz="20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0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разправяха</a:t>
                      </a:r>
                      <a:r>
                        <a:rPr lang="ru-RU" sz="20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000" b="0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какво</a:t>
                      </a:r>
                      <a:r>
                        <a:rPr lang="ru-RU" sz="2000" b="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ли не</a:t>
                      </a:r>
                      <a:r>
                        <a:rPr lang="ru-RU" sz="20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, … </a:t>
                      </a:r>
                      <a:endParaRPr lang="en-GB" sz="20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1349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endParaRPr lang="en-GB" sz="20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endParaRPr lang="en-GB" sz="20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1349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GB" sz="2000" b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En</a:t>
                      </a:r>
                      <a:endParaRPr lang="en-GB" sz="20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GB" sz="20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 commissionaires were saying </a:t>
                      </a:r>
                      <a:r>
                        <a:rPr lang="en-GB" sz="2000" b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unbelievable things</a:t>
                      </a:r>
                      <a:r>
                        <a:rPr lang="en-GB" sz="20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, … </a:t>
                      </a:r>
                      <a:endParaRPr lang="en-GB" sz="200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1349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endParaRPr lang="en-GB" sz="20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 ushers told of </a:t>
                      </a:r>
                      <a:r>
                        <a:rPr lang="en-GB" sz="2000" b="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God knows what</a:t>
                      </a:r>
                      <a:r>
                        <a:rPr lang="en-GB" sz="20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, … </a:t>
                      </a:r>
                      <a:endParaRPr lang="en-GB" sz="20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28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</a:t>
            </a:r>
            <a:br>
              <a:rPr lang="en-US" dirty="0" smtClean="0"/>
            </a:br>
            <a:r>
              <a:rPr lang="en-US" dirty="0" smtClean="0"/>
              <a:t>Lexically idiomatic correspondences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A3: semi-lexicalized patterns with constant and variable parts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73591"/>
              </p:ext>
            </p:extLst>
          </p:nvPr>
        </p:nvGraphicFramePr>
        <p:xfrm>
          <a:off x="302514" y="2258375"/>
          <a:ext cx="8726106" cy="1374015"/>
        </p:xfrm>
        <a:graphic>
          <a:graphicData uri="http://schemas.openxmlformats.org/drawingml/2006/table">
            <a:tbl>
              <a:tblPr firstRow="1"/>
              <a:tblGrid>
                <a:gridCol w="365125"/>
                <a:gridCol w="1635951"/>
                <a:gridCol w="865187"/>
                <a:gridCol w="2648331"/>
                <a:gridCol w="1133475"/>
                <a:gridCol w="2078037"/>
              </a:tblGrid>
              <a:tr h="458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58165" algn="ctr"/>
                          <a:tab pos="1116965" algn="r"/>
                        </a:tabLst>
                      </a:pPr>
                      <a:r>
                        <a:rPr lang="en-GB" sz="20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58165" algn="ctr"/>
                          <a:tab pos="1116965" algn="r"/>
                        </a:tabLst>
                      </a:pPr>
                      <a:r>
                        <a:rPr lang="de-DE" sz="20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de-DE" sz="2000" b="1" baseline="30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variable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de-DE" sz="2000" b="1" baseline="30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constant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Interrogative pro-form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Adv</a:t>
                      </a:r>
                      <a:r>
                        <a:rPr lang="de-DE" sz="2000" b="1" baseline="30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constant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English equivalent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(a)</a:t>
                      </a:r>
                      <a:endParaRPr lang="en-GB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кто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что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где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зачем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куда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угодно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'wh-ever'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(b)</a:t>
                      </a:r>
                      <a:endParaRPr lang="en-GB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чёрт</a:t>
                      </a:r>
                      <a:r>
                        <a:rPr lang="de-DE" sz="2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бес</a:t>
                      </a:r>
                      <a:r>
                        <a:rPr lang="de-DE" sz="2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бог</a:t>
                      </a:r>
                      <a:r>
                        <a:rPr lang="de-DE" sz="20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GB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знает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кто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что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где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зачем</a:t>
                      </a: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куда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2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'</a:t>
                      </a:r>
                      <a:r>
                        <a:rPr lang="de-DE" sz="20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God</a:t>
                      </a:r>
                      <a:r>
                        <a:rPr lang="de-DE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knows</a:t>
                      </a:r>
                      <a:r>
                        <a:rPr lang="de-DE" sz="20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wh...'</a:t>
                      </a:r>
                      <a:endParaRPr lang="en-GB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1069" y="2674961"/>
            <a:ext cx="8857397" cy="1009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^^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974006" y="2169994"/>
            <a:ext cx="2074460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2169994"/>
            <a:ext cx="682388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36980" y="2197290"/>
            <a:ext cx="6291618" cy="5049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8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2776"/>
            <a:ext cx="2343150" cy="2400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653136"/>
            <a:ext cx="2790825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12919"/>
            <a:ext cx="3657600" cy="2914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catena</a:t>
            </a:r>
            <a:r>
              <a:rPr lang="de-DE" dirty="0"/>
              <a:t> &amp;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03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2776"/>
            <a:ext cx="2343150" cy="2400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600575" cy="2914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509120"/>
            <a:ext cx="3971925" cy="18859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catena</a:t>
            </a:r>
            <a:r>
              <a:rPr lang="de-DE" dirty="0"/>
              <a:t> &amp;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0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</a:t>
            </a:r>
            <a:br>
              <a:rPr lang="en-US" dirty="0" smtClean="0"/>
            </a:br>
            <a:r>
              <a:rPr lang="en-US" dirty="0" smtClean="0"/>
              <a:t>Lexically idiomatic correspondences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Outlook: </a:t>
            </a:r>
            <a:br>
              <a:rPr lang="en-US" dirty="0" smtClean="0"/>
            </a:br>
            <a:r>
              <a:rPr lang="en-US" dirty="0" smtClean="0"/>
              <a:t>feasibility of a straightforward treatment for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multi-component prepositions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combinations </a:t>
            </a:r>
            <a:r>
              <a:rPr lang="en-US" dirty="0"/>
              <a:t>of closed class pro-forms </a:t>
            </a:r>
            <a:r>
              <a:rPr lang="en-US" dirty="0" smtClean="0"/>
              <a:t>and </a:t>
            </a:r>
            <a:r>
              <a:rPr lang="en-US" dirty="0"/>
              <a:t>function </a:t>
            </a:r>
            <a:r>
              <a:rPr lang="en-US" dirty="0" smtClean="0"/>
              <a:t>words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semi-lexicalized </a:t>
            </a:r>
            <a:r>
              <a:rPr lang="en-US" dirty="0"/>
              <a:t>patterns with constant </a:t>
            </a:r>
            <a:r>
              <a:rPr lang="en-US" dirty="0" smtClean="0"/>
              <a:t>and </a:t>
            </a:r>
            <a:r>
              <a:rPr lang="en-US" dirty="0"/>
              <a:t>variable parts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169994"/>
            <a:ext cx="682388" cy="50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Cross-</a:t>
            </a:r>
            <a:r>
              <a:rPr lang="de-DE" dirty="0" err="1" smtClean="0"/>
              <a:t>linguistic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syntactic</a:t>
            </a:r>
            <a:r>
              <a:rPr lang="de-DE" dirty="0" smtClean="0"/>
              <a:t> &amp; </a:t>
            </a:r>
            <a:r>
              <a:rPr lang="de-DE" dirty="0" err="1" smtClean="0"/>
              <a:t>constructional</a:t>
            </a:r>
            <a:r>
              <a:rPr lang="de-DE" dirty="0" smtClean="0"/>
              <a:t> idiomaticity</a:t>
            </a:r>
          </a:p>
          <a:p>
            <a:r>
              <a:rPr lang="de-DE" dirty="0" err="1" smtClean="0"/>
              <a:t>moderately</a:t>
            </a:r>
            <a:r>
              <a:rPr lang="de-DE" dirty="0" smtClean="0"/>
              <a:t> transparent non-standard </a:t>
            </a:r>
            <a:r>
              <a:rPr lang="de-DE" dirty="0" err="1" smtClean="0"/>
              <a:t>constructions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530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B. </a:t>
            </a:r>
            <a:br>
              <a:rPr lang="en-US" smtClean="0"/>
            </a:br>
            <a:r>
              <a:rPr lang="en-US" smtClean="0"/>
              <a:t>Syntactically idiomatic expressions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valence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selectional</a:t>
            </a:r>
            <a:r>
              <a:rPr lang="de-DE" dirty="0" smtClean="0"/>
              <a:t> </a:t>
            </a:r>
            <a:r>
              <a:rPr lang="de-DE" dirty="0" err="1" smtClean="0"/>
              <a:t>restrictions</a:t>
            </a:r>
            <a:endParaRPr lang="en-GB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217216"/>
              </p:ext>
            </p:extLst>
          </p:nvPr>
        </p:nvGraphicFramePr>
        <p:xfrm>
          <a:off x="177317" y="3535474"/>
          <a:ext cx="7824788" cy="816658"/>
        </p:xfrm>
        <a:graphic>
          <a:graphicData uri="http://schemas.openxmlformats.org/drawingml/2006/table">
            <a:tbl>
              <a:tblPr firstRow="1"/>
              <a:tblGrid>
                <a:gridCol w="390525"/>
                <a:gridCol w="2687637"/>
                <a:gridCol w="1477963"/>
                <a:gridCol w="3268663"/>
              </a:tblGrid>
              <a:tr h="4083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(b)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не</a:t>
                      </a:r>
                      <a:r>
                        <a:rPr lang="de-DE" sz="20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b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de-DE" sz="2000" b="1" baseline="-25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fin</a:t>
                      </a:r>
                      <a:r>
                        <a:rPr lang="de-DE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…,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то</a:t>
                      </a:r>
                      <a:r>
                        <a:rPr lang="de-DE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ли</a:t>
                      </a:r>
                      <a:r>
                        <a:rPr lang="de-DE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дело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X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(negated proposition)</a:t>
                      </a:r>
                      <a:endParaRPr lang="en-GB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(non-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negated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proposition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)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81646"/>
              </p:ext>
            </p:extLst>
          </p:nvPr>
        </p:nvGraphicFramePr>
        <p:xfrm>
          <a:off x="175736" y="4796324"/>
          <a:ext cx="8792527" cy="1224984"/>
        </p:xfrm>
        <a:graphic>
          <a:graphicData uri="http://schemas.openxmlformats.org/drawingml/2006/table">
            <a:tbl>
              <a:tblPr firstRow="1"/>
              <a:tblGrid>
                <a:gridCol w="346392"/>
                <a:gridCol w="6304280"/>
                <a:gridCol w="2141855"/>
              </a:tblGrid>
              <a:tr h="40832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(c)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[situation: immediacy + service]</a:t>
                      </a:r>
                      <a:r>
                        <a:rPr lang="en-GB" sz="2000" b="1" baseline="30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2000" b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BE-aux</a:t>
                      </a:r>
                      <a:r>
                        <a:rPr lang="en-GB" sz="2000" b="1" baseline="-250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[future</a:t>
                      </a:r>
                      <a:r>
                        <a:rPr lang="en-GB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] [transitive] 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de-DE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de-DE" sz="2000" b="1" baseline="-25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food</a:t>
                      </a:r>
                      <a:r>
                        <a:rPr lang="en-GB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de-DE" sz="2000" b="1" baseline="-25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drink</a:t>
                      </a:r>
                      <a:r>
                        <a:rPr lang="de-DE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de-DE" sz="2000" b="1" baseline="-25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tobacco</a:t>
                      </a:r>
                      <a:r>
                        <a:rPr lang="de-DE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]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буду/будешь/будет/будем/будете/будут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чай</a:t>
                      </a:r>
                      <a:endParaRPr lang="en-GB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  <a:latin typeface="+mj-lt"/>
                          <a:ea typeface="Times New Roman"/>
                          <a:cs typeface="FreeSans"/>
                        </a:rPr>
                        <a:t> </a:t>
                      </a:r>
                      <a:endParaRPr lang="en-GB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FreeSans"/>
                        </a:rPr>
                        <a:t>‘will have’</a:t>
                      </a:r>
                      <a:endParaRPr lang="en-GB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‘tea’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Content Placeholder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610072"/>
              </p:ext>
            </p:extLst>
          </p:nvPr>
        </p:nvGraphicFramePr>
        <p:xfrm>
          <a:off x="172542" y="1849016"/>
          <a:ext cx="8169275" cy="1224984"/>
        </p:xfrm>
        <a:graphic>
          <a:graphicData uri="http://schemas.openxmlformats.org/drawingml/2006/table">
            <a:tbl>
              <a:tblPr firstRow="1"/>
              <a:tblGrid>
                <a:gridCol w="342900"/>
                <a:gridCol w="2303463"/>
                <a:gridCol w="1568450"/>
                <a:gridCol w="1900237"/>
                <a:gridCol w="2054225"/>
              </a:tblGrid>
              <a:tr h="408328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(a)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r>
                        <a:rPr lang="de-DE" sz="20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б</a:t>
                      </a:r>
                      <a:r>
                        <a:rPr lang="ru-RU" sz="20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ы</a:t>
                      </a:r>
                      <a:r>
                        <a:rPr lang="de-DE" sz="20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ть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de-DE" sz="2000" b="1" baseline="-25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dat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de-DE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de-DE" sz="2000" b="1" baseline="-25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with</a:t>
                      </a:r>
                      <a:r>
                        <a:rPr lang="de-DE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]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de-DE" sz="2000" b="1" baseline="-25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[situation]</a:t>
                      </a:r>
                      <a:endParaRPr lang="en-GB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‘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what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do 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about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профессору</a:t>
                      </a:r>
                      <a:endParaRPr lang="en-GB" sz="2000" i="1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с</a:t>
                      </a:r>
                      <a:r>
                        <a:rPr lang="bg-BG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о </a:t>
                      </a:r>
                      <a:r>
                        <a:rPr lang="bg-BG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студентами</a:t>
                      </a:r>
                      <a:endParaRPr lang="en-GB" sz="2000" i="1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на</a:t>
                      </a:r>
                      <a:r>
                        <a:rPr lang="de-DE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э</a:t>
                      </a:r>
                      <a:r>
                        <a:rPr lang="de-DE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кзамене</a:t>
                      </a:r>
                      <a:endParaRPr lang="en-GB" sz="2000" i="1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‘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professor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’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  <a:latin typeface="+mj-lt"/>
                          <a:ea typeface="Times New Roman"/>
                          <a:cs typeface="FreeSans"/>
                        </a:rPr>
                        <a:t>‘</a:t>
                      </a:r>
                      <a:r>
                        <a:rPr lang="de-DE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with students</a:t>
                      </a:r>
                      <a:r>
                        <a:rPr lang="de-DE" sz="2000">
                          <a:effectLst/>
                          <a:latin typeface="+mj-lt"/>
                          <a:ea typeface="Times New Roman"/>
                          <a:cs typeface="FreeSans"/>
                        </a:rPr>
                        <a:t>’</a:t>
                      </a:r>
                      <a:endParaRPr lang="en-GB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‘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at 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examination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’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9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</a:t>
            </a:r>
            <a:r>
              <a:rPr lang="en-US" dirty="0"/>
              <a:t>source and </a:t>
            </a:r>
            <a:r>
              <a:rPr lang="en-US" dirty="0" smtClean="0"/>
              <a:t>point of departure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Russian </a:t>
            </a:r>
            <a:r>
              <a:rPr lang="en-US" dirty="0"/>
              <a:t>National Corpus (RNC)</a:t>
            </a:r>
            <a:endParaRPr lang="en-US" dirty="0" smtClean="0"/>
          </a:p>
          <a:p>
            <a:pPr lvl="1"/>
            <a:r>
              <a:rPr lang="en-US" dirty="0" smtClean="0"/>
              <a:t>main part (monolingual Russian) </a:t>
            </a:r>
          </a:p>
          <a:p>
            <a:pPr lvl="1"/>
            <a:r>
              <a:rPr lang="en-US" dirty="0" smtClean="0"/>
              <a:t>parallel corpora (with further Slavic languages)</a:t>
            </a:r>
          </a:p>
          <a:p>
            <a:r>
              <a:rPr lang="en-US" dirty="0" smtClean="0"/>
              <a:t>5 collections of Russian multi-component units</a:t>
            </a:r>
          </a:p>
          <a:p>
            <a:pPr lvl="1"/>
            <a:r>
              <a:rPr lang="en-US" dirty="0" smtClean="0"/>
              <a:t>compiled from RNC </a:t>
            </a:r>
            <a:r>
              <a:rPr lang="en-US" dirty="0"/>
              <a:t>frequency collocation database and supplemented with data from dictionaries</a:t>
            </a:r>
          </a:p>
          <a:p>
            <a:pPr lvl="1"/>
            <a:r>
              <a:rPr lang="en-US" dirty="0" smtClean="0"/>
              <a:t>these inventories are used </a:t>
            </a:r>
            <a:r>
              <a:rPr lang="en-US" dirty="0"/>
              <a:t>for finding translational equivalents in </a:t>
            </a:r>
            <a:r>
              <a:rPr lang="en-US" dirty="0" smtClean="0"/>
              <a:t>multilingual sub-corpora</a:t>
            </a:r>
          </a:p>
          <a:p>
            <a:r>
              <a:rPr lang="en-US" dirty="0" smtClean="0"/>
              <a:t>dependency </a:t>
            </a:r>
            <a:r>
              <a:rPr lang="en-US" dirty="0"/>
              <a:t>treebank </a:t>
            </a:r>
            <a:r>
              <a:rPr lang="en-US" dirty="0" err="1" smtClean="0"/>
              <a:t>SynTagRus</a:t>
            </a:r>
            <a:endParaRPr lang="en-US" dirty="0"/>
          </a:p>
          <a:p>
            <a:pPr lvl="1"/>
            <a:r>
              <a:rPr lang="en-US" dirty="0"/>
              <a:t>sentences with microsyntactic annotations: ~10,000</a:t>
            </a:r>
          </a:p>
          <a:p>
            <a:pPr lvl="1"/>
            <a:r>
              <a:rPr lang="en-US" dirty="0"/>
              <a:t>inventory of microsyntactic elements: ~1,100 </a:t>
            </a:r>
            <a:r>
              <a:rPr lang="en-US" dirty="0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9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B. </a:t>
            </a:r>
            <a:br>
              <a:rPr lang="en-US" dirty="0" smtClean="0"/>
            </a:br>
            <a:r>
              <a:rPr lang="en-US" dirty="0" smtClean="0"/>
              <a:t>Syntactically idiomatic expressions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8156" y="6356350"/>
            <a:ext cx="6200691" cy="365760"/>
          </a:xfrm>
        </p:spPr>
        <p:txBody>
          <a:bodyPr/>
          <a:lstStyle/>
          <a:p>
            <a:r>
              <a:rPr lang="en-GB" dirty="0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06834"/>
              </p:ext>
            </p:extLst>
          </p:nvPr>
        </p:nvGraphicFramePr>
        <p:xfrm>
          <a:off x="177317" y="3535474"/>
          <a:ext cx="7824788" cy="816658"/>
        </p:xfrm>
        <a:graphic>
          <a:graphicData uri="http://schemas.openxmlformats.org/drawingml/2006/table">
            <a:tbl>
              <a:tblPr firstRow="1"/>
              <a:tblGrid>
                <a:gridCol w="390525"/>
                <a:gridCol w="2687637"/>
                <a:gridCol w="1477963"/>
                <a:gridCol w="3268663"/>
              </a:tblGrid>
              <a:tr h="4083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(b)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не</a:t>
                      </a:r>
                      <a:r>
                        <a:rPr lang="de-DE" sz="20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b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de-DE" sz="2000" b="1" baseline="-25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fin</a:t>
                      </a:r>
                      <a:r>
                        <a:rPr lang="de-DE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…,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то</a:t>
                      </a:r>
                      <a:r>
                        <a:rPr lang="de-DE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ли</a:t>
                      </a:r>
                      <a:r>
                        <a:rPr lang="de-DE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дело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X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(negated proposition)</a:t>
                      </a:r>
                      <a:endParaRPr lang="en-GB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(non-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negated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proposition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)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21326"/>
              </p:ext>
            </p:extLst>
          </p:nvPr>
        </p:nvGraphicFramePr>
        <p:xfrm>
          <a:off x="175736" y="4796324"/>
          <a:ext cx="8792527" cy="1224984"/>
        </p:xfrm>
        <a:graphic>
          <a:graphicData uri="http://schemas.openxmlformats.org/drawingml/2006/table">
            <a:tbl>
              <a:tblPr firstRow="1"/>
              <a:tblGrid>
                <a:gridCol w="346392"/>
                <a:gridCol w="6304280"/>
                <a:gridCol w="2141855"/>
              </a:tblGrid>
              <a:tr h="40832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(c)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[situation: immediacy + service]</a:t>
                      </a:r>
                      <a:r>
                        <a:rPr lang="en-GB" sz="2000" b="1" baseline="30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2000" b="1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BE-aux</a:t>
                      </a:r>
                      <a:r>
                        <a:rPr lang="en-GB" sz="2000" b="1" baseline="-250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[future</a:t>
                      </a:r>
                      <a:r>
                        <a:rPr lang="en-GB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] [transitive] 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de-DE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de-DE" sz="2000" b="1" baseline="-25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food</a:t>
                      </a:r>
                      <a:r>
                        <a:rPr lang="en-GB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de-DE" sz="2000" b="1" baseline="-25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drink</a:t>
                      </a:r>
                      <a:r>
                        <a:rPr lang="de-DE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de-DE" sz="2000" b="1" baseline="-25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tobacco</a:t>
                      </a:r>
                      <a:r>
                        <a:rPr lang="de-DE" sz="2000" b="1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]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буду/будешь/будет/будем/будете/будут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чай</a:t>
                      </a:r>
                      <a:endParaRPr lang="en-GB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  <a:latin typeface="+mj-lt"/>
                          <a:ea typeface="Times New Roman"/>
                          <a:cs typeface="FreeSans"/>
                        </a:rPr>
                        <a:t> </a:t>
                      </a:r>
                      <a:endParaRPr lang="en-GB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Times New Roman"/>
                          <a:cs typeface="FreeSans"/>
                        </a:rPr>
                        <a:t>‘will have’</a:t>
                      </a:r>
                      <a:endParaRPr lang="en-GB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‘tea’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Content Placeholder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805583"/>
              </p:ext>
            </p:extLst>
          </p:nvPr>
        </p:nvGraphicFramePr>
        <p:xfrm>
          <a:off x="172542" y="1849016"/>
          <a:ext cx="8169275" cy="1224984"/>
        </p:xfrm>
        <a:graphic>
          <a:graphicData uri="http://schemas.openxmlformats.org/drawingml/2006/table">
            <a:tbl>
              <a:tblPr firstRow="1"/>
              <a:tblGrid>
                <a:gridCol w="342900"/>
                <a:gridCol w="2303463"/>
                <a:gridCol w="1568450"/>
                <a:gridCol w="1900237"/>
                <a:gridCol w="2054225"/>
              </a:tblGrid>
              <a:tr h="408328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(a)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r>
                        <a:rPr lang="de-DE" sz="20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б</a:t>
                      </a:r>
                      <a:r>
                        <a:rPr lang="ru-RU" sz="20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ы</a:t>
                      </a:r>
                      <a:r>
                        <a:rPr lang="de-DE" sz="20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ть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de-DE" sz="2000" b="1" baseline="-25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dat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de-DE" sz="2000" b="1" baseline="-25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[with]</a:t>
                      </a:r>
                      <a:endParaRPr lang="en-GB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de-DE" sz="2000" b="1" baseline="-25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[situation]</a:t>
                      </a:r>
                      <a:endParaRPr lang="en-GB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‘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what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do 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about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профессору</a:t>
                      </a:r>
                      <a:endParaRPr lang="en-GB" sz="2000" i="1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с</a:t>
                      </a:r>
                      <a:r>
                        <a:rPr lang="bg-BG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о </a:t>
                      </a:r>
                      <a:r>
                        <a:rPr lang="bg-BG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студентами</a:t>
                      </a:r>
                      <a:endParaRPr lang="en-GB" sz="2000" i="1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на</a:t>
                      </a:r>
                      <a:r>
                        <a:rPr lang="de-DE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00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э</a:t>
                      </a:r>
                      <a:r>
                        <a:rPr lang="de-DE" sz="2000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кзамене</a:t>
                      </a:r>
                      <a:endParaRPr lang="en-GB" sz="2000" i="1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‘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professor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’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  <a:latin typeface="+mj-lt"/>
                          <a:ea typeface="Times New Roman"/>
                          <a:cs typeface="FreeSans"/>
                        </a:rPr>
                        <a:t>‘</a:t>
                      </a:r>
                      <a:r>
                        <a:rPr lang="de-DE" sz="200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with students</a:t>
                      </a:r>
                      <a:r>
                        <a:rPr lang="de-DE" sz="2000">
                          <a:effectLst/>
                          <a:latin typeface="+mj-lt"/>
                          <a:ea typeface="Times New Roman"/>
                          <a:cs typeface="FreeSans"/>
                        </a:rPr>
                        <a:t>’</a:t>
                      </a:r>
                      <a:endParaRPr lang="en-GB" sz="20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‘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at </a:t>
                      </a:r>
                      <a:r>
                        <a:rPr lang="de-DE" sz="2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examination</a:t>
                      </a:r>
                      <a:r>
                        <a:rPr lang="de-DE" sz="20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’</a:t>
                      </a:r>
                      <a:endParaRPr lang="en-GB" sz="20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4024" y="1801509"/>
            <a:ext cx="7902054" cy="4913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B. </a:t>
            </a:r>
            <a:br>
              <a:rPr lang="en-US" dirty="0" smtClean="0"/>
            </a:br>
            <a:r>
              <a:rPr lang="en-US" dirty="0" smtClean="0"/>
              <a:t>Syntactically idiomatic expressions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24456"/>
              </p:ext>
            </p:extLst>
          </p:nvPr>
        </p:nvGraphicFramePr>
        <p:xfrm>
          <a:off x="184933" y="1364781"/>
          <a:ext cx="8775701" cy="4872240"/>
        </p:xfrm>
        <a:graphic>
          <a:graphicData uri="http://schemas.openxmlformats.org/drawingml/2006/table">
            <a:tbl>
              <a:tblPr/>
              <a:tblGrid>
                <a:gridCol w="1427163"/>
                <a:gridCol w="7348538"/>
              </a:tblGrid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English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Alice had no idea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what to do</a:t>
                      </a:r>
                      <a:r>
                        <a:rPr lang="en-US" sz="1800" i="1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, </a:t>
                      </a:r>
                      <a:endParaRPr lang="en-GB" sz="2800" i="1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Russian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Алиса растерялась. </a:t>
                      </a:r>
                      <a:endParaRPr lang="en-GB" sz="2800" i="1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Russian_2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Аня не знала, </a:t>
                      </a:r>
                      <a:r>
                        <a:rPr lang="ru-RU" sz="1800" i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как ей быть</a:t>
                      </a:r>
                      <a:r>
                        <a:rPr lang="ru-RU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. </a:t>
                      </a:r>
                      <a:endParaRPr lang="en-GB" sz="2800" i="1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Russian_3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Бедная Алиса не знала, </a:t>
                      </a:r>
                      <a:r>
                        <a:rPr lang="ru-RU" sz="1800" i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что ей делать</a:t>
                      </a:r>
                      <a:r>
                        <a:rPr lang="ru-RU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; </a:t>
                      </a:r>
                      <a:endParaRPr lang="en-GB" sz="2800" i="1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Ukrainian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Аліса не знала, </a:t>
                      </a:r>
                      <a:r>
                        <a:rPr lang="ru-RU" sz="1800" i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що робити</a:t>
                      </a:r>
                      <a:r>
                        <a:rPr lang="ru-RU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; </a:t>
                      </a:r>
                      <a:endParaRPr lang="en-GB" sz="2800" i="1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Belarussian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Алеся ня мела ніякага ўяўленьня, </a:t>
                      </a:r>
                      <a:r>
                        <a:rPr lang="ru-RU" sz="1800" i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што рабіць</a:t>
                      </a:r>
                      <a:r>
                        <a:rPr lang="ru-RU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. </a:t>
                      </a:r>
                      <a:endParaRPr lang="en-GB" sz="2800" i="1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Polish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Alicja nie wiedziała, </a:t>
                      </a:r>
                      <a:r>
                        <a:rPr lang="pl-PL" sz="1800" i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jak wybrnąć z tej sytuacji</a:t>
                      </a:r>
                      <a:r>
                        <a:rPr lang="pl-PL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. </a:t>
                      </a:r>
                      <a:endParaRPr lang="en-GB" sz="2800" i="1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Polish_2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Zupełnie nie wiedząc, </a:t>
                      </a:r>
                      <a:r>
                        <a:rPr lang="pl-PL" sz="1800" i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co począć</a:t>
                      </a:r>
                      <a:r>
                        <a:rPr lang="pl-PL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, </a:t>
                      </a:r>
                      <a:endParaRPr lang="en-GB" sz="2800" i="1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Czech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Alenka nevěděla, </a:t>
                      </a:r>
                      <a:r>
                        <a:rPr lang="en-US" sz="1800" i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co počít</a:t>
                      </a:r>
                      <a:r>
                        <a:rPr lang="en-US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, </a:t>
                      </a:r>
                      <a:endParaRPr lang="en-GB" sz="2800" i="1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Slovak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Alica raz nevedela, </a:t>
                      </a:r>
                      <a:r>
                        <a:rPr lang="pl-PL" sz="1800" i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čo robiť</a:t>
                      </a:r>
                      <a:r>
                        <a:rPr lang="pl-PL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; </a:t>
                      </a:r>
                      <a:endParaRPr lang="en-GB" sz="2800" i="1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Slovene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Alica sploh ni vedela, </a:t>
                      </a:r>
                      <a:r>
                        <a:rPr lang="pl-PL" sz="1800" i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kaj naj stori</a:t>
                      </a:r>
                      <a:r>
                        <a:rPr lang="pl-PL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; </a:t>
                      </a:r>
                      <a:endParaRPr lang="en-GB" sz="2800" i="1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Croatian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Jadna Alica! </a:t>
                      </a:r>
                      <a:r>
                        <a:rPr lang="pl-PL" sz="1800" i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Šta će sad</a:t>
                      </a:r>
                      <a:r>
                        <a:rPr lang="pl-PL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? Ne znajući </a:t>
                      </a:r>
                      <a:r>
                        <a:rPr lang="pl-PL" sz="1800" i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kako da se izvuče iz neprilike</a:t>
                      </a:r>
                      <a:r>
                        <a:rPr lang="pl-PL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 </a:t>
                      </a:r>
                      <a:endParaRPr lang="en-GB" sz="2800" i="1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Serbian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Алиса није имала појма </a:t>
                      </a:r>
                      <a:r>
                        <a:rPr lang="ru-RU" sz="1800" i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шта да ради</a:t>
                      </a:r>
                      <a:r>
                        <a:rPr lang="ru-RU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. </a:t>
                      </a:r>
                      <a:endParaRPr lang="en-GB" sz="2800" i="1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Macedonian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Алиса воопшто не знаеше </a:t>
                      </a:r>
                      <a:r>
                        <a:rPr lang="ru-RU" sz="1800" i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што да прави</a:t>
                      </a:r>
                      <a:r>
                        <a:rPr lang="ru-RU" sz="1800" i="1">
                          <a:effectLst/>
                          <a:latin typeface="+mj-lt"/>
                          <a:ea typeface="Times New Roman"/>
                          <a:cs typeface="FreeSans"/>
                        </a:rPr>
                        <a:t>, </a:t>
                      </a:r>
                      <a:endParaRPr lang="en-GB" sz="2800" i="1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Bulgarian</a:t>
                      </a:r>
                      <a:endParaRPr lang="en-GB" sz="2800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i="1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Алиса не </a:t>
                      </a:r>
                      <a:r>
                        <a:rPr lang="ru-RU" sz="1800" i="1" dirty="0" err="1">
                          <a:effectLst/>
                          <a:latin typeface="+mj-lt"/>
                          <a:ea typeface="Times New Roman"/>
                          <a:cs typeface="FreeSans"/>
                        </a:rPr>
                        <a:t>знаеше</a:t>
                      </a:r>
                      <a:r>
                        <a:rPr lang="ru-RU" sz="1800" i="1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 </a:t>
                      </a:r>
                      <a:r>
                        <a:rPr lang="ru-RU" sz="1800" i="1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какво</a:t>
                      </a:r>
                      <a:r>
                        <a:rPr lang="ru-RU" sz="18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 да </a:t>
                      </a:r>
                      <a:r>
                        <a:rPr lang="ru-RU" sz="1800" i="1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  <a:cs typeface="FreeSans"/>
                        </a:rPr>
                        <a:t>стори</a:t>
                      </a:r>
                      <a:r>
                        <a:rPr lang="ru-RU" sz="1800" i="1" dirty="0">
                          <a:effectLst/>
                          <a:latin typeface="+mj-lt"/>
                          <a:ea typeface="Times New Roman"/>
                          <a:cs typeface="FreeSans"/>
                        </a:rPr>
                        <a:t> </a:t>
                      </a:r>
                      <a:endParaRPr lang="en-GB" sz="2800" i="1" dirty="0">
                        <a:effectLst/>
                        <a:latin typeface="+mj-lt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B. </a:t>
            </a:r>
            <a:br>
              <a:rPr lang="en-US" dirty="0" smtClean="0"/>
            </a:br>
            <a:r>
              <a:rPr lang="en-US" dirty="0" smtClean="0"/>
              <a:t>Syntactically idiomatic expressions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endParaRPr lang="de-DE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e-DE" dirty="0" smtClean="0"/>
              <a:t>Outlook: </a:t>
            </a:r>
            <a:r>
              <a:rPr lang="de-DE" dirty="0" err="1" smtClean="0"/>
              <a:t>search</a:t>
            </a:r>
            <a:r>
              <a:rPr lang="de-DE" dirty="0" smtClean="0"/>
              <a:t> of </a:t>
            </a:r>
            <a:r>
              <a:rPr lang="de-DE" dirty="0" err="1" smtClean="0"/>
              <a:t>equivalents</a:t>
            </a:r>
            <a:endParaRPr lang="de-DE" dirty="0" smtClean="0"/>
          </a:p>
          <a:p>
            <a:pPr lvl="1">
              <a:spcAft>
                <a:spcPts val="1200"/>
              </a:spcAft>
            </a:pPr>
            <a:r>
              <a:rPr lang="de-DE" dirty="0" smtClean="0"/>
              <a:t>strong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specificity</a:t>
            </a:r>
            <a:r>
              <a:rPr lang="de-DE" dirty="0" smtClean="0"/>
              <a:t> (</a:t>
            </a:r>
            <a:r>
              <a:rPr lang="de-DE" dirty="0" err="1" smtClean="0"/>
              <a:t>Russian</a:t>
            </a:r>
            <a:r>
              <a:rPr lang="de-DE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de-DE" dirty="0" err="1" smtClean="0"/>
              <a:t>valence</a:t>
            </a:r>
            <a:r>
              <a:rPr lang="de-DE" dirty="0" smtClean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selectional</a:t>
            </a:r>
            <a:r>
              <a:rPr lang="de-DE" dirty="0" smtClean="0"/>
              <a:t> </a:t>
            </a:r>
            <a:r>
              <a:rPr lang="de-DE" dirty="0" err="1" smtClean="0"/>
              <a:t>restrictions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/>
              <a:t>a </a:t>
            </a:r>
            <a:r>
              <a:rPr lang="de-DE" dirty="0" err="1"/>
              <a:t>unit</a:t>
            </a:r>
            <a:r>
              <a:rPr lang="de-DE" dirty="0"/>
              <a:t> </a:t>
            </a:r>
            <a:endParaRPr lang="de-DE" dirty="0" smtClean="0"/>
          </a:p>
          <a:p>
            <a:pPr lvl="1">
              <a:spcAft>
                <a:spcPts val="1200"/>
              </a:spcAft>
            </a:pPr>
            <a:r>
              <a:rPr lang="de-DE" dirty="0" smtClean="0"/>
              <a:t>diverse </a:t>
            </a:r>
            <a:r>
              <a:rPr lang="de-DE" dirty="0" err="1" smtClean="0"/>
              <a:t>paraphrases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in different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5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 </a:t>
            </a:r>
            <a:br>
              <a:rPr lang="en-US" dirty="0" smtClean="0"/>
            </a:br>
            <a:r>
              <a:rPr lang="en-US" dirty="0" smtClean="0"/>
              <a:t>Constructionally idiomatic</a:t>
            </a:r>
            <a:r>
              <a:rPr lang="en-GB" dirty="0" smtClean="0"/>
              <a:t> </a:t>
            </a:r>
            <a:r>
              <a:rPr lang="en-US" dirty="0" smtClean="0"/>
              <a:t>expressions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77694" y="6369998"/>
            <a:ext cx="1612154" cy="365760"/>
          </a:xfrm>
        </p:spPr>
        <p:txBody>
          <a:bodyPr/>
          <a:lstStyle/>
          <a:p>
            <a:r>
              <a:rPr lang="en-US" dirty="0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8157" y="6369998"/>
            <a:ext cx="6163292" cy="365760"/>
          </a:xfrm>
        </p:spPr>
        <p:txBody>
          <a:bodyPr/>
          <a:lstStyle/>
          <a:p>
            <a:r>
              <a:rPr lang="en-GB" dirty="0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69998"/>
            <a:ext cx="468007" cy="365760"/>
          </a:xfrm>
        </p:spPr>
        <p:txBody>
          <a:bodyPr/>
          <a:lstStyle/>
          <a:p>
            <a:fld id="{0FF54DE5-C571-48E8-A5BC-B369434E2F44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237441738"/>
              </p:ext>
            </p:extLst>
          </p:nvPr>
        </p:nvGraphicFramePr>
        <p:xfrm>
          <a:off x="593767" y="1258784"/>
          <a:ext cx="6388923" cy="483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7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 </a:t>
            </a:r>
            <a:br>
              <a:rPr lang="en-US" dirty="0" smtClean="0"/>
            </a:br>
            <a:r>
              <a:rPr lang="en-US" dirty="0" smtClean="0"/>
              <a:t>Constructionally idiomatic</a:t>
            </a:r>
            <a:r>
              <a:rPr lang="en-GB" dirty="0" smtClean="0"/>
              <a:t> </a:t>
            </a:r>
            <a:r>
              <a:rPr lang="en-US" dirty="0" smtClean="0"/>
              <a:t>expressions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77694" y="6369998"/>
            <a:ext cx="1612154" cy="365760"/>
          </a:xfrm>
        </p:spPr>
        <p:txBody>
          <a:bodyPr/>
          <a:lstStyle/>
          <a:p>
            <a:r>
              <a:rPr lang="en-US" dirty="0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8157" y="6369998"/>
            <a:ext cx="6163292" cy="365760"/>
          </a:xfrm>
        </p:spPr>
        <p:txBody>
          <a:bodyPr/>
          <a:lstStyle/>
          <a:p>
            <a:r>
              <a:rPr lang="en-GB" dirty="0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69998"/>
            <a:ext cx="468007" cy="365760"/>
          </a:xfrm>
        </p:spPr>
        <p:txBody>
          <a:bodyPr/>
          <a:lstStyle/>
          <a:p>
            <a:fld id="{0FF54DE5-C571-48E8-A5BC-B369434E2F44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45912848"/>
              </p:ext>
            </p:extLst>
          </p:nvPr>
        </p:nvGraphicFramePr>
        <p:xfrm>
          <a:off x="593767" y="1258784"/>
          <a:ext cx="6388923" cy="483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1774209" y="1146412"/>
            <a:ext cx="2292824" cy="17878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190179" y="1886451"/>
            <a:ext cx="364555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dative </a:t>
            </a:r>
            <a:r>
              <a:rPr lang="en-US" sz="1400" dirty="0" err="1" smtClean="0">
                <a:latin typeface="+mj-lt"/>
              </a:rPr>
              <a:t>realisation</a:t>
            </a:r>
            <a:r>
              <a:rPr lang="en-US" sz="1400" dirty="0" smtClean="0">
                <a:latin typeface="+mj-lt"/>
              </a:rPr>
              <a:t> of the subject valence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8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 </a:t>
            </a:r>
            <a:br>
              <a:rPr lang="en-US" dirty="0" smtClean="0"/>
            </a:br>
            <a:r>
              <a:rPr lang="en-US" dirty="0" smtClean="0"/>
              <a:t>Constructionally idiomatic</a:t>
            </a:r>
            <a:r>
              <a:rPr lang="en-GB" dirty="0" smtClean="0"/>
              <a:t> </a:t>
            </a:r>
            <a:r>
              <a:rPr lang="en-US" dirty="0" smtClean="0"/>
              <a:t>expressions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77694" y="6369998"/>
            <a:ext cx="1612154" cy="365760"/>
          </a:xfrm>
        </p:spPr>
        <p:txBody>
          <a:bodyPr/>
          <a:lstStyle/>
          <a:p>
            <a:r>
              <a:rPr lang="en-US" dirty="0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8157" y="6369998"/>
            <a:ext cx="6163292" cy="365760"/>
          </a:xfrm>
        </p:spPr>
        <p:txBody>
          <a:bodyPr/>
          <a:lstStyle/>
          <a:p>
            <a:r>
              <a:rPr lang="en-GB" dirty="0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69998"/>
            <a:ext cx="468007" cy="365760"/>
          </a:xfrm>
        </p:spPr>
        <p:txBody>
          <a:bodyPr/>
          <a:lstStyle/>
          <a:p>
            <a:fld id="{0FF54DE5-C571-48E8-A5BC-B369434E2F44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533085848"/>
              </p:ext>
            </p:extLst>
          </p:nvPr>
        </p:nvGraphicFramePr>
        <p:xfrm>
          <a:off x="593767" y="1258784"/>
          <a:ext cx="6388923" cy="483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90932" y="5047841"/>
            <a:ext cx="33650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≈ ‘one X is different from another X</a:t>
            </a:r>
            <a:r>
              <a:rPr lang="en-US" sz="1400" dirty="0" smtClean="0">
                <a:latin typeface="+mj-lt"/>
              </a:rPr>
              <a:t>’</a:t>
            </a:r>
            <a:endParaRPr lang="en-GB" sz="14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16657" y="4969718"/>
            <a:ext cx="1474275" cy="4268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6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 </a:t>
            </a:r>
            <a:br>
              <a:rPr lang="en-US" dirty="0"/>
            </a:br>
            <a:r>
              <a:rPr lang="en-US" dirty="0"/>
              <a:t>Constructionally idiomatic</a:t>
            </a:r>
            <a:r>
              <a:rPr lang="en-GB" dirty="0"/>
              <a:t> </a:t>
            </a:r>
            <a:r>
              <a:rPr lang="en-US" dirty="0" smtClean="0"/>
              <a:t>expressions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96397" y="6369998"/>
            <a:ext cx="6036918" cy="365760"/>
          </a:xfrm>
        </p:spPr>
        <p:txBody>
          <a:bodyPr/>
          <a:lstStyle/>
          <a:p>
            <a:r>
              <a:rPr lang="en-GB" dirty="0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95697519"/>
              </p:ext>
            </p:extLst>
          </p:nvPr>
        </p:nvGraphicFramePr>
        <p:xfrm>
          <a:off x="214077" y="1471139"/>
          <a:ext cx="8697789" cy="4354274"/>
        </p:xfrm>
        <a:graphic>
          <a:graphicData uri="http://schemas.openxmlformats.org/drawingml/2006/table">
            <a:tbl>
              <a:tblPr firstRow="1" firstCol="1" bandRow="1"/>
              <a:tblGrid>
                <a:gridCol w="504701"/>
                <a:gridCol w="8193088"/>
              </a:tblGrid>
              <a:tr h="1004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b="1" dirty="0" smtClean="0">
                          <a:effectLst/>
                          <a:latin typeface="+mj-lt"/>
                          <a:ea typeface="Times New Roman"/>
                        </a:rPr>
                        <a:t>Ru </a:t>
                      </a:r>
                      <a:endParaRPr lang="en-GB" sz="1900" b="1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b="1" dirty="0" err="1" smtClean="0">
                          <a:effectLst/>
                          <a:latin typeface="+mj-lt"/>
                          <a:ea typeface="Times New Roman"/>
                        </a:rPr>
                        <a:t>Bg</a:t>
                      </a:r>
                      <a:endParaRPr lang="en-GB" sz="1900" b="1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Агент агенту рознь. </a:t>
                      </a:r>
                      <a:endParaRPr lang="en-GB" sz="1900" dirty="0">
                        <a:solidFill>
                          <a:srgbClr val="C00000"/>
                        </a:solidFill>
                        <a:effectLst/>
                        <a:latin typeface="+mj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900" i="1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Има</a:t>
                      </a:r>
                      <a:r>
                        <a:rPr lang="ru-RU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ru-RU" sz="1900" i="1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агенти</a:t>
                      </a:r>
                      <a:r>
                        <a:rPr lang="ru-RU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 и </a:t>
                      </a:r>
                      <a:r>
                        <a:rPr lang="ru-RU" sz="1900" i="1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агенти</a:t>
                      </a:r>
                      <a:r>
                        <a:rPr lang="ru-RU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.</a:t>
                      </a:r>
                      <a:endParaRPr lang="en-GB" sz="1900" dirty="0">
                        <a:solidFill>
                          <a:srgbClr val="C00000"/>
                        </a:solidFill>
                        <a:effectLst/>
                        <a:latin typeface="+mj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900" dirty="0">
                          <a:effectLst/>
                          <a:latin typeface="+mj-lt"/>
                          <a:ea typeface="Times New Roman"/>
                        </a:rPr>
                        <a:t>‘There are different sorts of agents’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900" b="1" dirty="0" err="1" smtClean="0">
                          <a:effectLst/>
                          <a:latin typeface="+mj-lt"/>
                          <a:ea typeface="Times New Roman"/>
                        </a:rPr>
                        <a:t>Ru</a:t>
                      </a:r>
                      <a:r>
                        <a:rPr lang="de-DE" sz="1900" b="1" dirty="0" smtClean="0">
                          <a:effectLst/>
                          <a:latin typeface="+mj-lt"/>
                          <a:ea typeface="Times New Roman"/>
                        </a:rPr>
                        <a:t> </a:t>
                      </a:r>
                      <a:endParaRPr lang="en-GB" sz="1900" b="1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900" b="1" dirty="0" err="1" smtClean="0">
                          <a:effectLst/>
                          <a:latin typeface="+mj-lt"/>
                          <a:ea typeface="Times New Roman"/>
                        </a:rPr>
                        <a:t>Be</a:t>
                      </a:r>
                      <a:endParaRPr lang="en-GB" sz="1900" b="1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Грешки грешкам ― рознь</a:t>
                      </a:r>
                      <a:r>
                        <a:rPr lang="ru-RU" sz="19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 (Гоголь) </a:t>
                      </a:r>
                      <a:endParaRPr lang="en-GB" sz="1900" dirty="0">
                        <a:solidFill>
                          <a:srgbClr val="C00000"/>
                        </a:solidFill>
                        <a:effectLst/>
                        <a:latin typeface="+mj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900" i="1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Грашкі</a:t>
                      </a:r>
                      <a:r>
                        <a:rPr lang="ru-RU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 на </a:t>
                      </a:r>
                      <a:r>
                        <a:rPr lang="ru-RU" sz="1900" i="1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грашкі</a:t>
                      </a:r>
                      <a:r>
                        <a:rPr lang="ru-RU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ru-RU" sz="1900" i="1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ня</a:t>
                      </a:r>
                      <a:r>
                        <a:rPr lang="ru-RU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ru-RU" sz="1900" i="1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выходзяць</a:t>
                      </a:r>
                      <a:r>
                        <a:rPr lang="ru-RU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.</a:t>
                      </a:r>
                      <a:endParaRPr lang="en-GB" sz="1900" dirty="0">
                        <a:solidFill>
                          <a:srgbClr val="C00000"/>
                        </a:solidFill>
                        <a:effectLst/>
                        <a:latin typeface="+mj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9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‘Little sins can be different’</a:t>
                      </a:r>
                      <a:endParaRPr lang="en-GB" sz="19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25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b="1" dirty="0" smtClean="0">
                          <a:effectLst/>
                          <a:latin typeface="+mj-lt"/>
                          <a:ea typeface="Times New Roman"/>
                        </a:rPr>
                        <a:t>Ru</a:t>
                      </a:r>
                      <a:endParaRPr lang="en-GB" sz="1900" b="1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b="1" dirty="0" err="1" smtClean="0">
                          <a:effectLst/>
                          <a:latin typeface="+mj-lt"/>
                          <a:ea typeface="Times New Roman"/>
                        </a:rPr>
                        <a:t>Uk</a:t>
                      </a:r>
                      <a:endParaRPr lang="en-GB" sz="1900" b="1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Погода погоде рознь</a:t>
                      </a:r>
                      <a:r>
                        <a:rPr lang="ru-RU" sz="19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, да и день — дню!</a:t>
                      </a:r>
                      <a:endParaRPr lang="en-GB" sz="1900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900" i="1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Верем’є</a:t>
                      </a:r>
                      <a:r>
                        <a:rPr lang="ru-RU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ru-RU" sz="1900" i="1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верем’ю</a:t>
                      </a:r>
                      <a:r>
                        <a:rPr lang="ru-RU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ru-RU" sz="1900" i="1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нерівне</a:t>
                      </a:r>
                      <a:r>
                        <a:rPr lang="ru-RU" sz="19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, та й </a:t>
                      </a:r>
                      <a:r>
                        <a:rPr lang="ru-RU" sz="1900" i="1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днина</a:t>
                      </a:r>
                      <a:r>
                        <a:rPr lang="ru-RU" sz="19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ru-RU" sz="1900" i="1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днині</a:t>
                      </a:r>
                      <a:r>
                        <a:rPr lang="ru-RU" sz="19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!</a:t>
                      </a:r>
                      <a:r>
                        <a:rPr lang="ru-RU" sz="19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(</a:t>
                      </a:r>
                      <a:r>
                        <a:rPr lang="ru-RU" sz="19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Мартович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)</a:t>
                      </a:r>
                      <a:endParaRPr lang="en-GB" sz="1900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9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‘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Weather is different from weather, and one day is different </a:t>
                      </a:r>
                      <a:r>
                        <a:rPr lang="en-US" sz="19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/>
                      </a:r>
                      <a:br>
                        <a:rPr lang="en-US" sz="19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</a:br>
                      <a:r>
                        <a:rPr lang="en-US" sz="19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from another 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day.’</a:t>
                      </a:r>
                      <a:endParaRPr lang="en-GB" sz="19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25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900" b="1" dirty="0" err="1" smtClean="0">
                          <a:effectLst/>
                          <a:latin typeface="+mj-lt"/>
                          <a:ea typeface="Times New Roman"/>
                        </a:rPr>
                        <a:t>Ru</a:t>
                      </a:r>
                      <a:endParaRPr lang="en-GB" sz="1900" b="1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900" b="1" dirty="0" err="1" smtClean="0">
                          <a:effectLst/>
                          <a:latin typeface="+mj-lt"/>
                          <a:ea typeface="Times New Roman"/>
                        </a:rPr>
                        <a:t>Pl</a:t>
                      </a:r>
                      <a:endParaRPr lang="en-GB" sz="1900" b="1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9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Оказывается</a:t>
                      </a:r>
                      <a:r>
                        <a:rPr lang="pl-PL" sz="19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, </a:t>
                      </a:r>
                      <a:r>
                        <a:rPr lang="ru-RU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пуля пуле рознь</a:t>
                      </a:r>
                      <a:r>
                        <a:rPr lang="pl-PL" sz="19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.</a:t>
                      </a:r>
                      <a:endParaRPr lang="en-GB" sz="1900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Kula</a:t>
                      </a:r>
                      <a:r>
                        <a:rPr lang="pl-PL" sz="19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, jak się okazywało, </a:t>
                      </a:r>
                      <a:r>
                        <a:rPr lang="pl-PL" sz="1900" i="1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kuli nie była bynajmniej </a:t>
                      </a:r>
                      <a:r>
                        <a:rPr lang="pl-PL" sz="1900" i="1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równą</a:t>
                      </a:r>
                      <a:r>
                        <a:rPr lang="de-DE" sz="1900" i="1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pl-PL" sz="19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(</a:t>
                      </a:r>
                      <a:r>
                        <a:rPr lang="pl-PL" sz="19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Sapkowski) </a:t>
                      </a:r>
                      <a:endParaRPr lang="en-GB" sz="1900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/>
                        </a:rPr>
                        <a:t>‘It turns out one bullet is different from another’</a:t>
                      </a:r>
                      <a:endParaRPr lang="en-GB" sz="19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 </a:t>
            </a:r>
            <a:br>
              <a:rPr lang="en-US" dirty="0"/>
            </a:br>
            <a:r>
              <a:rPr lang="en-US" dirty="0"/>
              <a:t>Constructionally idiomatic</a:t>
            </a:r>
            <a:r>
              <a:rPr lang="en-GB" dirty="0"/>
              <a:t> </a:t>
            </a:r>
            <a:r>
              <a:rPr lang="en-US" dirty="0" smtClean="0"/>
              <a:t>expressions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endParaRPr lang="de-DE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de-DE" dirty="0" smtClean="0"/>
              <a:t>Outlook</a:t>
            </a:r>
            <a:r>
              <a:rPr lang="de-DE" dirty="0"/>
              <a:t>: </a:t>
            </a:r>
            <a:r>
              <a:rPr lang="de-DE" dirty="0" err="1" smtClean="0"/>
              <a:t>finding</a:t>
            </a:r>
            <a:r>
              <a:rPr lang="de-DE" dirty="0" smtClean="0"/>
              <a:t> </a:t>
            </a:r>
            <a:r>
              <a:rPr lang="de-DE" dirty="0" err="1" smtClean="0"/>
              <a:t>cross-linguisticc</a:t>
            </a:r>
            <a:r>
              <a:rPr lang="de-DE" dirty="0" smtClean="0"/>
              <a:t> </a:t>
            </a:r>
            <a:r>
              <a:rPr lang="de-DE" dirty="0" err="1" smtClean="0"/>
              <a:t>equivalents</a:t>
            </a:r>
            <a:endParaRPr lang="de-DE" dirty="0"/>
          </a:p>
          <a:p>
            <a:pPr lvl="1">
              <a:spcAft>
                <a:spcPts val="1200"/>
              </a:spcAft>
            </a:pP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Russian</a:t>
            </a:r>
            <a:endParaRPr lang="de-DE" dirty="0"/>
          </a:p>
          <a:p>
            <a:pPr lvl="1">
              <a:spcAft>
                <a:spcPts val="1200"/>
              </a:spcAft>
            </a:pPr>
            <a:r>
              <a:rPr lang="de-DE" dirty="0" err="1" smtClean="0"/>
              <a:t>various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detectable</a:t>
            </a:r>
            <a:endParaRPr lang="de-DE" dirty="0"/>
          </a:p>
          <a:p>
            <a:pPr lvl="1">
              <a:spcAft>
                <a:spcPts val="1200"/>
              </a:spcAft>
            </a:pPr>
            <a:r>
              <a:rPr lang="de-DE" dirty="0" smtClean="0"/>
              <a:t>non-trivial (!)</a:t>
            </a:r>
          </a:p>
        </p:txBody>
      </p:sp>
    </p:spTree>
    <p:extLst>
      <p:ext uri="{BB962C8B-B14F-4D97-AF65-F5344CB8AC3E}">
        <p14:creationId xmlns:p14="http://schemas.microsoft.com/office/powerpoint/2010/main" val="28211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Micro-syntactic phenomena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Language-specific idiomaticity </a:t>
            </a:r>
          </a:p>
          <a:p>
            <a:pPr lvl="1"/>
            <a:r>
              <a:rPr lang="en-US" dirty="0" err="1" smtClean="0"/>
              <a:t>ideosyncracy</a:t>
            </a:r>
            <a:r>
              <a:rPr lang="en-US" dirty="0" smtClean="0"/>
              <a:t> due to </a:t>
            </a:r>
            <a:r>
              <a:rPr lang="en-US" dirty="0" err="1" smtClean="0"/>
              <a:t>grammaticalization</a:t>
            </a:r>
            <a:r>
              <a:rPr lang="en-US" dirty="0" smtClean="0"/>
              <a:t> and/or lexicalization of expressions </a:t>
            </a:r>
          </a:p>
          <a:p>
            <a:pPr lvl="1"/>
            <a:r>
              <a:rPr lang="en-US" dirty="0" smtClean="0"/>
              <a:t>defying uniform interpretation </a:t>
            </a:r>
          </a:p>
          <a:p>
            <a:pPr lvl="1"/>
            <a:r>
              <a:rPr lang="en-US" dirty="0" smtClean="0"/>
              <a:t>little freedom in formation, anomalous in structure</a:t>
            </a:r>
          </a:p>
          <a:p>
            <a:r>
              <a:rPr lang="en-US" dirty="0"/>
              <a:t>Detection &amp; classification of equivalents</a:t>
            </a:r>
          </a:p>
          <a:p>
            <a:pPr lvl="1"/>
            <a:r>
              <a:rPr lang="en-US" dirty="0"/>
              <a:t>bilingually (with Russian as pivot) &amp; </a:t>
            </a:r>
            <a:r>
              <a:rPr lang="en-US" dirty="0" err="1" smtClean="0"/>
              <a:t>multilingually</a:t>
            </a:r>
            <a:endParaRPr lang="en-US" dirty="0" smtClean="0"/>
          </a:p>
          <a:p>
            <a:pPr lvl="1"/>
            <a:r>
              <a:rPr lang="en-US" dirty="0"/>
              <a:t>language-family oriented </a:t>
            </a:r>
            <a:r>
              <a:rPr lang="en-US" dirty="0" smtClean="0"/>
              <a:t>interpretation</a:t>
            </a:r>
            <a:endParaRPr lang="en-US" dirty="0"/>
          </a:p>
          <a:p>
            <a:r>
              <a:rPr lang="en-US" dirty="0" smtClean="0"/>
              <a:t>Ensuring cross-linguistic comparability</a:t>
            </a:r>
          </a:p>
          <a:p>
            <a:pPr lvl="1"/>
            <a:r>
              <a:rPr lang="en-US" dirty="0" smtClean="0"/>
              <a:t>lexical, grammatical, constructional information </a:t>
            </a:r>
          </a:p>
          <a:p>
            <a:pPr lvl="1"/>
            <a:r>
              <a:rPr lang="en-US" dirty="0" smtClean="0"/>
              <a:t>to be captured in a modular way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49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u="sng" dirty="0" smtClean="0"/>
              <a:t>differentiation criteria</a:t>
            </a:r>
            <a:r>
              <a:rPr lang="en-GB" dirty="0" smtClean="0"/>
              <a:t> for microsyntactic units </a:t>
            </a:r>
            <a:endParaRPr lang="en-GB" dirty="0"/>
          </a:p>
          <a:p>
            <a:pPr lvl="1"/>
            <a:r>
              <a:rPr lang="en-GB" dirty="0" smtClean="0"/>
              <a:t>vs. </a:t>
            </a:r>
            <a:r>
              <a:rPr lang="en-GB" b="1" dirty="0" smtClean="0"/>
              <a:t>collocations</a:t>
            </a:r>
            <a:r>
              <a:rPr lang="en-GB" dirty="0" smtClean="0"/>
              <a:t> that can be captured by LFs, </a:t>
            </a:r>
          </a:p>
          <a:p>
            <a:pPr lvl="1"/>
            <a:r>
              <a:rPr lang="en-GB" dirty="0" smtClean="0"/>
              <a:t>vs. </a:t>
            </a:r>
            <a:r>
              <a:rPr lang="en-GB" b="1" dirty="0" smtClean="0"/>
              <a:t>fragments</a:t>
            </a:r>
            <a:r>
              <a:rPr lang="en-GB" dirty="0" smtClean="0"/>
              <a:t> interpretable in terms of ellipsis,</a:t>
            </a:r>
          </a:p>
          <a:p>
            <a:pPr lvl="1"/>
            <a:r>
              <a:rPr lang="en-GB" dirty="0" smtClean="0"/>
              <a:t>vs. “trivially” </a:t>
            </a:r>
            <a:r>
              <a:rPr lang="en-GB" b="1" dirty="0" smtClean="0"/>
              <a:t>lexicalized MWE</a:t>
            </a:r>
          </a:p>
          <a:p>
            <a:endParaRPr lang="en-GB" dirty="0" smtClean="0"/>
          </a:p>
          <a:p>
            <a:r>
              <a:rPr lang="en-GB" u="sng" dirty="0" smtClean="0"/>
              <a:t>in order to operationalize</a:t>
            </a:r>
            <a:r>
              <a:rPr lang="en-GB" dirty="0" smtClean="0"/>
              <a:t> search for cross-lingual correspondences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50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The notion of catena (chain)		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 algn="r">
              <a:buNone/>
            </a:pPr>
            <a:r>
              <a:rPr lang="en-GB" sz="2000" dirty="0" smtClean="0"/>
              <a:t>O'Grady 1998, </a:t>
            </a:r>
            <a:r>
              <a:rPr lang="fr-FR" sz="2000" dirty="0" smtClean="0"/>
              <a:t>Osborne et al. 2012</a:t>
            </a:r>
            <a:r>
              <a:rPr lang="fr-FR" sz="1700" dirty="0" smtClean="0"/>
              <a:t/>
            </a:r>
            <a:br>
              <a:rPr lang="fr-FR" sz="1700" dirty="0" smtClean="0"/>
            </a:br>
            <a:endParaRPr lang="en-GB" sz="1700" dirty="0" smtClean="0"/>
          </a:p>
          <a:p>
            <a:r>
              <a:rPr lang="en-GB" dirty="0" smtClean="0"/>
              <a:t>A, B, and C (order irrelevant) form a chain </a:t>
            </a:r>
          </a:p>
          <a:p>
            <a:pPr lvl="1"/>
            <a:r>
              <a:rPr lang="en-GB" dirty="0" smtClean="0"/>
              <a:t>if A immediately dominates B and C, </a:t>
            </a:r>
          </a:p>
          <a:p>
            <a:pPr lvl="1"/>
            <a:r>
              <a:rPr lang="en-GB" dirty="0" smtClean="0"/>
              <a:t>or if A immediately dominates B and B immediately dominates C</a:t>
            </a:r>
            <a:br>
              <a:rPr lang="en-GB" dirty="0" smtClean="0"/>
            </a:br>
            <a:endParaRPr lang="en-GB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syntax</a:t>
            </a:r>
            <a:endParaRPr lang="de-DE" dirty="0" smtClean="0"/>
          </a:p>
          <a:p>
            <a:pPr lvl="1"/>
            <a:r>
              <a:rPr lang="de-DE" dirty="0" smtClean="0"/>
              <a:t>an</a:t>
            </a:r>
            <a:r>
              <a:rPr lang="en-GB" dirty="0" smtClean="0"/>
              <a:t>y combination of elements that are continuous in the vertical dimension of a dependency tree</a:t>
            </a:r>
          </a:p>
          <a:p>
            <a:pPr lvl="1"/>
            <a:r>
              <a:rPr lang="en-GB" dirty="0" smtClean="0"/>
              <a:t>underspecified catenae are stored in lexical entries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93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Afterthoughts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‘idiom’ is a pre-theoretic term referring to various types of fixed </a:t>
            </a:r>
            <a:r>
              <a:rPr lang="en-GB" dirty="0" smtClean="0"/>
              <a:t>expressions</a:t>
            </a:r>
          </a:p>
          <a:p>
            <a:pPr lvl="1"/>
            <a:r>
              <a:rPr lang="en-GB" dirty="0"/>
              <a:t>conventionalized </a:t>
            </a:r>
            <a:r>
              <a:rPr lang="en-GB" dirty="0" err="1"/>
              <a:t>multilexemic</a:t>
            </a:r>
            <a:r>
              <a:rPr lang="en-GB" dirty="0"/>
              <a:t> </a:t>
            </a:r>
            <a:r>
              <a:rPr lang="en-GB" dirty="0" smtClean="0"/>
              <a:t>expressions whose </a:t>
            </a:r>
            <a:r>
              <a:rPr lang="en-GB" dirty="0"/>
              <a:t>meaning is figurative (metaphoric) and unpredictable by semantic </a:t>
            </a:r>
            <a:r>
              <a:rPr lang="en-GB" dirty="0" smtClean="0"/>
              <a:t>composition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dioms differ </a:t>
            </a:r>
            <a:r>
              <a:rPr lang="en-GB" dirty="0"/>
              <a:t>from </a:t>
            </a:r>
            <a:r>
              <a:rPr lang="en-GB" dirty="0" smtClean="0"/>
              <a:t>one another </a:t>
            </a:r>
            <a:r>
              <a:rPr lang="en-GB" dirty="0"/>
              <a:t>in the level of their transparency (opacity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the degree of opacity can be determined only once we know the meaning of the </a:t>
            </a:r>
            <a:r>
              <a:rPr lang="en-GB" dirty="0" smtClean="0"/>
              <a:t>idioms</a:t>
            </a:r>
          </a:p>
          <a:p>
            <a:r>
              <a:rPr lang="en-GB" dirty="0"/>
              <a:t>the meanings of </a:t>
            </a:r>
            <a:r>
              <a:rPr lang="en-GB" dirty="0" smtClean="0"/>
              <a:t>idioms are </a:t>
            </a:r>
            <a:r>
              <a:rPr lang="en-GB" dirty="0"/>
              <a:t>unpredictable (even if a posteriori, more transparent</a:t>
            </a:r>
            <a:r>
              <a:rPr lang="en-GB" dirty="0" smtClean="0"/>
              <a:t>)</a:t>
            </a:r>
          </a:p>
          <a:p>
            <a:r>
              <a:rPr lang="en-GB" dirty="0" smtClean="0"/>
              <a:t>proverbs </a:t>
            </a:r>
            <a:r>
              <a:rPr lang="en-GB" dirty="0"/>
              <a:t>have no precise linguistic definition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117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notion of catena “chain” 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O’Grady (1998: 284) </a:t>
            </a:r>
          </a:p>
          <a:p>
            <a:pPr lvl="1"/>
            <a:r>
              <a:rPr lang="en-GB" dirty="0" smtClean="0"/>
              <a:t>introduced as a mechanism for representing the syntactic structure of idioms </a:t>
            </a:r>
          </a:p>
          <a:p>
            <a:pPr lvl="1"/>
            <a:r>
              <a:rPr lang="en-GB" dirty="0" smtClean="0"/>
              <a:t>in response to the need for a definition of syntactic patterns not coinciding with constituents</a:t>
            </a:r>
          </a:p>
          <a:p>
            <a:r>
              <a:rPr lang="en-GB" dirty="0" smtClean="0"/>
              <a:t>Osborne (2006: 258)</a:t>
            </a:r>
          </a:p>
          <a:p>
            <a:pPr lvl="1"/>
            <a:r>
              <a:rPr lang="en-GB" dirty="0" smtClean="0"/>
              <a:t>“The words A, B, and C (order irrelevant) form a chain if and only if A immediately dominates B and C, or if and only if A immediately dominates B and B immediately dominates C.”</a:t>
            </a:r>
          </a:p>
          <a:p>
            <a:r>
              <a:rPr lang="en-GB" dirty="0" smtClean="0"/>
              <a:t>Quirk &amp; Menezes (2006) </a:t>
            </a:r>
          </a:p>
          <a:p>
            <a:pPr lvl="1"/>
            <a:r>
              <a:rPr lang="en-GB" dirty="0" smtClean="0"/>
              <a:t>in translation research known as “</a:t>
            </a:r>
            <a:r>
              <a:rPr lang="en-GB" dirty="0" err="1" smtClean="0"/>
              <a:t>treelets</a:t>
            </a:r>
            <a:r>
              <a:rPr lang="en-GB" dirty="0" smtClean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726348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O’Grady (1998) and Gross (2010)’s definition:</a:t>
            </a:r>
          </a:p>
          <a:p>
            <a:pPr lvl="1"/>
            <a:r>
              <a:rPr lang="en-GB" dirty="0" smtClean="0"/>
              <a:t>a catena is a word or a combination of words directly connected with dominance relations</a:t>
            </a:r>
          </a:p>
          <a:p>
            <a:r>
              <a:rPr lang="de-DE" dirty="0" smtClean="0"/>
              <a:t>Applied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representations</a:t>
            </a:r>
            <a:endParaRPr lang="de-DE" dirty="0" smtClean="0"/>
          </a:p>
          <a:p>
            <a:pPr lvl="1"/>
            <a:r>
              <a:rPr lang="en-GB" dirty="0" smtClean="0"/>
              <a:t>in the domain of dependency trees, this definition is equivalent to a subtree definition</a:t>
            </a:r>
          </a:p>
          <a:p>
            <a:pPr lvl="1"/>
            <a:r>
              <a:rPr lang="en-GB" dirty="0" smtClean="0"/>
              <a:t>the complete tree is also a catena</a:t>
            </a:r>
          </a:p>
          <a:p>
            <a:pPr lvl="1"/>
            <a:r>
              <a:rPr lang="en-GB" dirty="0" smtClean="0"/>
              <a:t>individual words are catenae, too</a:t>
            </a:r>
          </a:p>
        </p:txBody>
      </p:sp>
    </p:spTree>
    <p:extLst>
      <p:ext uri="{BB962C8B-B14F-4D97-AF65-F5344CB8AC3E}">
        <p14:creationId xmlns:p14="http://schemas.microsoft.com/office/powerpoint/2010/main" val="9952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Czech light </a:t>
            </a:r>
            <a:r>
              <a:rPr lang="de-DE" dirty="0" err="1"/>
              <a:t>v</a:t>
            </a:r>
            <a:r>
              <a:rPr lang="de-DE" dirty="0" err="1" smtClean="0"/>
              <a:t>erb</a:t>
            </a:r>
            <a:r>
              <a:rPr lang="de-DE" dirty="0" smtClean="0"/>
              <a:t> </a:t>
            </a:r>
            <a:r>
              <a:rPr lang="de-DE" dirty="0" err="1" smtClean="0"/>
              <a:t>constructions</a:t>
            </a:r>
            <a:r>
              <a:rPr lang="de-DE" dirty="0" smtClean="0"/>
              <a:t> (</a:t>
            </a:r>
            <a:r>
              <a:rPr lang="de-DE" dirty="0" smtClean="0">
                <a:sym typeface="Wingdings" panose="05000000000000000000" pitchFamily="2" charset="2"/>
              </a:rPr>
              <a:t> LFs)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predicative noun as </a:t>
            </a:r>
            <a:r>
              <a:rPr lang="en-GB" dirty="0"/>
              <a:t>a direct or indirect object of a </a:t>
            </a:r>
            <a:r>
              <a:rPr lang="en-GB" dirty="0" smtClean="0"/>
              <a:t>light verb, e.g</a:t>
            </a:r>
            <a:r>
              <a:rPr lang="en-GB" dirty="0"/>
              <a:t>., </a:t>
            </a:r>
            <a:endParaRPr lang="en-GB" dirty="0" smtClean="0"/>
          </a:p>
          <a:p>
            <a:pPr lvl="1"/>
            <a:r>
              <a:rPr lang="en-GB" i="1" dirty="0" err="1" smtClean="0"/>
              <a:t>dostat</a:t>
            </a:r>
            <a:r>
              <a:rPr lang="en-GB" i="1" dirty="0" smtClean="0"/>
              <a:t> </a:t>
            </a:r>
            <a:r>
              <a:rPr lang="en-GB" i="1" dirty="0" err="1"/>
              <a:t>strach</a:t>
            </a:r>
            <a:r>
              <a:rPr lang="en-GB" i="1" dirty="0"/>
              <a:t> </a:t>
            </a:r>
            <a:r>
              <a:rPr lang="en-GB" dirty="0"/>
              <a:t>‘to get fear’ ⇒ ‘to become afraid’, </a:t>
            </a:r>
            <a:endParaRPr lang="en-GB" dirty="0" smtClean="0"/>
          </a:p>
          <a:p>
            <a:pPr lvl="1"/>
            <a:r>
              <a:rPr lang="en-GB" i="1" dirty="0" err="1" smtClean="0"/>
              <a:t>vzdát</a:t>
            </a:r>
            <a:r>
              <a:rPr lang="en-GB" i="1" dirty="0" smtClean="0"/>
              <a:t> </a:t>
            </a:r>
            <a:r>
              <a:rPr lang="en-GB" i="1" dirty="0" err="1"/>
              <a:t>úctu</a:t>
            </a:r>
            <a:r>
              <a:rPr lang="en-GB" i="1" dirty="0"/>
              <a:t> </a:t>
            </a:r>
            <a:r>
              <a:rPr lang="en-GB" dirty="0"/>
              <a:t>‘to </a:t>
            </a:r>
            <a:r>
              <a:rPr lang="en-GB" dirty="0" smtClean="0"/>
              <a:t>pay tribute</a:t>
            </a:r>
            <a:r>
              <a:rPr lang="en-GB" dirty="0"/>
              <a:t>’, </a:t>
            </a:r>
            <a:endParaRPr lang="en-GB" dirty="0" smtClean="0"/>
          </a:p>
          <a:p>
            <a:pPr lvl="1"/>
            <a:r>
              <a:rPr lang="en-GB" i="1" dirty="0" err="1" smtClean="0"/>
              <a:t>vyvolat</a:t>
            </a:r>
            <a:r>
              <a:rPr lang="en-GB" i="1" dirty="0" smtClean="0"/>
              <a:t> </a:t>
            </a:r>
            <a:r>
              <a:rPr lang="en-GB" i="1" dirty="0" err="1"/>
              <a:t>pobouření</a:t>
            </a:r>
            <a:r>
              <a:rPr lang="en-GB" i="1" dirty="0"/>
              <a:t> </a:t>
            </a:r>
            <a:r>
              <a:rPr lang="en-GB" dirty="0"/>
              <a:t>‘to provoke indignation’ ⇒ ‘to cause uproar</a:t>
            </a:r>
            <a:r>
              <a:rPr lang="en-GB" dirty="0" smtClean="0"/>
              <a:t>’</a:t>
            </a:r>
            <a:endParaRPr lang="en-GB" dirty="0"/>
          </a:p>
          <a:p>
            <a:r>
              <a:rPr lang="en-GB" dirty="0" smtClean="0"/>
              <a:t>predicative noun as adverbial </a:t>
            </a:r>
            <a:r>
              <a:rPr lang="en-GB" dirty="0"/>
              <a:t>of the light verb</a:t>
            </a:r>
            <a:r>
              <a:rPr lang="en-GB" dirty="0" smtClean="0"/>
              <a:t>, e.g</a:t>
            </a:r>
            <a:r>
              <a:rPr lang="en-GB" dirty="0"/>
              <a:t>., </a:t>
            </a:r>
            <a:endParaRPr lang="en-GB" dirty="0" smtClean="0"/>
          </a:p>
          <a:p>
            <a:pPr lvl="1"/>
            <a:r>
              <a:rPr lang="en-GB" i="1" dirty="0" err="1" smtClean="0"/>
              <a:t>dát</a:t>
            </a:r>
            <a:r>
              <a:rPr lang="en-GB" i="1" dirty="0" smtClean="0"/>
              <a:t> </a:t>
            </a:r>
            <a:r>
              <a:rPr lang="en-GB" i="1" dirty="0"/>
              <a:t>do </a:t>
            </a:r>
            <a:r>
              <a:rPr lang="en-GB" i="1" dirty="0" err="1"/>
              <a:t>pořádku</a:t>
            </a:r>
            <a:r>
              <a:rPr lang="en-GB" i="1" dirty="0"/>
              <a:t> </a:t>
            </a:r>
            <a:r>
              <a:rPr lang="en-GB" dirty="0"/>
              <a:t>‘to put in order’, </a:t>
            </a:r>
            <a:endParaRPr lang="en-GB" dirty="0" smtClean="0"/>
          </a:p>
          <a:p>
            <a:pPr lvl="1"/>
            <a:r>
              <a:rPr lang="en-GB" i="1" dirty="0" err="1" smtClean="0"/>
              <a:t>mít</a:t>
            </a:r>
            <a:r>
              <a:rPr lang="en-GB" i="1" dirty="0" smtClean="0"/>
              <a:t> </a:t>
            </a:r>
            <a:r>
              <a:rPr lang="en-GB" i="1" dirty="0"/>
              <a:t>pod </a:t>
            </a:r>
            <a:r>
              <a:rPr lang="en-GB" i="1" dirty="0" err="1"/>
              <a:t>kontrolou</a:t>
            </a:r>
            <a:r>
              <a:rPr lang="en-GB" i="1" dirty="0"/>
              <a:t> </a:t>
            </a:r>
            <a:r>
              <a:rPr lang="en-GB" dirty="0"/>
              <a:t>‘to have under control</a:t>
            </a:r>
            <a:r>
              <a:rPr lang="en-GB" dirty="0" smtClean="0"/>
              <a:t>’,</a:t>
            </a:r>
          </a:p>
          <a:p>
            <a:pPr lvl="1"/>
            <a:r>
              <a:rPr lang="en-GB" i="1" dirty="0" err="1" smtClean="0"/>
              <a:t>mít</a:t>
            </a:r>
            <a:r>
              <a:rPr lang="en-GB" i="1" dirty="0" smtClean="0"/>
              <a:t> </a:t>
            </a:r>
            <a:r>
              <a:rPr lang="en-GB" i="1" dirty="0" err="1"/>
              <a:t>na</a:t>
            </a:r>
            <a:r>
              <a:rPr lang="en-GB" i="1" dirty="0"/>
              <a:t> </a:t>
            </a:r>
            <a:r>
              <a:rPr lang="en-GB" i="1" dirty="0" err="1"/>
              <a:t>starosti</a:t>
            </a:r>
            <a:r>
              <a:rPr lang="en-GB" i="1" dirty="0"/>
              <a:t> </a:t>
            </a:r>
            <a:r>
              <a:rPr lang="en-GB" dirty="0"/>
              <a:t>‘to have on care’ ⇒ ‘to be responsible</a:t>
            </a:r>
            <a:r>
              <a:rPr lang="en-GB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3724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Czech light </a:t>
            </a:r>
            <a:r>
              <a:rPr lang="de-DE" dirty="0" err="1" smtClean="0"/>
              <a:t>verb</a:t>
            </a:r>
            <a:r>
              <a:rPr lang="de-DE" dirty="0" smtClean="0"/>
              <a:t> </a:t>
            </a:r>
            <a:r>
              <a:rPr lang="de-DE" dirty="0" err="1" smtClean="0"/>
              <a:t>constructions</a:t>
            </a:r>
            <a:r>
              <a:rPr lang="de-DE" dirty="0" smtClean="0"/>
              <a:t> (</a:t>
            </a:r>
            <a:r>
              <a:rPr lang="de-DE" dirty="0" smtClean="0">
                <a:sym typeface="Wingdings" panose="05000000000000000000" pitchFamily="2" charset="2"/>
              </a:rPr>
              <a:t> LFs)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as single predicative units can be paraphrased by their single predicative counterparts, e.g., </a:t>
            </a:r>
          </a:p>
          <a:p>
            <a:pPr lvl="1"/>
            <a:r>
              <a:rPr lang="en-GB" i="1" dirty="0" err="1" smtClean="0"/>
              <a:t>dát</a:t>
            </a:r>
            <a:r>
              <a:rPr lang="en-GB" i="1" dirty="0" smtClean="0"/>
              <a:t> </a:t>
            </a:r>
            <a:r>
              <a:rPr lang="en-GB" i="1" dirty="0" err="1" smtClean="0"/>
              <a:t>polibek</a:t>
            </a:r>
            <a:r>
              <a:rPr lang="en-GB" i="1" dirty="0" smtClean="0"/>
              <a:t> </a:t>
            </a:r>
            <a:r>
              <a:rPr lang="en-GB" dirty="0" smtClean="0"/>
              <a:t>‘give a kiss’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i="1" dirty="0" err="1" smtClean="0"/>
              <a:t>políbit</a:t>
            </a:r>
            <a:r>
              <a:rPr lang="en-GB" dirty="0" smtClean="0"/>
              <a:t> ‘to kiss’</a:t>
            </a:r>
          </a:p>
          <a:p>
            <a:pPr lvl="1"/>
            <a:r>
              <a:rPr lang="en-GB" i="1" dirty="0" err="1" smtClean="0"/>
              <a:t>dát</a:t>
            </a:r>
            <a:r>
              <a:rPr lang="en-GB" i="1" dirty="0" smtClean="0"/>
              <a:t> </a:t>
            </a:r>
            <a:r>
              <a:rPr lang="en-GB" i="1" dirty="0" err="1" smtClean="0"/>
              <a:t>pusu</a:t>
            </a:r>
            <a:r>
              <a:rPr lang="en-GB" i="1" dirty="0" smtClean="0"/>
              <a:t> </a:t>
            </a:r>
            <a:r>
              <a:rPr lang="en-GB" dirty="0" smtClean="0"/>
              <a:t>‘give a kiss’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i="1" dirty="0" err="1" smtClean="0"/>
              <a:t>políbit</a:t>
            </a:r>
            <a:r>
              <a:rPr lang="en-GB" dirty="0" smtClean="0"/>
              <a:t> ‘to kiss’</a:t>
            </a:r>
          </a:p>
          <a:p>
            <a:r>
              <a:rPr lang="en-GB" dirty="0"/>
              <a:t>e</a:t>
            </a:r>
            <a:r>
              <a:rPr lang="en-GB" dirty="0" smtClean="0"/>
              <a:t>asier </a:t>
            </a:r>
            <a:r>
              <a:rPr lang="en-GB" dirty="0"/>
              <a:t>modification of LVCs is </a:t>
            </a:r>
            <a:r>
              <a:rPr lang="en-GB" dirty="0" smtClean="0"/>
              <a:t>often considered </a:t>
            </a:r>
            <a:r>
              <a:rPr lang="en-GB" dirty="0"/>
              <a:t>a motivation for their </a:t>
            </a:r>
            <a:r>
              <a:rPr lang="en-GB" dirty="0" smtClean="0"/>
              <a:t>use</a:t>
            </a:r>
          </a:p>
          <a:p>
            <a:pPr lvl="1"/>
            <a:r>
              <a:rPr lang="en-GB" i="1" dirty="0" err="1" smtClean="0"/>
              <a:t>dát</a:t>
            </a:r>
            <a:r>
              <a:rPr lang="en-GB" i="1" dirty="0" smtClean="0"/>
              <a:t> </a:t>
            </a:r>
            <a:r>
              <a:rPr lang="en-GB" i="1" dirty="0" err="1" smtClean="0"/>
              <a:t>vášnivý</a:t>
            </a:r>
            <a:r>
              <a:rPr lang="en-GB" i="1" dirty="0" smtClean="0"/>
              <a:t> </a:t>
            </a:r>
            <a:r>
              <a:rPr lang="en-GB" dirty="0" smtClean="0"/>
              <a:t>/</a:t>
            </a:r>
            <a:r>
              <a:rPr lang="en-GB" i="1" dirty="0" err="1" smtClean="0"/>
              <a:t>něžný</a:t>
            </a:r>
            <a:r>
              <a:rPr lang="en-GB" dirty="0" smtClean="0"/>
              <a:t> / </a:t>
            </a:r>
            <a:r>
              <a:rPr lang="en-GB" i="1" dirty="0" err="1" smtClean="0"/>
              <a:t>letmý</a:t>
            </a:r>
            <a:r>
              <a:rPr lang="en-GB" dirty="0" smtClean="0"/>
              <a:t> / </a:t>
            </a:r>
            <a:r>
              <a:rPr lang="en-GB" i="1" dirty="0" err="1" smtClean="0"/>
              <a:t>manželský</a:t>
            </a:r>
            <a:r>
              <a:rPr lang="en-GB" dirty="0" smtClean="0"/>
              <a:t> / </a:t>
            </a:r>
            <a:r>
              <a:rPr lang="en-GB" i="1" dirty="0" err="1" smtClean="0"/>
              <a:t>májový</a:t>
            </a:r>
            <a:r>
              <a:rPr lang="en-GB" dirty="0" smtClean="0"/>
              <a:t> /</a:t>
            </a:r>
            <a:r>
              <a:rPr lang="en-GB" i="1" dirty="0" err="1" smtClean="0"/>
              <a:t>smrtící</a:t>
            </a:r>
            <a:r>
              <a:rPr lang="en-GB" dirty="0" smtClean="0"/>
              <a:t> </a:t>
            </a:r>
            <a:r>
              <a:rPr lang="en-GB" dirty="0" err="1" smtClean="0"/>
              <a:t>polibek</a:t>
            </a:r>
            <a:r>
              <a:rPr lang="en-GB" dirty="0" smtClean="0"/>
              <a:t> ‘give a passionate / tender / fleeting / marriage / May / fatal kiss’ </a:t>
            </a:r>
          </a:p>
          <a:p>
            <a:pPr lvl="1"/>
            <a:r>
              <a:rPr lang="en-GB" i="1" dirty="0" err="1" smtClean="0"/>
              <a:t>vášnivě</a:t>
            </a:r>
            <a:r>
              <a:rPr lang="en-GB" dirty="0" smtClean="0"/>
              <a:t> / </a:t>
            </a:r>
            <a:r>
              <a:rPr lang="en-GB" i="1" dirty="0" err="1" smtClean="0"/>
              <a:t>něžně</a:t>
            </a:r>
            <a:r>
              <a:rPr lang="en-GB" dirty="0" smtClean="0"/>
              <a:t> / </a:t>
            </a:r>
            <a:r>
              <a:rPr lang="en-GB" i="1" dirty="0" err="1" smtClean="0"/>
              <a:t>letmo</a:t>
            </a:r>
            <a:r>
              <a:rPr lang="en-GB" dirty="0" smtClean="0"/>
              <a:t> / *</a:t>
            </a:r>
            <a:r>
              <a:rPr lang="en-GB" i="1" dirty="0" err="1" smtClean="0"/>
              <a:t>manželsky</a:t>
            </a:r>
            <a:r>
              <a:rPr lang="en-GB" dirty="0" smtClean="0"/>
              <a:t> / *</a:t>
            </a:r>
            <a:r>
              <a:rPr lang="en-GB" i="1" dirty="0" err="1" smtClean="0"/>
              <a:t>májově</a:t>
            </a:r>
            <a:r>
              <a:rPr lang="en-GB" dirty="0" smtClean="0"/>
              <a:t> / *</a:t>
            </a:r>
            <a:r>
              <a:rPr lang="en-GB" i="1" dirty="0" err="1" smtClean="0"/>
              <a:t>smrtelně</a:t>
            </a:r>
            <a:r>
              <a:rPr lang="en-GB" dirty="0" smtClean="0"/>
              <a:t> </a:t>
            </a:r>
            <a:r>
              <a:rPr lang="en-GB" i="1" dirty="0" err="1" smtClean="0"/>
              <a:t>políbit</a:t>
            </a:r>
            <a:r>
              <a:rPr lang="en-GB" dirty="0" smtClean="0"/>
              <a:t> ‘to kiss passionately / tenderly / fleetingly / *</a:t>
            </a:r>
            <a:r>
              <a:rPr lang="en-GB" dirty="0" err="1" smtClean="0"/>
              <a:t>marriagely</a:t>
            </a:r>
            <a:r>
              <a:rPr lang="en-GB" dirty="0" smtClean="0"/>
              <a:t>/ *</a:t>
            </a:r>
            <a:r>
              <a:rPr lang="en-GB" dirty="0" err="1" smtClean="0"/>
              <a:t>Mayly</a:t>
            </a:r>
            <a:r>
              <a:rPr lang="en-GB" dirty="0" smtClean="0"/>
              <a:t> /?fatally’</a:t>
            </a:r>
          </a:p>
        </p:txBody>
      </p:sp>
    </p:spTree>
    <p:extLst>
      <p:ext uri="{BB962C8B-B14F-4D97-AF65-F5344CB8AC3E}">
        <p14:creationId xmlns:p14="http://schemas.microsoft.com/office/powerpoint/2010/main" val="3526537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Czech light </a:t>
            </a:r>
            <a:r>
              <a:rPr lang="de-DE" dirty="0" err="1"/>
              <a:t>verb</a:t>
            </a:r>
            <a:r>
              <a:rPr lang="de-DE" dirty="0"/>
              <a:t> </a:t>
            </a:r>
            <a:r>
              <a:rPr lang="de-DE" dirty="0" err="1"/>
              <a:t>constructions</a:t>
            </a:r>
            <a:r>
              <a:rPr lang="de-DE" dirty="0"/>
              <a:t> (</a:t>
            </a:r>
            <a:r>
              <a:rPr lang="de-DE" dirty="0">
                <a:sym typeface="Wingdings" panose="05000000000000000000" pitchFamily="2" charset="2"/>
              </a:rPr>
              <a:t> LFs)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different </a:t>
            </a:r>
            <a:r>
              <a:rPr lang="en-GB" dirty="0"/>
              <a:t>light </a:t>
            </a:r>
            <a:r>
              <a:rPr lang="en-GB" dirty="0" smtClean="0"/>
              <a:t>verbs: </a:t>
            </a:r>
            <a:r>
              <a:rPr lang="en-GB" dirty="0" err="1" smtClean="0"/>
              <a:t>perspectivization</a:t>
            </a:r>
            <a:r>
              <a:rPr lang="en-GB" dirty="0" smtClean="0"/>
              <a:t> from </a:t>
            </a:r>
            <a:r>
              <a:rPr lang="en-GB" dirty="0"/>
              <a:t>the point of view of </a:t>
            </a:r>
            <a:r>
              <a:rPr lang="en-GB" dirty="0" smtClean="0"/>
              <a:t>different participants</a:t>
            </a:r>
          </a:p>
          <a:p>
            <a:pPr lvl="1"/>
            <a:r>
              <a:rPr lang="en-GB" i="1" dirty="0" err="1" smtClean="0"/>
              <a:t>dát</a:t>
            </a:r>
            <a:r>
              <a:rPr lang="en-GB" i="1" dirty="0" smtClean="0"/>
              <a:t> </a:t>
            </a:r>
            <a:r>
              <a:rPr lang="en-GB" i="1" dirty="0" err="1"/>
              <a:t>polibek</a:t>
            </a:r>
            <a:r>
              <a:rPr lang="en-GB" i="1" dirty="0"/>
              <a:t> </a:t>
            </a:r>
            <a:r>
              <a:rPr lang="en-GB" dirty="0"/>
              <a:t>‘to give a kiss’ promotes a kisser in the subject position</a:t>
            </a:r>
          </a:p>
          <a:p>
            <a:pPr lvl="1"/>
            <a:r>
              <a:rPr lang="en-GB" i="1" dirty="0" err="1" smtClean="0"/>
              <a:t>dostat</a:t>
            </a:r>
            <a:r>
              <a:rPr lang="en-GB" i="1" dirty="0" smtClean="0"/>
              <a:t> </a:t>
            </a:r>
            <a:r>
              <a:rPr lang="en-GB" i="1" dirty="0" err="1" smtClean="0"/>
              <a:t>polibek</a:t>
            </a:r>
            <a:r>
              <a:rPr lang="en-GB" i="1" dirty="0" smtClean="0"/>
              <a:t> </a:t>
            </a:r>
            <a:r>
              <a:rPr lang="en-GB" dirty="0"/>
              <a:t>‘to get a kiss’ puts a </a:t>
            </a:r>
            <a:r>
              <a:rPr lang="en-GB" dirty="0" err="1"/>
              <a:t>kissee</a:t>
            </a:r>
            <a:r>
              <a:rPr lang="en-GB" dirty="0"/>
              <a:t> into this </a:t>
            </a:r>
            <a:r>
              <a:rPr lang="en-GB" dirty="0" smtClean="0"/>
              <a:t>position</a:t>
            </a:r>
          </a:p>
          <a:p>
            <a:r>
              <a:rPr lang="en-GB" dirty="0" err="1" smtClean="0"/>
              <a:t>paraphrasable</a:t>
            </a:r>
            <a:r>
              <a:rPr lang="en-GB" dirty="0" smtClean="0"/>
              <a:t> with different voice values </a:t>
            </a:r>
          </a:p>
          <a:p>
            <a:pPr lvl="1"/>
            <a:r>
              <a:rPr lang="en-GB" i="1" dirty="0" err="1" smtClean="0"/>
              <a:t>dát</a:t>
            </a:r>
            <a:r>
              <a:rPr lang="en-GB" i="1" dirty="0" smtClean="0"/>
              <a:t> </a:t>
            </a:r>
            <a:r>
              <a:rPr lang="en-GB" i="1" dirty="0" err="1"/>
              <a:t>polibek</a:t>
            </a:r>
            <a:r>
              <a:rPr lang="en-GB" i="1" dirty="0"/>
              <a:t> </a:t>
            </a:r>
            <a:r>
              <a:rPr lang="en-GB" dirty="0"/>
              <a:t>‘to give a kiss’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active voice, e.g</a:t>
            </a:r>
            <a:r>
              <a:rPr lang="en-GB" dirty="0"/>
              <a:t>., </a:t>
            </a:r>
            <a:r>
              <a:rPr lang="en-GB" i="1" dirty="0"/>
              <a:t>Petr dal </a:t>
            </a:r>
            <a:r>
              <a:rPr lang="en-GB" i="1" dirty="0" err="1" smtClean="0"/>
              <a:t>Janě</a:t>
            </a:r>
            <a:r>
              <a:rPr lang="en-GB" i="1" dirty="0"/>
              <a:t> </a:t>
            </a:r>
            <a:r>
              <a:rPr lang="en-GB" i="1" dirty="0" err="1" smtClean="0"/>
              <a:t>polibek</a:t>
            </a:r>
            <a:r>
              <a:rPr lang="en-GB" i="1" dirty="0"/>
              <a:t>. </a:t>
            </a:r>
            <a:r>
              <a:rPr lang="en-GB" dirty="0"/>
              <a:t>‘Peter gave a kiss to Jane.’ </a:t>
            </a:r>
            <a:r>
              <a:rPr lang="en-GB" dirty="0" smtClean="0"/>
              <a:t> </a:t>
            </a:r>
            <a:r>
              <a:rPr lang="en-GB" i="1" dirty="0" smtClean="0"/>
              <a:t>Petr </a:t>
            </a:r>
            <a:r>
              <a:rPr lang="en-GB" i="1" dirty="0" err="1"/>
              <a:t>Janu</a:t>
            </a:r>
            <a:r>
              <a:rPr lang="en-GB" i="1" dirty="0"/>
              <a:t> </a:t>
            </a:r>
            <a:r>
              <a:rPr lang="en-GB" i="1" dirty="0" err="1"/>
              <a:t>políbil</a:t>
            </a:r>
            <a:r>
              <a:rPr lang="en-GB" i="1" dirty="0"/>
              <a:t>. </a:t>
            </a:r>
            <a:r>
              <a:rPr lang="en-GB" dirty="0"/>
              <a:t>‘Peter kissed Jane</a:t>
            </a:r>
            <a:r>
              <a:rPr lang="en-GB" dirty="0" smtClean="0"/>
              <a:t>.’ </a:t>
            </a:r>
          </a:p>
          <a:p>
            <a:pPr lvl="1"/>
            <a:r>
              <a:rPr lang="en-GB" i="1" dirty="0" err="1" smtClean="0"/>
              <a:t>dostat</a:t>
            </a:r>
            <a:r>
              <a:rPr lang="en-GB" i="1" dirty="0" smtClean="0"/>
              <a:t> </a:t>
            </a:r>
            <a:r>
              <a:rPr lang="en-GB" i="1" dirty="0" err="1"/>
              <a:t>polibek</a:t>
            </a:r>
            <a:r>
              <a:rPr lang="en-GB" i="1" dirty="0"/>
              <a:t> </a:t>
            </a:r>
            <a:r>
              <a:rPr lang="en-GB" dirty="0"/>
              <a:t>‘to get a kiss’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passive voice, e.g</a:t>
            </a:r>
            <a:r>
              <a:rPr lang="en-GB" dirty="0"/>
              <a:t>., </a:t>
            </a:r>
            <a:r>
              <a:rPr lang="en-GB" i="1" dirty="0"/>
              <a:t>Jana </a:t>
            </a:r>
            <a:r>
              <a:rPr lang="en-GB" i="1" dirty="0" err="1"/>
              <a:t>dostala</a:t>
            </a:r>
            <a:r>
              <a:rPr lang="en-GB" i="1" dirty="0"/>
              <a:t> od Petra </a:t>
            </a:r>
            <a:r>
              <a:rPr lang="en-GB" i="1" dirty="0" err="1"/>
              <a:t>polibek</a:t>
            </a:r>
            <a:r>
              <a:rPr lang="en-GB" i="1" dirty="0"/>
              <a:t>. </a:t>
            </a:r>
            <a:r>
              <a:rPr lang="en-GB" dirty="0"/>
              <a:t>‘Jane got a kiss from Peter.’ </a:t>
            </a:r>
            <a:r>
              <a:rPr lang="en-GB" dirty="0" smtClean="0"/>
              <a:t> </a:t>
            </a:r>
            <a:r>
              <a:rPr lang="en-GB" i="1" dirty="0" smtClean="0"/>
              <a:t>Jana </a:t>
            </a:r>
            <a:r>
              <a:rPr lang="en-GB" i="1" dirty="0" err="1" smtClean="0"/>
              <a:t>byla</a:t>
            </a:r>
            <a:r>
              <a:rPr lang="en-GB" i="1" dirty="0" smtClean="0"/>
              <a:t> </a:t>
            </a:r>
            <a:r>
              <a:rPr lang="en-GB" i="1" dirty="0" err="1"/>
              <a:t>políbena</a:t>
            </a:r>
            <a:r>
              <a:rPr lang="en-GB" i="1" dirty="0"/>
              <a:t> od Petra. </a:t>
            </a:r>
            <a:r>
              <a:rPr lang="en-GB" dirty="0"/>
              <a:t>‘Jane was kissed by Peter</a:t>
            </a:r>
            <a:r>
              <a:rPr lang="en-GB" dirty="0" smtClean="0"/>
              <a:t>’.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540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 paraphrasing model has been proposed within the </a:t>
            </a:r>
            <a:r>
              <a:rPr lang="en-GB" dirty="0" err="1"/>
              <a:t>Meaning↔</a:t>
            </a:r>
            <a:r>
              <a:rPr lang="en-GB" dirty="0" err="1" smtClean="0"/>
              <a:t>Text</a:t>
            </a:r>
            <a:r>
              <a:rPr lang="en-GB" dirty="0"/>
              <a:t> </a:t>
            </a:r>
            <a:r>
              <a:rPr lang="en-GB" dirty="0" smtClean="0"/>
              <a:t>Theory </a:t>
            </a:r>
            <a:r>
              <a:rPr lang="en-GB" dirty="0"/>
              <a:t>(</a:t>
            </a:r>
            <a:r>
              <a:rPr lang="en-GB" dirty="0" err="1"/>
              <a:t>Žolkovskij</a:t>
            </a:r>
            <a:r>
              <a:rPr lang="en-GB" dirty="0"/>
              <a:t> &amp; </a:t>
            </a:r>
            <a:r>
              <a:rPr lang="en-GB" dirty="0" err="1"/>
              <a:t>Mel’čuk</a:t>
            </a:r>
            <a:r>
              <a:rPr lang="en-GB" dirty="0"/>
              <a:t> 1965); </a:t>
            </a:r>
            <a:endParaRPr lang="en-GB" dirty="0" smtClean="0"/>
          </a:p>
          <a:p>
            <a:r>
              <a:rPr lang="en-GB" dirty="0" smtClean="0"/>
              <a:t>its </a:t>
            </a:r>
            <a:r>
              <a:rPr lang="en-GB" dirty="0"/>
              <a:t>representation of LVCs by means of </a:t>
            </a:r>
            <a:r>
              <a:rPr lang="en-GB" dirty="0" smtClean="0"/>
              <a:t>lexical functions </a:t>
            </a:r>
            <a:r>
              <a:rPr lang="en-GB" dirty="0"/>
              <a:t>and rules applied in the paraphrasing model are thoroughly </a:t>
            </a:r>
            <a:r>
              <a:rPr lang="en-GB" dirty="0" smtClean="0"/>
              <a:t>described in </a:t>
            </a:r>
            <a:r>
              <a:rPr lang="en-GB" dirty="0"/>
              <a:t>Alonso-Ramos (2007)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976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Czech </a:t>
            </a:r>
            <a:r>
              <a:rPr lang="de-DE" dirty="0" err="1" smtClean="0"/>
              <a:t>idiomatic</a:t>
            </a:r>
            <a:r>
              <a:rPr lang="de-DE" dirty="0" smtClean="0"/>
              <a:t> verbal </a:t>
            </a:r>
            <a:r>
              <a:rPr lang="de-DE" dirty="0" err="1" smtClean="0"/>
              <a:t>constructions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verbal multiword unit that exhibits strong </a:t>
            </a:r>
            <a:r>
              <a:rPr lang="en-GB" dirty="0" smtClean="0"/>
              <a:t>lexical co-occurrence </a:t>
            </a:r>
            <a:r>
              <a:rPr lang="en-GB" dirty="0"/>
              <a:t>restrictions so that at least one of its parts cannot be used </a:t>
            </a:r>
            <a:r>
              <a:rPr lang="en-GB" dirty="0" smtClean="0"/>
              <a:t>with </a:t>
            </a:r>
            <a:r>
              <a:rPr lang="en-GB" dirty="0"/>
              <a:t>the same meaning outside the given multiword </a:t>
            </a:r>
            <a:r>
              <a:rPr lang="en-GB" dirty="0" smtClean="0"/>
              <a:t>unit</a:t>
            </a:r>
            <a:endParaRPr lang="en-GB" dirty="0"/>
          </a:p>
          <a:p>
            <a:r>
              <a:rPr lang="en-GB" dirty="0"/>
              <a:t>highly </a:t>
            </a:r>
            <a:r>
              <a:rPr lang="en-GB" dirty="0" smtClean="0"/>
              <a:t>conventionalized multiword units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718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IVC </a:t>
            </a:r>
            <a:r>
              <a:rPr lang="de-DE" dirty="0" err="1" smtClean="0"/>
              <a:t>properties</a:t>
            </a:r>
            <a:r>
              <a:rPr lang="de-DE" dirty="0" smtClean="0"/>
              <a:t>: </a:t>
            </a:r>
            <a:r>
              <a:rPr lang="en-GB" dirty="0" err="1"/>
              <a:t>markedness</a:t>
            </a:r>
            <a:r>
              <a:rPr lang="en-GB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i="1" dirty="0" err="1" smtClean="0"/>
              <a:t>vzít</a:t>
            </a:r>
            <a:r>
              <a:rPr lang="en-GB" i="1" dirty="0" smtClean="0"/>
              <a:t> </a:t>
            </a:r>
            <a:r>
              <a:rPr lang="en-GB" i="1" dirty="0" err="1"/>
              <a:t>za</a:t>
            </a:r>
            <a:r>
              <a:rPr lang="en-GB" i="1" dirty="0"/>
              <a:t> </a:t>
            </a:r>
            <a:r>
              <a:rPr lang="en-GB" i="1" dirty="0" err="1" smtClean="0"/>
              <a:t>své</a:t>
            </a:r>
            <a:r>
              <a:rPr lang="en-GB" i="1" dirty="0"/>
              <a:t> </a:t>
            </a:r>
            <a:r>
              <a:rPr lang="en-GB" dirty="0" smtClean="0"/>
              <a:t>‘take </a:t>
            </a:r>
            <a:r>
              <a:rPr lang="en-GB" dirty="0"/>
              <a:t>as one’s own’ ⇒ ‘to be no more’ (syntactically marked as the </a:t>
            </a:r>
            <a:r>
              <a:rPr lang="en-GB" dirty="0" smtClean="0"/>
              <a:t>reflexive adjective </a:t>
            </a:r>
            <a:r>
              <a:rPr lang="en-GB" i="1" dirty="0" err="1"/>
              <a:t>své</a:t>
            </a:r>
            <a:r>
              <a:rPr lang="en-GB" i="1" dirty="0"/>
              <a:t> </a:t>
            </a:r>
            <a:r>
              <a:rPr lang="en-GB" dirty="0"/>
              <a:t>does not modify any noun), </a:t>
            </a:r>
            <a:endParaRPr lang="en-GB" dirty="0" smtClean="0"/>
          </a:p>
          <a:p>
            <a:pPr lvl="1"/>
            <a:r>
              <a:rPr lang="en-GB" i="1" dirty="0" err="1" smtClean="0"/>
              <a:t>nalít</a:t>
            </a:r>
            <a:r>
              <a:rPr lang="en-GB" i="1" dirty="0" smtClean="0"/>
              <a:t> </a:t>
            </a:r>
            <a:r>
              <a:rPr lang="en-GB" i="1" dirty="0" err="1"/>
              <a:t>někomu</a:t>
            </a:r>
            <a:r>
              <a:rPr lang="en-GB" i="1" dirty="0"/>
              <a:t> </a:t>
            </a:r>
            <a:r>
              <a:rPr lang="en-GB" i="1" dirty="0" err="1" smtClean="0"/>
              <a:t>čistého</a:t>
            </a:r>
            <a:r>
              <a:rPr lang="en-GB" i="1" dirty="0"/>
              <a:t> </a:t>
            </a:r>
            <a:r>
              <a:rPr lang="en-GB" i="1" dirty="0" err="1" smtClean="0"/>
              <a:t>vína</a:t>
            </a:r>
            <a:r>
              <a:rPr lang="en-GB" i="1" dirty="0" smtClean="0"/>
              <a:t> </a:t>
            </a:r>
            <a:r>
              <a:rPr lang="en-GB" dirty="0"/>
              <a:t>‘to pour someone pure wine’ ⇒ ‘to tell someone the honest truth</a:t>
            </a:r>
            <a:r>
              <a:rPr lang="en-GB" dirty="0" smtClean="0"/>
              <a:t>’ (</a:t>
            </a:r>
            <a:r>
              <a:rPr lang="en-GB" dirty="0"/>
              <a:t>morphologically marked due to the partitive genitive of the noun </a:t>
            </a:r>
            <a:r>
              <a:rPr lang="en-GB" i="1" dirty="0" err="1" smtClean="0"/>
              <a:t>víno</a:t>
            </a:r>
            <a:r>
              <a:rPr lang="en-GB" i="1" dirty="0"/>
              <a:t> </a:t>
            </a:r>
            <a:r>
              <a:rPr lang="en-GB" dirty="0" smtClean="0"/>
              <a:t>‘wine</a:t>
            </a:r>
            <a:r>
              <a:rPr lang="en-GB" dirty="0"/>
              <a:t>’, which is highly restricted in contemporary Czech);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8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IVC </a:t>
            </a:r>
            <a:r>
              <a:rPr lang="de-DE" dirty="0" err="1" smtClean="0"/>
              <a:t>properties</a:t>
            </a:r>
            <a:r>
              <a:rPr lang="de-DE" dirty="0" smtClean="0"/>
              <a:t>: </a:t>
            </a:r>
            <a:r>
              <a:rPr lang="en-GB" dirty="0"/>
              <a:t>figuration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GB" i="1" dirty="0" err="1" smtClean="0"/>
              <a:t>vstát</a:t>
            </a:r>
            <a:r>
              <a:rPr lang="en-GB" i="1" dirty="0" smtClean="0"/>
              <a:t> </a:t>
            </a:r>
            <a:r>
              <a:rPr lang="en-GB" i="1" dirty="0"/>
              <a:t>z </a:t>
            </a:r>
            <a:r>
              <a:rPr lang="en-GB" i="1" dirty="0" err="1"/>
              <a:t>mrtvých</a:t>
            </a:r>
            <a:r>
              <a:rPr lang="en-GB" dirty="0"/>
              <a:t>, ‘raise the dead’ (as it involves a </a:t>
            </a:r>
            <a:r>
              <a:rPr lang="en-GB" dirty="0" smtClean="0"/>
              <a:t>metaphor)</a:t>
            </a:r>
          </a:p>
          <a:p>
            <a:pPr lvl="1"/>
            <a:r>
              <a:rPr lang="en-GB" i="1" dirty="0" err="1" smtClean="0"/>
              <a:t>pověsit</a:t>
            </a:r>
            <a:r>
              <a:rPr lang="en-GB" i="1" dirty="0" smtClean="0"/>
              <a:t> </a:t>
            </a:r>
            <a:r>
              <a:rPr lang="en-GB" i="1" dirty="0"/>
              <a:t>se </a:t>
            </a:r>
            <a:r>
              <a:rPr lang="en-GB" i="1" dirty="0" err="1"/>
              <a:t>někomu</a:t>
            </a:r>
            <a:r>
              <a:rPr lang="en-GB" i="1" dirty="0"/>
              <a:t> </a:t>
            </a:r>
            <a:r>
              <a:rPr lang="en-GB" i="1" dirty="0" err="1"/>
              <a:t>na</a:t>
            </a:r>
            <a:r>
              <a:rPr lang="en-GB" i="1" dirty="0"/>
              <a:t> </a:t>
            </a:r>
            <a:r>
              <a:rPr lang="en-GB" i="1" dirty="0" err="1"/>
              <a:t>krk</a:t>
            </a:r>
            <a:r>
              <a:rPr lang="en-GB" i="1" dirty="0"/>
              <a:t> </a:t>
            </a:r>
            <a:r>
              <a:rPr lang="en-GB" dirty="0"/>
              <a:t>‘to hang around someone’s neck’ (as it </a:t>
            </a:r>
            <a:r>
              <a:rPr lang="en-GB" dirty="0" smtClean="0"/>
              <a:t>involves a </a:t>
            </a:r>
            <a:r>
              <a:rPr lang="en-GB" dirty="0"/>
              <a:t>metonymy);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95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</a:t>
            </a:r>
            <a:br>
              <a:rPr lang="en-US" dirty="0" smtClean="0"/>
            </a:br>
            <a:r>
              <a:rPr lang="en-US" dirty="0" smtClean="0"/>
              <a:t>Lexically idiomatic correspondences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 A1: </a:t>
            </a:r>
            <a:r>
              <a:rPr lang="en-US" dirty="0" smtClean="0"/>
              <a:t>multi-component prepositions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17715"/>
              </p:ext>
            </p:extLst>
          </p:nvPr>
        </p:nvGraphicFramePr>
        <p:xfrm>
          <a:off x="627797" y="1880714"/>
          <a:ext cx="7854822" cy="4145280"/>
        </p:xfrm>
        <a:graphic>
          <a:graphicData uri="http://schemas.openxmlformats.org/drawingml/2006/table">
            <a:tbl>
              <a:tblPr firstRow="1"/>
              <a:tblGrid>
                <a:gridCol w="279400"/>
                <a:gridCol w="1343215"/>
                <a:gridCol w="431800"/>
                <a:gridCol w="500063"/>
                <a:gridCol w="1614487"/>
                <a:gridCol w="1188720"/>
                <a:gridCol w="2497137"/>
              </a:tblGrid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de-DE" sz="1800" b="1" baseline="-25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de-DE" sz="1800" b="1" baseline="30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abstr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(P</a:t>
                      </a:r>
                      <a:r>
                        <a:rPr lang="de-DE" sz="18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de-DE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  <a:highlight>
                            <a:srgbClr val="D3D3D3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GB" sz="1800" b="1" baseline="-25000" dirty="0" err="1">
                          <a:effectLst/>
                          <a:highlight>
                            <a:srgbClr val="D3D3D3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case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English </a:t>
                      </a:r>
                      <a:b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equivalent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Available </a:t>
                      </a:r>
                      <a:b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alternatives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Examples of </a:t>
                      </a:r>
                      <a:b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alternative implementations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связи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instr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with regard to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DEM </a:t>
                      </a: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связи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этой связи</a:t>
                      </a:r>
                      <a:r>
                        <a:rPr lang="en-US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 this regard</a:t>
                      </a:r>
                      <a:r>
                        <a:rPr lang="en-US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отличие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unlike, </a:t>
                      </a:r>
                      <a:b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 contrast to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адрес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/to</a:t>
                      </a: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the address of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INT/POSS </a:t>
                      </a:r>
                      <a:b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адрес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мой адрес</a:t>
                      </a:r>
                      <a:r>
                        <a:rPr lang="en-US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 my address, toward me’;</a:t>
                      </a:r>
                      <a:r>
                        <a:rPr lang="en-US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чей адрес</a:t>
                      </a:r>
                      <a:r>
                        <a:rPr lang="en-US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 whose address’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во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время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at the time of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DEM </a:t>
                      </a: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время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то же время</a:t>
                      </a:r>
                      <a:r>
                        <a:rPr lang="en-GB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GB" sz="16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‘at 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same time’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причине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because of, </a:t>
                      </a:r>
                      <a:b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due to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 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DEM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причине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 какой причине </a:t>
                      </a:r>
                      <a:r>
                        <a:rPr lang="ru-RU" sz="16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16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for what reason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соответствии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US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inst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 accordance with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тему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on the topic of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DEM/INT </a:t>
                      </a:r>
                      <a:b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тему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 какую тему</a:t>
                      </a:r>
                      <a:r>
                        <a:rPr lang="en-GB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6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GB" sz="1600" i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on which subject’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IVC </a:t>
            </a:r>
            <a:r>
              <a:rPr lang="de-DE" dirty="0" err="1" smtClean="0"/>
              <a:t>properties</a:t>
            </a:r>
            <a:r>
              <a:rPr lang="de-DE" dirty="0" smtClean="0"/>
              <a:t>: </a:t>
            </a:r>
            <a:r>
              <a:rPr lang="en-GB" dirty="0"/>
              <a:t>fixedness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500" i="1" dirty="0" err="1" smtClean="0"/>
              <a:t>postavit</a:t>
            </a:r>
            <a:r>
              <a:rPr lang="en-GB" sz="2500" i="1" dirty="0" smtClean="0"/>
              <a:t> </a:t>
            </a:r>
            <a:r>
              <a:rPr lang="en-GB" sz="2500" i="1" dirty="0" err="1" smtClean="0"/>
              <a:t>někoho</a:t>
            </a:r>
            <a:r>
              <a:rPr lang="en-GB" sz="2500" i="1" dirty="0" smtClean="0"/>
              <a:t> </a:t>
            </a:r>
            <a:r>
              <a:rPr lang="en-GB" sz="2500" i="1" dirty="0" err="1" smtClean="0"/>
              <a:t>na</a:t>
            </a:r>
            <a:r>
              <a:rPr lang="en-GB" sz="2500" i="1" dirty="0"/>
              <a:t> </a:t>
            </a:r>
            <a:r>
              <a:rPr lang="en-GB" sz="2500" i="1" dirty="0" err="1" smtClean="0"/>
              <a:t>nohy</a:t>
            </a:r>
            <a:r>
              <a:rPr lang="en-GB" sz="2500" i="1" dirty="0" smtClean="0"/>
              <a:t> </a:t>
            </a:r>
            <a:r>
              <a:rPr lang="en-GB" sz="2500" dirty="0"/>
              <a:t>‘to put someone back on his feet’ (syntactically fixed as it </a:t>
            </a:r>
            <a:r>
              <a:rPr lang="en-GB" sz="2500" dirty="0" smtClean="0"/>
              <a:t>cannot be transformed into the passive structure)</a:t>
            </a:r>
          </a:p>
          <a:p>
            <a:pPr lvl="1"/>
            <a:r>
              <a:rPr lang="en-GB" sz="2500" i="1" dirty="0" err="1" smtClean="0"/>
              <a:t>přijít</a:t>
            </a:r>
            <a:r>
              <a:rPr lang="en-GB" sz="2500" i="1" dirty="0" smtClean="0"/>
              <a:t> </a:t>
            </a:r>
            <a:r>
              <a:rPr lang="en-GB" sz="2500" i="1" dirty="0" err="1" smtClean="0"/>
              <a:t>na</a:t>
            </a:r>
            <a:r>
              <a:rPr lang="en-GB" sz="2500" i="1" dirty="0" smtClean="0"/>
              <a:t> </a:t>
            </a:r>
            <a:r>
              <a:rPr lang="en-GB" sz="2500" i="1" dirty="0" err="1" smtClean="0"/>
              <a:t>jiné</a:t>
            </a:r>
            <a:r>
              <a:rPr lang="en-GB" sz="2500" i="1" dirty="0" smtClean="0"/>
              <a:t> </a:t>
            </a:r>
            <a:r>
              <a:rPr lang="en-GB" sz="2500" i="1" dirty="0" err="1" smtClean="0"/>
              <a:t>myšlenky</a:t>
            </a:r>
            <a:r>
              <a:rPr lang="en-GB" sz="2500" i="1" dirty="0" smtClean="0"/>
              <a:t> </a:t>
            </a:r>
            <a:r>
              <a:rPr lang="en-GB" sz="2500" dirty="0" smtClean="0"/>
              <a:t>‘to come </a:t>
            </a:r>
            <a:r>
              <a:rPr lang="en-GB" sz="2500" dirty="0"/>
              <a:t>to different ideas’ ⇒ ‘to find something else to think about’ (</a:t>
            </a:r>
            <a:r>
              <a:rPr lang="en-GB" sz="2500" dirty="0" smtClean="0"/>
              <a:t>morphologically fixed </a:t>
            </a:r>
            <a:r>
              <a:rPr lang="en-GB" sz="2500" dirty="0"/>
              <a:t>as the noun </a:t>
            </a:r>
            <a:r>
              <a:rPr lang="en-GB" sz="2500" i="1" dirty="0" err="1"/>
              <a:t>myšlenka</a:t>
            </a:r>
            <a:r>
              <a:rPr lang="en-GB" sz="2500" i="1" dirty="0"/>
              <a:t> </a:t>
            </a:r>
            <a:r>
              <a:rPr lang="en-GB" sz="2500" dirty="0"/>
              <a:t>‘idea’ can have only the </a:t>
            </a:r>
            <a:r>
              <a:rPr lang="en-GB" sz="2500" dirty="0" smtClean="0"/>
              <a:t>plural form)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409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IVC </a:t>
            </a:r>
            <a:r>
              <a:rPr lang="de-DE" dirty="0" err="1" smtClean="0"/>
              <a:t>properties</a:t>
            </a:r>
            <a:r>
              <a:rPr lang="de-DE" dirty="0" smtClean="0"/>
              <a:t>: </a:t>
            </a:r>
            <a:r>
              <a:rPr lang="en-GB" dirty="0" err="1"/>
              <a:t>proverbiality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recurrent </a:t>
            </a:r>
            <a:r>
              <a:rPr lang="en-GB" sz="2800" dirty="0"/>
              <a:t>socially significant </a:t>
            </a:r>
            <a:r>
              <a:rPr lang="en-GB" sz="2800" dirty="0" smtClean="0"/>
              <a:t>situations, implying their subjective evaluation, e.g</a:t>
            </a:r>
            <a:r>
              <a:rPr lang="en-GB" sz="2800" dirty="0"/>
              <a:t>., </a:t>
            </a:r>
            <a:endParaRPr lang="en-GB" sz="2800" dirty="0" smtClean="0"/>
          </a:p>
          <a:p>
            <a:pPr lvl="1"/>
            <a:r>
              <a:rPr lang="en-GB" sz="2500" i="1" dirty="0" err="1" smtClean="0"/>
              <a:t>vidět</a:t>
            </a:r>
            <a:r>
              <a:rPr lang="en-GB" sz="2500" i="1" dirty="0" smtClean="0"/>
              <a:t> </a:t>
            </a:r>
            <a:r>
              <a:rPr lang="en-GB" sz="2500" i="1" dirty="0" err="1"/>
              <a:t>někomu</a:t>
            </a:r>
            <a:r>
              <a:rPr lang="en-GB" sz="2500" i="1" dirty="0"/>
              <a:t> </a:t>
            </a:r>
            <a:r>
              <a:rPr lang="en-GB" sz="2500" i="1" dirty="0" smtClean="0"/>
              <a:t>do </a:t>
            </a:r>
            <a:r>
              <a:rPr lang="en-GB" sz="2500" i="1" dirty="0" err="1" smtClean="0"/>
              <a:t>duše</a:t>
            </a:r>
            <a:r>
              <a:rPr lang="en-GB" sz="2500" i="1" dirty="0" smtClean="0"/>
              <a:t> </a:t>
            </a:r>
            <a:r>
              <a:rPr lang="en-GB" sz="2500" dirty="0"/>
              <a:t>‘to see right through someone</a:t>
            </a:r>
            <a:r>
              <a:rPr lang="en-GB" sz="2500" dirty="0" smtClean="0"/>
              <a:t>’;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972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IVC </a:t>
            </a:r>
            <a:r>
              <a:rPr lang="de-DE" dirty="0" err="1" smtClean="0"/>
              <a:t>properties</a:t>
            </a:r>
            <a:r>
              <a:rPr lang="de-DE" dirty="0" smtClean="0"/>
              <a:t>: </a:t>
            </a:r>
            <a:r>
              <a:rPr lang="en-GB" dirty="0"/>
              <a:t>informality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typically </a:t>
            </a:r>
            <a:r>
              <a:rPr lang="en-GB" sz="2800" dirty="0"/>
              <a:t>of informal </a:t>
            </a:r>
            <a:r>
              <a:rPr lang="en-GB" sz="2800" dirty="0" smtClean="0"/>
              <a:t>register, e.g</a:t>
            </a:r>
            <a:r>
              <a:rPr lang="en-GB" sz="2800" dirty="0"/>
              <a:t>., </a:t>
            </a:r>
            <a:endParaRPr lang="en-GB" sz="2800" dirty="0" smtClean="0"/>
          </a:p>
          <a:p>
            <a:pPr lvl="1"/>
            <a:r>
              <a:rPr lang="en-GB" sz="2500" i="1" dirty="0" err="1" smtClean="0"/>
              <a:t>strčit</a:t>
            </a:r>
            <a:r>
              <a:rPr lang="en-GB" sz="2500" i="1" dirty="0" smtClean="0"/>
              <a:t> </a:t>
            </a:r>
            <a:r>
              <a:rPr lang="en-GB" sz="2500" i="1" dirty="0" err="1"/>
              <a:t>si</a:t>
            </a:r>
            <a:r>
              <a:rPr lang="en-GB" sz="2500" i="1" dirty="0"/>
              <a:t> </a:t>
            </a:r>
            <a:r>
              <a:rPr lang="en-GB" sz="2500" i="1" dirty="0" err="1"/>
              <a:t>něco</a:t>
            </a:r>
            <a:r>
              <a:rPr lang="en-GB" sz="2500" i="1" dirty="0"/>
              <a:t> </a:t>
            </a:r>
            <a:r>
              <a:rPr lang="en-GB" sz="2500" i="1" dirty="0" err="1" smtClean="0"/>
              <a:t>za</a:t>
            </a:r>
            <a:r>
              <a:rPr lang="en-GB" sz="2500" i="1" dirty="0"/>
              <a:t> </a:t>
            </a:r>
            <a:r>
              <a:rPr lang="en-GB" sz="2500" i="1" dirty="0" err="1" smtClean="0"/>
              <a:t>klobouk</a:t>
            </a:r>
            <a:r>
              <a:rPr lang="en-GB" sz="2500" i="1" dirty="0" smtClean="0"/>
              <a:t> </a:t>
            </a:r>
            <a:r>
              <a:rPr lang="en-GB" sz="2500" dirty="0"/>
              <a:t>‘to put something behind a hat’ ⇒ ‘to stick it up one’s jumper’).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7241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Some IVCs can be paraphrased by a single word verb, </a:t>
            </a:r>
            <a:r>
              <a:rPr lang="en-GB" dirty="0" smtClean="0"/>
              <a:t>e.g., </a:t>
            </a:r>
          </a:p>
          <a:p>
            <a:pPr lvl="1"/>
            <a:r>
              <a:rPr lang="en-GB" i="1" dirty="0" err="1" smtClean="0"/>
              <a:t>podat</a:t>
            </a:r>
            <a:r>
              <a:rPr lang="en-GB" i="1" dirty="0"/>
              <a:t> </a:t>
            </a:r>
            <a:r>
              <a:rPr lang="en-GB" i="1" dirty="0" err="1" smtClean="0"/>
              <a:t>někomu</a:t>
            </a:r>
            <a:r>
              <a:rPr lang="en-GB" i="1" dirty="0" smtClean="0"/>
              <a:t> </a:t>
            </a:r>
            <a:r>
              <a:rPr lang="en-GB" i="1" dirty="0" err="1"/>
              <a:t>pomocnou</a:t>
            </a:r>
            <a:r>
              <a:rPr lang="en-GB" i="1" dirty="0"/>
              <a:t> </a:t>
            </a:r>
            <a:r>
              <a:rPr lang="en-GB" i="1" dirty="0" err="1"/>
              <a:t>ruku</a:t>
            </a:r>
            <a:r>
              <a:rPr lang="en-GB" i="1" dirty="0"/>
              <a:t> </a:t>
            </a:r>
            <a:r>
              <a:rPr lang="en-GB" dirty="0"/>
              <a:t>‘to give someone helping hand’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i="1" dirty="0" err="1" smtClean="0"/>
              <a:t>pomoci</a:t>
            </a:r>
            <a:r>
              <a:rPr lang="en-GB" i="1" dirty="0" smtClean="0"/>
              <a:t> </a:t>
            </a:r>
            <a:r>
              <a:rPr lang="en-GB" dirty="0"/>
              <a:t>‘to help</a:t>
            </a:r>
            <a:r>
              <a:rPr lang="en-GB" dirty="0" smtClean="0"/>
              <a:t>’ </a:t>
            </a:r>
          </a:p>
          <a:p>
            <a:r>
              <a:rPr lang="en-GB" dirty="0" smtClean="0"/>
              <a:t>However</a:t>
            </a:r>
            <a:r>
              <a:rPr lang="en-GB" dirty="0"/>
              <a:t>, many IVCs are </a:t>
            </a:r>
            <a:r>
              <a:rPr lang="en-GB" dirty="0" err="1"/>
              <a:t>paraphrasable</a:t>
            </a:r>
            <a:r>
              <a:rPr lang="en-GB" dirty="0"/>
              <a:t> rather </a:t>
            </a:r>
            <a:r>
              <a:rPr lang="en-GB" dirty="0" smtClean="0"/>
              <a:t>by a </a:t>
            </a:r>
            <a:r>
              <a:rPr lang="en-GB" dirty="0"/>
              <a:t>whole syntactic structure, </a:t>
            </a:r>
            <a:r>
              <a:rPr lang="en-GB" dirty="0" smtClean="0"/>
              <a:t>e.g., </a:t>
            </a:r>
          </a:p>
          <a:p>
            <a:pPr lvl="1"/>
            <a:r>
              <a:rPr lang="en-GB" i="1" dirty="0" err="1" smtClean="0"/>
              <a:t>mít</a:t>
            </a:r>
            <a:r>
              <a:rPr lang="en-GB" i="1" dirty="0" smtClean="0"/>
              <a:t> </a:t>
            </a:r>
            <a:r>
              <a:rPr lang="en-GB" i="1" dirty="0" err="1"/>
              <a:t>slovo</a:t>
            </a:r>
            <a:r>
              <a:rPr lang="en-GB" i="1" dirty="0"/>
              <a:t> </a:t>
            </a:r>
            <a:r>
              <a:rPr lang="en-GB" dirty="0"/>
              <a:t>‘to have a word’ ⇒ ‘to </a:t>
            </a:r>
            <a:r>
              <a:rPr lang="en-GB" dirty="0" smtClean="0"/>
              <a:t>be someone’s </a:t>
            </a:r>
            <a:r>
              <a:rPr lang="en-GB" dirty="0"/>
              <a:t>turn to speak</a:t>
            </a:r>
            <a:r>
              <a:rPr lang="en-GB" dirty="0" smtClean="0"/>
              <a:t>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745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i="1" dirty="0" err="1"/>
              <a:t>položit</a:t>
            </a:r>
            <a:r>
              <a:rPr lang="en-GB" i="1" dirty="0"/>
              <a:t> </a:t>
            </a:r>
            <a:r>
              <a:rPr lang="en-GB" i="1" dirty="0" err="1"/>
              <a:t>otázku</a:t>
            </a:r>
            <a:r>
              <a:rPr lang="en-GB" i="1" dirty="0"/>
              <a:t> </a:t>
            </a:r>
            <a:r>
              <a:rPr lang="en-GB" dirty="0"/>
              <a:t>‘put a question</a:t>
            </a:r>
            <a:r>
              <a:rPr lang="en-GB" dirty="0" smtClean="0"/>
              <a:t>’</a:t>
            </a:r>
          </a:p>
          <a:p>
            <a:r>
              <a:rPr lang="en-GB" i="1" dirty="0" err="1"/>
              <a:t>dát</a:t>
            </a:r>
            <a:r>
              <a:rPr lang="en-GB" i="1" dirty="0"/>
              <a:t> do </a:t>
            </a:r>
            <a:r>
              <a:rPr lang="en-GB" i="1" dirty="0" err="1"/>
              <a:t>pořádku</a:t>
            </a:r>
            <a:r>
              <a:rPr lang="en-GB" i="1" dirty="0"/>
              <a:t> </a:t>
            </a:r>
            <a:r>
              <a:rPr lang="en-GB" dirty="0"/>
              <a:t>‘put in order</a:t>
            </a:r>
            <a:r>
              <a:rPr lang="en-GB" dirty="0" smtClean="0"/>
              <a:t>’</a:t>
            </a:r>
          </a:p>
          <a:p>
            <a:r>
              <a:rPr lang="en-GB" i="1" dirty="0" err="1"/>
              <a:t>přejít</a:t>
            </a:r>
            <a:r>
              <a:rPr lang="en-GB" i="1" dirty="0"/>
              <a:t> </a:t>
            </a:r>
            <a:r>
              <a:rPr lang="en-GB" i="1" dirty="0" err="1" smtClean="0"/>
              <a:t>ze</a:t>
            </a:r>
            <a:r>
              <a:rPr lang="en-GB" i="1" dirty="0"/>
              <a:t> </a:t>
            </a:r>
            <a:r>
              <a:rPr lang="en-GB" i="1" dirty="0" err="1" smtClean="0"/>
              <a:t>smíchu</a:t>
            </a:r>
            <a:r>
              <a:rPr lang="en-GB" i="1" dirty="0" smtClean="0"/>
              <a:t> </a:t>
            </a:r>
            <a:r>
              <a:rPr lang="en-GB" i="1" dirty="0"/>
              <a:t>do </a:t>
            </a:r>
            <a:r>
              <a:rPr lang="en-GB" i="1" dirty="0" err="1"/>
              <a:t>pláče</a:t>
            </a:r>
            <a:r>
              <a:rPr lang="en-GB" i="1" dirty="0"/>
              <a:t> </a:t>
            </a:r>
            <a:r>
              <a:rPr lang="en-GB" dirty="0" smtClean="0"/>
              <a:t>‘go from </a:t>
            </a:r>
            <a:r>
              <a:rPr lang="en-GB" dirty="0"/>
              <a:t>laughing to crying</a:t>
            </a:r>
            <a:r>
              <a:rPr lang="en-GB" dirty="0" smtClean="0"/>
              <a:t>’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LVCs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276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LVC </a:t>
            </a:r>
            <a:r>
              <a:rPr lang="en-GB" dirty="0" smtClean="0">
                <a:sym typeface="Wingdings" panose="05000000000000000000" pitchFamily="2" charset="2"/>
              </a:rPr>
              <a:t> single verb</a:t>
            </a:r>
            <a:endParaRPr lang="en-GB" dirty="0" smtClean="0"/>
          </a:p>
          <a:p>
            <a:pPr lvl="1"/>
            <a:r>
              <a:rPr lang="en-GB" i="1" dirty="0" err="1" smtClean="0"/>
              <a:t>dávat</a:t>
            </a:r>
            <a:r>
              <a:rPr lang="en-GB" i="1" dirty="0" smtClean="0"/>
              <a:t> </a:t>
            </a:r>
            <a:r>
              <a:rPr lang="en-GB" i="1" dirty="0" err="1" smtClean="0"/>
              <a:t>přednost</a:t>
            </a:r>
            <a:r>
              <a:rPr lang="en-GB" i="1" dirty="0" smtClean="0"/>
              <a:t> </a:t>
            </a:r>
            <a:r>
              <a:rPr lang="en-GB" dirty="0" smtClean="0"/>
              <a:t>‘to give a preference’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i="1" dirty="0" err="1" smtClean="0"/>
              <a:t>upřednostňovat</a:t>
            </a:r>
            <a:r>
              <a:rPr lang="en-GB" i="1" dirty="0" smtClean="0"/>
              <a:t> </a:t>
            </a:r>
            <a:r>
              <a:rPr lang="en-GB" dirty="0" smtClean="0"/>
              <a:t>/ </a:t>
            </a:r>
            <a:r>
              <a:rPr lang="en-GB" i="1" dirty="0" err="1" smtClean="0"/>
              <a:t>preferovat</a:t>
            </a:r>
            <a:r>
              <a:rPr lang="en-GB" i="1" dirty="0" smtClean="0"/>
              <a:t> </a:t>
            </a:r>
            <a:r>
              <a:rPr lang="en-GB" dirty="0" smtClean="0"/>
              <a:t>‘to prefer’ </a:t>
            </a:r>
          </a:p>
          <a:p>
            <a:pPr lvl="1"/>
            <a:r>
              <a:rPr lang="en-GB" sz="2500" i="1" dirty="0" err="1" smtClean="0"/>
              <a:t>vypovídat</a:t>
            </a:r>
            <a:r>
              <a:rPr lang="en-GB" sz="2500" i="1" dirty="0" smtClean="0"/>
              <a:t> </a:t>
            </a:r>
            <a:r>
              <a:rPr lang="en-GB" sz="2500" i="1" dirty="0" err="1"/>
              <a:t>pravdu</a:t>
            </a:r>
            <a:r>
              <a:rPr lang="en-GB" sz="2500" i="1" dirty="0"/>
              <a:t> </a:t>
            </a:r>
            <a:r>
              <a:rPr lang="en-GB" sz="2500" dirty="0"/>
              <a:t>‘to tell the truth’ </a:t>
            </a:r>
            <a:r>
              <a:rPr lang="en-GB" sz="2500" dirty="0" smtClean="0"/>
              <a:t>antonym </a:t>
            </a:r>
            <a:r>
              <a:rPr lang="en-GB" sz="2500" i="1" dirty="0" err="1" smtClean="0"/>
              <a:t>lhát</a:t>
            </a:r>
            <a:r>
              <a:rPr lang="en-GB" sz="2500" i="1" dirty="0" smtClean="0"/>
              <a:t> </a:t>
            </a:r>
            <a:r>
              <a:rPr lang="en-GB" sz="2500" dirty="0"/>
              <a:t>‘to lie’ </a:t>
            </a:r>
            <a:r>
              <a:rPr lang="en-GB" sz="2500" dirty="0" smtClean="0"/>
              <a:t>(</a:t>
            </a:r>
            <a:r>
              <a:rPr lang="en-GB" sz="2500" i="1" dirty="0" err="1" smtClean="0"/>
              <a:t>Nevypovídá</a:t>
            </a:r>
            <a:r>
              <a:rPr lang="en-GB" sz="2500" i="1" dirty="0" smtClean="0"/>
              <a:t> </a:t>
            </a:r>
            <a:r>
              <a:rPr lang="en-GB" sz="2500" i="1" dirty="0" err="1" smtClean="0"/>
              <a:t>pravdu</a:t>
            </a:r>
            <a:r>
              <a:rPr lang="en-GB" sz="2500" i="1" dirty="0" smtClean="0"/>
              <a:t>. </a:t>
            </a:r>
            <a:r>
              <a:rPr lang="en-GB" sz="2500" dirty="0" smtClean="0"/>
              <a:t>‘He is not telling the truth.’ </a:t>
            </a:r>
            <a:r>
              <a:rPr lang="en-GB" sz="2500" dirty="0" smtClean="0">
                <a:sym typeface="Wingdings" panose="05000000000000000000" pitchFamily="2" charset="2"/>
              </a:rPr>
              <a:t> </a:t>
            </a:r>
            <a:r>
              <a:rPr lang="en-GB" sz="2500" i="1" dirty="0" err="1" smtClean="0"/>
              <a:t>Lže</a:t>
            </a:r>
            <a:r>
              <a:rPr lang="en-GB" sz="2500" i="1" dirty="0"/>
              <a:t>. </a:t>
            </a:r>
            <a:r>
              <a:rPr lang="en-GB" sz="2500" dirty="0"/>
              <a:t>‘He is lying</a:t>
            </a:r>
            <a:r>
              <a:rPr lang="en-GB" sz="2500" dirty="0" smtClean="0"/>
              <a:t>.’)</a:t>
            </a:r>
            <a:endParaRPr lang="en-GB" dirty="0" smtClean="0"/>
          </a:p>
          <a:p>
            <a:r>
              <a:rPr lang="en-GB" dirty="0" smtClean="0"/>
              <a:t>IVC </a:t>
            </a:r>
            <a:r>
              <a:rPr lang="en-GB" dirty="0">
                <a:sym typeface="Wingdings" panose="05000000000000000000" pitchFamily="2" charset="2"/>
              </a:rPr>
              <a:t> single verb</a:t>
            </a:r>
            <a:endParaRPr lang="en-GB" dirty="0"/>
          </a:p>
          <a:p>
            <a:pPr lvl="1"/>
            <a:r>
              <a:rPr lang="en-GB" i="1" dirty="0" err="1" smtClean="0"/>
              <a:t>prásknout</a:t>
            </a:r>
            <a:r>
              <a:rPr lang="en-GB" i="1" dirty="0" smtClean="0"/>
              <a:t> do bot </a:t>
            </a:r>
            <a:r>
              <a:rPr lang="en-GB" dirty="0" smtClean="0"/>
              <a:t>‘to bang to the shoes’ ⇒ ‘to take to one’s heels’,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i="1" dirty="0" err="1" smtClean="0"/>
              <a:t>utéci</a:t>
            </a:r>
            <a:r>
              <a:rPr lang="en-GB" i="1" dirty="0" smtClean="0"/>
              <a:t> </a:t>
            </a:r>
            <a:r>
              <a:rPr lang="en-GB" dirty="0" smtClean="0"/>
              <a:t>‘to run away’ / </a:t>
            </a:r>
            <a:r>
              <a:rPr lang="en-GB" i="1" dirty="0" err="1" smtClean="0"/>
              <a:t>zdrhnout</a:t>
            </a:r>
            <a:r>
              <a:rPr lang="en-GB" i="1" dirty="0" smtClean="0"/>
              <a:t> </a:t>
            </a:r>
            <a:r>
              <a:rPr lang="en-GB" dirty="0" smtClean="0"/>
              <a:t>‘to make off’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07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78" y="1219200"/>
            <a:ext cx="8160444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9609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Paraphrase – How?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straightforeward</a:t>
            </a:r>
            <a:r>
              <a:rPr lang="en-GB" dirty="0" smtClean="0"/>
              <a:t>, e.g</a:t>
            </a:r>
            <a:r>
              <a:rPr lang="en-GB" dirty="0"/>
              <a:t>., </a:t>
            </a:r>
            <a:endParaRPr lang="en-GB" dirty="0" smtClean="0"/>
          </a:p>
          <a:p>
            <a:pPr lvl="1"/>
            <a:r>
              <a:rPr lang="en-GB" i="1" dirty="0" err="1" smtClean="0"/>
              <a:t>mít</a:t>
            </a:r>
            <a:r>
              <a:rPr lang="en-GB" i="1" dirty="0" smtClean="0"/>
              <a:t> </a:t>
            </a:r>
            <a:r>
              <a:rPr lang="en-GB" i="1" dirty="0" err="1"/>
              <a:t>zájem</a:t>
            </a:r>
            <a:r>
              <a:rPr lang="en-GB" i="1" dirty="0"/>
              <a:t> </a:t>
            </a:r>
            <a:r>
              <a:rPr lang="en-GB" dirty="0"/>
              <a:t>‘to be interested’ and </a:t>
            </a:r>
            <a:r>
              <a:rPr lang="en-GB" i="1" dirty="0" err="1"/>
              <a:t>chtít</a:t>
            </a:r>
            <a:r>
              <a:rPr lang="en-GB" i="1" dirty="0"/>
              <a:t> </a:t>
            </a:r>
            <a:r>
              <a:rPr lang="en-GB" dirty="0"/>
              <a:t>‘to want’;</a:t>
            </a:r>
          </a:p>
          <a:p>
            <a:r>
              <a:rPr lang="en-GB" dirty="0" smtClean="0"/>
              <a:t>antonym (context), e.g</a:t>
            </a:r>
            <a:r>
              <a:rPr lang="en-GB" dirty="0"/>
              <a:t>., </a:t>
            </a:r>
            <a:endParaRPr lang="en-GB" dirty="0" smtClean="0"/>
          </a:p>
          <a:p>
            <a:pPr lvl="1"/>
            <a:r>
              <a:rPr lang="en-GB" i="1" dirty="0" err="1" smtClean="0"/>
              <a:t>zaznamenat</a:t>
            </a:r>
            <a:r>
              <a:rPr lang="en-GB" i="1" dirty="0" smtClean="0"/>
              <a:t> </a:t>
            </a:r>
            <a:r>
              <a:rPr lang="en-GB" i="1" dirty="0" err="1"/>
              <a:t>propad</a:t>
            </a:r>
            <a:r>
              <a:rPr lang="en-GB" i="1" dirty="0"/>
              <a:t> </a:t>
            </a:r>
            <a:r>
              <a:rPr lang="en-GB" dirty="0"/>
              <a:t>‘to experience a drop’ and </a:t>
            </a:r>
            <a:r>
              <a:rPr lang="en-GB" i="1" dirty="0" err="1"/>
              <a:t>stoupnout</a:t>
            </a:r>
            <a:r>
              <a:rPr lang="en-GB" i="1" dirty="0"/>
              <a:t> </a:t>
            </a:r>
            <a:r>
              <a:rPr lang="en-GB" dirty="0"/>
              <a:t>‘to rise’;</a:t>
            </a:r>
          </a:p>
          <a:p>
            <a:r>
              <a:rPr lang="en-GB" dirty="0" smtClean="0"/>
              <a:t>change </a:t>
            </a:r>
            <a:r>
              <a:rPr lang="en-GB" dirty="0"/>
              <a:t>in </a:t>
            </a:r>
            <a:r>
              <a:rPr lang="en-GB" dirty="0" smtClean="0"/>
              <a:t>morphosyntactic </a:t>
            </a:r>
            <a:r>
              <a:rPr lang="en-GB" dirty="0"/>
              <a:t>expression </a:t>
            </a:r>
            <a:r>
              <a:rPr lang="en-GB" dirty="0" smtClean="0"/>
              <a:t>of arguments, e.g</a:t>
            </a:r>
            <a:r>
              <a:rPr lang="en-GB" dirty="0"/>
              <a:t>., </a:t>
            </a:r>
            <a:endParaRPr lang="en-GB" dirty="0" smtClean="0"/>
          </a:p>
          <a:p>
            <a:pPr lvl="1"/>
            <a:r>
              <a:rPr lang="en-GB" i="1" dirty="0" err="1" smtClean="0"/>
              <a:t>dostat</a:t>
            </a:r>
            <a:r>
              <a:rPr lang="en-GB" i="1" dirty="0" smtClean="0"/>
              <a:t> </a:t>
            </a:r>
            <a:r>
              <a:rPr lang="en-GB" i="1" dirty="0" err="1"/>
              <a:t>nabídku</a:t>
            </a:r>
            <a:r>
              <a:rPr lang="en-GB" i="1" dirty="0"/>
              <a:t> </a:t>
            </a:r>
            <a:r>
              <a:rPr lang="en-GB" dirty="0"/>
              <a:t>‘to get an offer’ and </a:t>
            </a:r>
            <a:r>
              <a:rPr lang="en-GB" i="1" dirty="0" err="1"/>
              <a:t>nabídnout</a:t>
            </a:r>
            <a:r>
              <a:rPr lang="en-GB" i="1" dirty="0"/>
              <a:t> </a:t>
            </a:r>
            <a:r>
              <a:rPr lang="en-GB" dirty="0"/>
              <a:t>‘to offer’;</a:t>
            </a:r>
          </a:p>
          <a:p>
            <a:r>
              <a:rPr lang="en-GB" dirty="0" smtClean="0"/>
              <a:t>change </a:t>
            </a:r>
            <a:r>
              <a:rPr lang="en-GB" dirty="0"/>
              <a:t>in </a:t>
            </a:r>
            <a:r>
              <a:rPr lang="en-GB" dirty="0" smtClean="0"/>
              <a:t>sentence </a:t>
            </a:r>
            <a:r>
              <a:rPr lang="en-GB" dirty="0"/>
              <a:t>structure </a:t>
            </a:r>
            <a:r>
              <a:rPr lang="en-GB" dirty="0" smtClean="0"/>
              <a:t>required, e.g</a:t>
            </a:r>
            <a:r>
              <a:rPr lang="en-GB" dirty="0"/>
              <a:t>., </a:t>
            </a:r>
            <a:endParaRPr lang="en-GB" dirty="0" smtClean="0"/>
          </a:p>
          <a:p>
            <a:pPr lvl="1"/>
            <a:r>
              <a:rPr lang="en-GB" i="1" dirty="0" err="1" smtClean="0"/>
              <a:t>dojít</a:t>
            </a:r>
            <a:r>
              <a:rPr lang="en-GB" i="1" dirty="0" smtClean="0"/>
              <a:t> </a:t>
            </a:r>
            <a:r>
              <a:rPr lang="en-GB" i="1" dirty="0"/>
              <a:t>k </a:t>
            </a:r>
            <a:r>
              <a:rPr lang="en-GB" i="1" dirty="0" err="1"/>
              <a:t>poruše</a:t>
            </a:r>
            <a:r>
              <a:rPr lang="en-GB" i="1" dirty="0"/>
              <a:t> </a:t>
            </a:r>
            <a:r>
              <a:rPr lang="en-GB" dirty="0"/>
              <a:t>‘to happen to the failure’ ⇒ ‘the failure happens’ </a:t>
            </a:r>
            <a:r>
              <a:rPr lang="en-GB" dirty="0" smtClean="0"/>
              <a:t>and </a:t>
            </a:r>
            <a:r>
              <a:rPr lang="en-GB" i="1" dirty="0" err="1" smtClean="0"/>
              <a:t>porouchat</a:t>
            </a:r>
            <a:r>
              <a:rPr lang="en-GB" i="1" dirty="0" smtClean="0"/>
              <a:t> </a:t>
            </a:r>
            <a:r>
              <a:rPr lang="en-GB" i="1" dirty="0"/>
              <a:t>se </a:t>
            </a:r>
            <a:r>
              <a:rPr lang="en-GB" dirty="0"/>
              <a:t>‘to breakdown’;</a:t>
            </a:r>
          </a:p>
          <a:p>
            <a:r>
              <a:rPr lang="en-GB" dirty="0" smtClean="0"/>
              <a:t>with reflexive morpheme </a:t>
            </a:r>
            <a:r>
              <a:rPr lang="en-GB" i="1" dirty="0"/>
              <a:t>se</a:t>
            </a:r>
            <a:r>
              <a:rPr lang="en-GB" dirty="0"/>
              <a:t>/</a:t>
            </a:r>
            <a:r>
              <a:rPr lang="en-GB" i="1" dirty="0" err="1"/>
              <a:t>si</a:t>
            </a:r>
            <a:r>
              <a:rPr lang="en-GB" i="1" dirty="0"/>
              <a:t> </a:t>
            </a:r>
            <a:r>
              <a:rPr lang="en-GB" dirty="0" smtClean="0"/>
              <a:t>is, e.g</a:t>
            </a:r>
            <a:r>
              <a:rPr lang="en-GB" dirty="0"/>
              <a:t>., </a:t>
            </a:r>
            <a:endParaRPr lang="en-GB" dirty="0" smtClean="0"/>
          </a:p>
          <a:p>
            <a:pPr lvl="1"/>
            <a:r>
              <a:rPr lang="en-GB" i="1" dirty="0" err="1" smtClean="0"/>
              <a:t>nést</a:t>
            </a:r>
            <a:r>
              <a:rPr lang="en-GB" i="1" dirty="0" smtClean="0"/>
              <a:t> </a:t>
            </a:r>
            <a:r>
              <a:rPr lang="en-GB" i="1" dirty="0" err="1"/>
              <a:t>název</a:t>
            </a:r>
            <a:r>
              <a:rPr lang="en-GB" i="1" dirty="0"/>
              <a:t> </a:t>
            </a:r>
            <a:r>
              <a:rPr lang="en-GB" dirty="0"/>
              <a:t>‘bear a name’ and </a:t>
            </a:r>
            <a:r>
              <a:rPr lang="en-GB" i="1" dirty="0" err="1"/>
              <a:t>nazývat</a:t>
            </a:r>
            <a:r>
              <a:rPr lang="en-GB" i="1" dirty="0"/>
              <a:t> se </a:t>
            </a:r>
            <a:r>
              <a:rPr lang="en-GB" dirty="0"/>
              <a:t>‘to be called’;</a:t>
            </a:r>
          </a:p>
          <a:p>
            <a:r>
              <a:rPr lang="en-GB" dirty="0" smtClean="0"/>
              <a:t>only with adjectival modification of noun component</a:t>
            </a:r>
            <a:endParaRPr lang="en-GB" dirty="0"/>
          </a:p>
          <a:p>
            <a:pPr lvl="1"/>
            <a:r>
              <a:rPr lang="en-GB" dirty="0"/>
              <a:t>e.g., </a:t>
            </a:r>
            <a:r>
              <a:rPr lang="en-GB" i="1" dirty="0" err="1"/>
              <a:t>podat</a:t>
            </a:r>
            <a:r>
              <a:rPr lang="en-GB" i="1" dirty="0"/>
              <a:t> </a:t>
            </a:r>
            <a:r>
              <a:rPr lang="en-GB" i="1" dirty="0" err="1"/>
              <a:t>oznámení</a:t>
            </a:r>
            <a:r>
              <a:rPr lang="en-GB" i="1" dirty="0"/>
              <a:t> </a:t>
            </a:r>
            <a:r>
              <a:rPr lang="en-GB" dirty="0"/>
              <a:t>‘to make an announcement’ can be paraphrased </a:t>
            </a:r>
            <a:r>
              <a:rPr lang="en-GB" dirty="0" smtClean="0"/>
              <a:t>as </a:t>
            </a:r>
            <a:r>
              <a:rPr lang="en-GB" i="1" dirty="0" err="1" smtClean="0"/>
              <a:t>žalovat</a:t>
            </a:r>
            <a:r>
              <a:rPr lang="en-GB" i="1" dirty="0" smtClean="0"/>
              <a:t> </a:t>
            </a:r>
            <a:r>
              <a:rPr lang="en-GB" dirty="0"/>
              <a:t>‘to sue’ only if the noun </a:t>
            </a:r>
            <a:r>
              <a:rPr lang="en-GB" i="1" dirty="0" err="1"/>
              <a:t>oznámení</a:t>
            </a:r>
            <a:r>
              <a:rPr lang="en-GB" i="1" dirty="0"/>
              <a:t> </a:t>
            </a:r>
            <a:r>
              <a:rPr lang="en-GB" dirty="0"/>
              <a:t>is modified with the </a:t>
            </a:r>
            <a:r>
              <a:rPr lang="en-GB" dirty="0" smtClean="0"/>
              <a:t>adjective </a:t>
            </a:r>
            <a:r>
              <a:rPr lang="en-GB" i="1" dirty="0" err="1" smtClean="0"/>
              <a:t>trestní</a:t>
            </a:r>
            <a:r>
              <a:rPr lang="en-GB" i="1" dirty="0" smtClean="0"/>
              <a:t> </a:t>
            </a:r>
            <a:r>
              <a:rPr lang="en-GB" dirty="0"/>
              <a:t>‘criminal</a:t>
            </a:r>
            <a:r>
              <a:rPr lang="en-GB" dirty="0" smtClean="0"/>
              <a:t>’;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728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42256"/>
            <a:ext cx="61912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07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</a:t>
            </a:r>
            <a:br>
              <a:rPr lang="en-US" dirty="0" smtClean="0"/>
            </a:br>
            <a:r>
              <a:rPr lang="en-US" dirty="0" smtClean="0"/>
              <a:t>Lexically idiomatic correspondences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 A1: </a:t>
            </a:r>
            <a:r>
              <a:rPr lang="en-US" dirty="0" smtClean="0"/>
              <a:t>multi-component prepositions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46516"/>
              </p:ext>
            </p:extLst>
          </p:nvPr>
        </p:nvGraphicFramePr>
        <p:xfrm>
          <a:off x="633385" y="1880714"/>
          <a:ext cx="7854822" cy="4145280"/>
        </p:xfrm>
        <a:graphic>
          <a:graphicData uri="http://schemas.openxmlformats.org/drawingml/2006/table">
            <a:tbl>
              <a:tblPr firstRow="1"/>
              <a:tblGrid>
                <a:gridCol w="279400"/>
                <a:gridCol w="1343215"/>
                <a:gridCol w="431800"/>
                <a:gridCol w="500063"/>
                <a:gridCol w="1614487"/>
                <a:gridCol w="1188720"/>
                <a:gridCol w="2497137"/>
              </a:tblGrid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de-DE" sz="1800" b="1" baseline="-25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de-DE" sz="1800" b="1" baseline="30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abstr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(P</a:t>
                      </a:r>
                      <a:r>
                        <a:rPr lang="de-DE" sz="18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de-DE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  <a:highlight>
                            <a:srgbClr val="D3D3D3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GB" sz="1800" b="1" baseline="-25000" dirty="0" err="1">
                          <a:effectLst/>
                          <a:highlight>
                            <a:srgbClr val="D3D3D3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case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English </a:t>
                      </a:r>
                      <a:b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equivalent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Available </a:t>
                      </a:r>
                      <a:b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alternatives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Examples of </a:t>
                      </a:r>
                      <a:b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alternative implementations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связи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instr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with regard to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DEM </a:t>
                      </a: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связи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этой связи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 this regard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отличие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unlike, </a:t>
                      </a:r>
                      <a:b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 contrast to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адрес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/to</a:t>
                      </a: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the address of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INT/POSS </a:t>
                      </a:r>
                      <a:b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адрес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мой адрес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‘to my address, toward me’;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чей адрес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‘to whose address’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во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время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at the time of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DEM </a:t>
                      </a: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время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то же время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‘at the same time’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причине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because of, </a:t>
                      </a:r>
                      <a:b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due to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 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DEM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причине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 какой причине </a:t>
                      </a:r>
                      <a:b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for what reason</a:t>
                      </a: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соответствии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US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inst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 accordance with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тему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on the topic of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DEM/INT </a:t>
                      </a:r>
                      <a:b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тему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 какую тему</a:t>
                      </a:r>
                      <a:r>
                        <a:rPr lang="en-GB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GB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‘on which subject’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82806"/>
              </p:ext>
            </p:extLst>
          </p:nvPr>
        </p:nvGraphicFramePr>
        <p:xfrm>
          <a:off x="697053" y="2415656"/>
          <a:ext cx="7738492" cy="3739488"/>
        </p:xfrm>
        <a:graphic>
          <a:graphicData uri="http://schemas.openxmlformats.org/drawingml/2006/table">
            <a:tbl>
              <a:tblPr firstRow="1"/>
              <a:tblGrid>
                <a:gridCol w="2020697"/>
                <a:gridCol w="2014157"/>
                <a:gridCol w="2233613"/>
                <a:gridCol w="1470025"/>
              </a:tblGrid>
              <a:tr h="467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Russian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Bulgarian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Polish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Czech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7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в </a:t>
                      </a: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связи</a:t>
                      </a: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с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във</a:t>
                      </a: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</a:t>
                      </a: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връзка</a:t>
                      </a: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с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w </a:t>
                      </a: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związku</a:t>
                      </a: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z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v </a:t>
                      </a: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souvislosti</a:t>
                      </a: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s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7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в отличие от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за</a:t>
                      </a: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</a:t>
                      </a: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разлика</a:t>
                      </a: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</a:t>
                      </a: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от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w </a:t>
                      </a: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przeciwieństwie</a:t>
                      </a: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do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na</a:t>
                      </a: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</a:t>
                      </a: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rozdíl</a:t>
                      </a: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od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7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в адрес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на адреса на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na</a:t>
                      </a: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</a:t>
                      </a: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adres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na adresu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7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во время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по време на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w czasie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během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7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по причине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поради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z </a:t>
                      </a: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powodu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z důvodu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7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в соответствии с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в </a:t>
                      </a: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съответствие</a:t>
                      </a: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</a:t>
                      </a:r>
                      <a:r>
                        <a:rPr lang="en-GB" sz="2000" i="1" dirty="0" smtClean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с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zgodnie z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v souladu s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7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на </a:t>
                      </a:r>
                      <a:r>
                        <a:rPr lang="bg-BG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тему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на тема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na temat</a:t>
                      </a:r>
                      <a:endParaRPr lang="en-GB" sz="36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na</a:t>
                      </a:r>
                      <a:r>
                        <a:rPr lang="en-GB" sz="2000" i="1" dirty="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 </a:t>
                      </a:r>
                      <a:r>
                        <a:rPr lang="en-GB" sz="2000" i="1" dirty="0" err="1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téma</a:t>
                      </a:r>
                      <a:endParaRPr lang="en-GB" sz="3600" dirty="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34518" y="1815152"/>
            <a:ext cx="5322628" cy="532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9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</a:t>
            </a:r>
            <a:br>
              <a:rPr lang="en-US" dirty="0" smtClean="0"/>
            </a:br>
            <a:r>
              <a:rPr lang="en-US" dirty="0" smtClean="0"/>
              <a:t>Lexically idiomatic correspondences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 A1: </a:t>
            </a:r>
            <a:r>
              <a:rPr lang="en-US" dirty="0" smtClean="0"/>
              <a:t>multi-component prepositions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8253"/>
              </p:ext>
            </p:extLst>
          </p:nvPr>
        </p:nvGraphicFramePr>
        <p:xfrm>
          <a:off x="633385" y="1880714"/>
          <a:ext cx="7854822" cy="4145280"/>
        </p:xfrm>
        <a:graphic>
          <a:graphicData uri="http://schemas.openxmlformats.org/drawingml/2006/table">
            <a:tbl>
              <a:tblPr firstRow="1"/>
              <a:tblGrid>
                <a:gridCol w="279400"/>
                <a:gridCol w="1343215"/>
                <a:gridCol w="431800"/>
                <a:gridCol w="500063"/>
                <a:gridCol w="1614487"/>
                <a:gridCol w="1188720"/>
                <a:gridCol w="2497137"/>
              </a:tblGrid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de-DE" sz="1800" b="1" baseline="-25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de-DE" sz="1800" b="1" baseline="30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abstr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(P</a:t>
                      </a:r>
                      <a:r>
                        <a:rPr lang="de-DE" sz="1800" b="1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de-DE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  <a:highlight>
                            <a:srgbClr val="D3D3D3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GB" sz="1800" b="1" baseline="-25000" dirty="0" err="1">
                          <a:effectLst/>
                          <a:highlight>
                            <a:srgbClr val="D3D3D3"/>
                          </a:highlight>
                          <a:latin typeface="Times New Roman"/>
                          <a:ea typeface="Times New Roman"/>
                          <a:cs typeface="Times New Roman"/>
                        </a:rPr>
                        <a:t>case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English </a:t>
                      </a:r>
                      <a:b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equivalent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Available </a:t>
                      </a:r>
                      <a:b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alternatives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Examples of </a:t>
                      </a:r>
                      <a:b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alternative implementations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связи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instr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with regard to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DEM </a:t>
                      </a: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связи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этой связи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 this regard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отличие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unlike, </a:t>
                      </a:r>
                      <a:b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 contrast to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адрес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/to</a:t>
                      </a: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the address of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INT/POSS </a:t>
                      </a:r>
                      <a:b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адрес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мой адрес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‘to my address, toward me’;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чей адрес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‘to whose address’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во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время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at the time of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DEM </a:t>
                      </a: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время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то же время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‘at the same time’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причине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because of, </a:t>
                      </a:r>
                      <a:b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due to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 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DEM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причине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 какой причине </a:t>
                      </a:r>
                      <a:br>
                        <a:rPr lang="ru-RU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for what reason</a:t>
                      </a: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соответствии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US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inst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 accordance with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тему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N</a:t>
                      </a:r>
                      <a:r>
                        <a:rPr lang="en-GB" sz="1600" baseline="-25000">
                          <a:effectLst/>
                          <a:latin typeface="Times New Roman"/>
                          <a:ea typeface="Times New Roman"/>
                          <a:cs typeface="FreeSans"/>
                        </a:rPr>
                        <a:t>gen</a:t>
                      </a:r>
                      <a:endParaRPr lang="en-GB" sz="2800">
                        <a:effectLst/>
                        <a:latin typeface="Times New Roman"/>
                        <a:ea typeface="Times New Roman"/>
                        <a:cs typeface="FreeSan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on the topic of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</a:t>
                      </a:r>
                      <a: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DEM/INT </a:t>
                      </a:r>
                      <a:br>
                        <a:rPr lang="en-GB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de-DE" sz="16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тему</a:t>
                      </a:r>
                      <a:endParaRPr lang="en-GB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 какую тему</a:t>
                      </a:r>
                      <a:r>
                        <a:rPr lang="en-GB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GB" sz="16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‘on which subject’</a:t>
                      </a:r>
                      <a:endParaRPr lang="en-GB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48166" y="1787858"/>
            <a:ext cx="5322628" cy="545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--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4149" y="2333769"/>
            <a:ext cx="7956645" cy="3712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86853" y="1897041"/>
            <a:ext cx="2634017" cy="4094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80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7621"/>
            <a:ext cx="2101850" cy="1990725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87262"/>
            <a:ext cx="306705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45024"/>
            <a:ext cx="1940971" cy="21266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Pattern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catena</a:t>
            </a:r>
            <a:r>
              <a:rPr lang="de-DE" dirty="0"/>
              <a:t> &amp;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realisation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3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</a:t>
            </a:r>
            <a:br>
              <a:rPr lang="en-US" dirty="0" smtClean="0"/>
            </a:br>
            <a:r>
              <a:rPr lang="en-US" dirty="0" smtClean="0"/>
              <a:t>Lexically </a:t>
            </a:r>
            <a:r>
              <a:rPr lang="en-US" dirty="0"/>
              <a:t>idiomatic correspondences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27.09.2019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EUROPHRAS 2019: Computational and Corpus-based Phraseology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A2: combinations of closed class pro-forms and function words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54456"/>
              </p:ext>
            </p:extLst>
          </p:nvPr>
        </p:nvGraphicFramePr>
        <p:xfrm>
          <a:off x="793630" y="2165232"/>
          <a:ext cx="7732966" cy="4125198"/>
        </p:xfrm>
        <a:graphic>
          <a:graphicData uri="http://schemas.openxmlformats.org/drawingml/2006/table">
            <a:tbl>
              <a:tblPr firstRow="1"/>
              <a:tblGrid>
                <a:gridCol w="1422400"/>
                <a:gridCol w="573087"/>
                <a:gridCol w="1114425"/>
                <a:gridCol w="587883"/>
                <a:gridCol w="1349375"/>
                <a:gridCol w="573087"/>
                <a:gridCol w="2112709"/>
              </a:tblGrid>
              <a:tr h="28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adv</a:t>
                      </a:r>
                      <a:r>
                        <a:rPr lang="en-US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prep</a:t>
                      </a:r>
                      <a:r>
                        <a:rPr lang="en-US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prt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aux</a:t>
                      </a:r>
                      <a:r>
                        <a:rPr lang="en-GB" sz="1400" b="0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pron</a:t>
                      </a: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conj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prt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adv</a:t>
                      </a: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/A/</a:t>
                      </a:r>
                      <a:r>
                        <a:rPr lang="en-GB" sz="14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GB" sz="1400" b="0" baseline="3000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abstr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aux</a:t>
                      </a:r>
                      <a:r>
                        <a:rPr lang="en-GB" sz="1400" b="0" baseline="-2500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GB" sz="16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English equivalents</a:t>
                      </a:r>
                      <a:endParaRPr lang="en-GB" sz="18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</a:t>
                      </a:r>
                      <a:r>
                        <a:rPr lang="ru-RU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ы</a:t>
                      </a:r>
                      <a:r>
                        <a:rPr lang="en-GB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1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as if, like, sort of’ (particle</a:t>
                      </a:r>
                      <a:r>
                        <a:rPr lang="en-GB" sz="12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):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бы 2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‘lest’ (</a:t>
                      </a:r>
                      <a:r>
                        <a:rPr lang="en-US" sz="12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conjunction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вс</a:t>
                      </a: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ё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же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all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same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только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just now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тем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не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менее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however’, </a:t>
                      </a: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‘yet’</a:t>
                      </a:r>
                      <a:endParaRPr lang="en-GB" sz="1400" b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между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тем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meanwhile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между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прочим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by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way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будто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as though</a:t>
                      </a: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ли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or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something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за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what </a:t>
                      </a:r>
                      <a:r>
                        <a:rPr lang="en-GB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kindof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тот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же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same as</a:t>
                      </a: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6400" algn="ctr"/>
                          <a:tab pos="810895" algn="l"/>
                        </a:tabLs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пока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'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as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yet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разве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perhaps only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тем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более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especially</a:t>
                      </a: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не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прочь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don't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mind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и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дело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every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now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и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</a:t>
                      </a: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ы</a:t>
                      </a: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ть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‘so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be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вс</a:t>
                      </a: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ё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равно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‘just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same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как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раз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‘just,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exactly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06400" algn="ctr"/>
                          <a:tab pos="774065" algn="l"/>
                        </a:tabLs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не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тут-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-то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</a:t>
                      </a:r>
                      <a:r>
                        <a:rPr lang="ru-RU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ы</a:t>
                      </a: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ло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nothing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of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kind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будь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что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i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0" i="1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b="1" i="1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будет</a:t>
                      </a:r>
                      <a:endParaRPr lang="en-GB" sz="14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whatever</a:t>
                      </a:r>
                      <a:r>
                        <a:rPr lang="de-DE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de-DE" sz="1200" b="0" dirty="0" err="1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happens</a:t>
                      </a:r>
                      <a:r>
                        <a:rPr lang="en-US" sz="1200" b="0" dirty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’</a:t>
                      </a:r>
                      <a:endParaRPr lang="en-GB" sz="14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820838" y="3735238"/>
            <a:ext cx="1682151" cy="18978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65079" y="3968150"/>
            <a:ext cx="8413842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smtClean="0">
                <a:latin typeface="+mj-lt"/>
              </a:rPr>
              <a:t>E.g. </a:t>
            </a:r>
            <a:r>
              <a:rPr lang="en-GB" sz="1600" i="1" dirty="0" err="1" smtClean="0">
                <a:latin typeface="+mj-lt"/>
              </a:rPr>
              <a:t>как</a:t>
            </a:r>
            <a:r>
              <a:rPr lang="en-GB" sz="1600" i="1" dirty="0" smtClean="0">
                <a:latin typeface="+mj-lt"/>
              </a:rPr>
              <a:t> </a:t>
            </a:r>
            <a:r>
              <a:rPr lang="en-GB" sz="1600" i="1" dirty="0" err="1">
                <a:latin typeface="+mj-lt"/>
              </a:rPr>
              <a:t>будто</a:t>
            </a:r>
            <a:r>
              <a:rPr lang="en-GB" sz="1600" i="1" dirty="0">
                <a:latin typeface="+mj-lt"/>
              </a:rPr>
              <a:t> </a:t>
            </a:r>
            <a:r>
              <a:rPr lang="en-GB" sz="1600" dirty="0">
                <a:latin typeface="+mj-lt"/>
              </a:rPr>
              <a:t>(‘as though’)</a:t>
            </a:r>
          </a:p>
          <a:p>
            <a:pPr marL="320040" lvl="1">
              <a:lnSpc>
                <a:spcPct val="150000"/>
              </a:lnSpc>
            </a:pPr>
            <a:r>
              <a:rPr lang="en-US" sz="1600" b="1" dirty="0">
                <a:latin typeface="+mj-lt"/>
              </a:rPr>
              <a:t>Ru</a:t>
            </a:r>
            <a:r>
              <a:rPr lang="ru-RU" sz="1600" dirty="0">
                <a:latin typeface="+mj-lt"/>
              </a:rPr>
              <a:t>:</a:t>
            </a:r>
            <a:r>
              <a:rPr lang="de-DE" sz="1600" dirty="0">
                <a:latin typeface="+mj-lt"/>
              </a:rPr>
              <a:t> </a:t>
            </a:r>
            <a:r>
              <a:rPr lang="ru-RU" sz="1600" i="1" dirty="0">
                <a:latin typeface="+mj-lt"/>
              </a:rPr>
              <a:t>Он смерил Берлиоза взглядом, </a:t>
            </a:r>
            <a:r>
              <a:rPr lang="ru-RU" sz="1600" i="1" u="sng" dirty="0">
                <a:latin typeface="+mj-lt"/>
              </a:rPr>
              <a:t>как будто </a:t>
            </a:r>
            <a:r>
              <a:rPr lang="ru-RU" sz="1600" i="1" dirty="0">
                <a:latin typeface="+mj-lt"/>
              </a:rPr>
              <a:t>собирался сшить ему костюм</a:t>
            </a:r>
            <a:endParaRPr lang="en-GB" sz="1600" dirty="0">
              <a:latin typeface="+mj-lt"/>
            </a:endParaRPr>
          </a:p>
          <a:p>
            <a:pPr marL="320040" lvl="1">
              <a:lnSpc>
                <a:spcPct val="150000"/>
              </a:lnSpc>
            </a:pPr>
            <a:r>
              <a:rPr lang="en-US" sz="1600" b="1" dirty="0" err="1">
                <a:latin typeface="+mj-lt"/>
              </a:rPr>
              <a:t>Bg</a:t>
            </a:r>
            <a:r>
              <a:rPr lang="ru-RU" sz="1600" dirty="0">
                <a:latin typeface="+mj-lt"/>
              </a:rPr>
              <a:t>:</a:t>
            </a:r>
            <a:r>
              <a:rPr lang="de-DE" sz="1600" dirty="0">
                <a:latin typeface="+mj-lt"/>
              </a:rPr>
              <a:t> </a:t>
            </a:r>
            <a:r>
              <a:rPr lang="ru-RU" sz="1600" i="1" dirty="0">
                <a:latin typeface="+mj-lt"/>
              </a:rPr>
              <a:t>Той </a:t>
            </a:r>
            <a:r>
              <a:rPr lang="ru-RU" sz="1600" i="1" dirty="0" err="1">
                <a:latin typeface="+mj-lt"/>
              </a:rPr>
              <a:t>измери</a:t>
            </a:r>
            <a:r>
              <a:rPr lang="ru-RU" sz="1600" i="1" dirty="0">
                <a:latin typeface="+mj-lt"/>
              </a:rPr>
              <a:t> Берлиоз с </a:t>
            </a:r>
            <a:r>
              <a:rPr lang="ru-RU" sz="1600" i="1" dirty="0" err="1">
                <a:latin typeface="+mj-lt"/>
              </a:rPr>
              <a:t>поглед</a:t>
            </a:r>
            <a:r>
              <a:rPr lang="ru-RU" sz="1600" i="1" dirty="0">
                <a:latin typeface="+mj-lt"/>
              </a:rPr>
              <a:t>, </a:t>
            </a:r>
            <a:r>
              <a:rPr lang="ru-RU" sz="1600" i="1" u="sng" dirty="0" err="1">
                <a:latin typeface="+mj-lt"/>
              </a:rPr>
              <a:t>като</a:t>
            </a:r>
            <a:r>
              <a:rPr lang="ru-RU" sz="1600" i="1" u="sng" dirty="0">
                <a:latin typeface="+mj-lt"/>
              </a:rPr>
              <a:t> че ли</a:t>
            </a:r>
            <a:r>
              <a:rPr lang="ru-RU" sz="1600" i="1" dirty="0">
                <a:latin typeface="+mj-lt"/>
              </a:rPr>
              <a:t> </a:t>
            </a:r>
            <a:r>
              <a:rPr lang="ru-RU" sz="1600" i="1" dirty="0" err="1">
                <a:latin typeface="+mj-lt"/>
              </a:rPr>
              <a:t>му</a:t>
            </a:r>
            <a:r>
              <a:rPr lang="ru-RU" sz="1600" i="1" dirty="0">
                <a:latin typeface="+mj-lt"/>
              </a:rPr>
              <a:t> </a:t>
            </a:r>
            <a:r>
              <a:rPr lang="ru-RU" sz="1600" i="1" dirty="0" err="1">
                <a:latin typeface="+mj-lt"/>
              </a:rPr>
              <a:t>взимаше</a:t>
            </a:r>
            <a:r>
              <a:rPr lang="ru-RU" sz="1600" i="1" dirty="0">
                <a:latin typeface="+mj-lt"/>
              </a:rPr>
              <a:t> </a:t>
            </a:r>
            <a:r>
              <a:rPr lang="ru-RU" sz="1600" i="1" dirty="0" err="1">
                <a:latin typeface="+mj-lt"/>
              </a:rPr>
              <a:t>мярка</a:t>
            </a:r>
            <a:r>
              <a:rPr lang="ru-RU" sz="1600" i="1" dirty="0">
                <a:latin typeface="+mj-lt"/>
              </a:rPr>
              <a:t> за костюм</a:t>
            </a:r>
            <a:endParaRPr lang="en-GB" sz="1600" dirty="0">
              <a:latin typeface="+mj-lt"/>
            </a:endParaRPr>
          </a:p>
          <a:p>
            <a:pPr marL="320040" lvl="1">
              <a:lnSpc>
                <a:spcPct val="150000"/>
              </a:lnSpc>
            </a:pPr>
            <a:r>
              <a:rPr lang="pl-PL" sz="1600" b="1" dirty="0" err="1">
                <a:latin typeface="+mj-lt"/>
              </a:rPr>
              <a:t>Pl</a:t>
            </a:r>
            <a:r>
              <a:rPr lang="pl-PL" sz="1600" dirty="0">
                <a:latin typeface="+mj-lt"/>
              </a:rPr>
              <a:t>:</a:t>
            </a:r>
            <a:r>
              <a:rPr lang="de-DE" sz="1600" dirty="0">
                <a:latin typeface="+mj-lt"/>
              </a:rPr>
              <a:t> </a:t>
            </a:r>
            <a:r>
              <a:rPr lang="pl-PL" sz="1600" i="1" dirty="0">
                <a:latin typeface="+mj-lt"/>
              </a:rPr>
              <a:t>On zmierzył Berlioza spojrzeniem, </a:t>
            </a:r>
            <a:r>
              <a:rPr lang="pl-PL" sz="1600" i="1" u="sng" dirty="0">
                <a:latin typeface="+mj-lt"/>
              </a:rPr>
              <a:t>jakby</a:t>
            </a:r>
            <a:r>
              <a:rPr lang="pl-PL" sz="1600" b="1" i="1" dirty="0">
                <a:latin typeface="+mj-lt"/>
              </a:rPr>
              <a:t> </a:t>
            </a:r>
            <a:r>
              <a:rPr lang="pl-PL" sz="1600" i="1" dirty="0">
                <a:latin typeface="+mj-lt"/>
              </a:rPr>
              <a:t>zamierzał uszyć mu garnitur</a:t>
            </a:r>
            <a:endParaRPr lang="en-GB" sz="1600" dirty="0">
              <a:latin typeface="+mj-lt"/>
            </a:endParaRPr>
          </a:p>
          <a:p>
            <a:pPr marL="320040" lvl="1">
              <a:lnSpc>
                <a:spcPct val="150000"/>
              </a:lnSpc>
            </a:pPr>
            <a:r>
              <a:rPr lang="pl-PL" sz="1600" b="1" dirty="0" err="1">
                <a:latin typeface="+mj-lt"/>
              </a:rPr>
              <a:t>Cz</a:t>
            </a:r>
            <a:r>
              <a:rPr lang="pl-PL" sz="1600" dirty="0">
                <a:latin typeface="+mj-lt"/>
              </a:rPr>
              <a:t>:</a:t>
            </a:r>
            <a:r>
              <a:rPr lang="de-DE" sz="1600" dirty="0">
                <a:latin typeface="+mj-lt"/>
              </a:rPr>
              <a:t> </a:t>
            </a:r>
            <a:r>
              <a:rPr lang="pl-PL" sz="1600" i="1" dirty="0" err="1">
                <a:latin typeface="+mj-lt"/>
              </a:rPr>
              <a:t>Změřil</a:t>
            </a:r>
            <a:r>
              <a:rPr lang="pl-PL" sz="1600" i="1" dirty="0">
                <a:latin typeface="+mj-lt"/>
              </a:rPr>
              <a:t> si ho </a:t>
            </a:r>
            <a:r>
              <a:rPr lang="pl-PL" sz="1600" i="1" dirty="0" err="1">
                <a:latin typeface="+mj-lt"/>
              </a:rPr>
              <a:t>pátravým</a:t>
            </a:r>
            <a:r>
              <a:rPr lang="pl-PL" sz="1600" i="1" dirty="0">
                <a:latin typeface="+mj-lt"/>
              </a:rPr>
              <a:t> </a:t>
            </a:r>
            <a:r>
              <a:rPr lang="pl-PL" sz="1600" i="1" dirty="0" err="1">
                <a:latin typeface="+mj-lt"/>
              </a:rPr>
              <a:t>pohledem</a:t>
            </a:r>
            <a:r>
              <a:rPr lang="pl-PL" sz="1600" i="1" dirty="0">
                <a:latin typeface="+mj-lt"/>
              </a:rPr>
              <a:t>, </a:t>
            </a:r>
            <a:r>
              <a:rPr lang="pl-PL" sz="1600" i="1" u="sng" dirty="0">
                <a:latin typeface="+mj-lt"/>
              </a:rPr>
              <a:t>jako by </a:t>
            </a:r>
            <a:r>
              <a:rPr lang="pl-PL" sz="1600" i="1" dirty="0" err="1">
                <a:latin typeface="+mj-lt"/>
              </a:rPr>
              <a:t>se</a:t>
            </a:r>
            <a:r>
              <a:rPr lang="pl-PL" sz="1600" i="1" dirty="0">
                <a:latin typeface="+mj-lt"/>
              </a:rPr>
              <a:t> mu </a:t>
            </a:r>
            <a:r>
              <a:rPr lang="pl-PL" sz="1600" i="1" dirty="0" err="1">
                <a:latin typeface="+mj-lt"/>
              </a:rPr>
              <a:t>chystal</a:t>
            </a:r>
            <a:r>
              <a:rPr lang="pl-PL" sz="1600" i="1" dirty="0">
                <a:latin typeface="+mj-lt"/>
              </a:rPr>
              <a:t> </a:t>
            </a:r>
            <a:r>
              <a:rPr lang="pl-PL" sz="1600" i="1" dirty="0" err="1">
                <a:latin typeface="+mj-lt"/>
              </a:rPr>
              <a:t>šít</a:t>
            </a:r>
            <a:r>
              <a:rPr lang="pl-PL" sz="1600" i="1" dirty="0">
                <a:latin typeface="+mj-lt"/>
              </a:rPr>
              <a:t> </a:t>
            </a:r>
            <a:r>
              <a:rPr lang="pl-PL" sz="1600" i="1" dirty="0" err="1" smtClean="0">
                <a:latin typeface="+mj-lt"/>
              </a:rPr>
              <a:t>oblek</a:t>
            </a:r>
            <a:r>
              <a:rPr lang="de-DE" sz="1600" i="1" dirty="0" smtClean="0">
                <a:latin typeface="+mj-lt"/>
              </a:rPr>
              <a:t/>
            </a:r>
            <a:br>
              <a:rPr lang="de-DE" sz="1600" i="1" dirty="0" smtClean="0">
                <a:latin typeface="+mj-lt"/>
              </a:rPr>
            </a:br>
            <a:endParaRPr lang="de-DE" sz="1600" i="1" dirty="0">
              <a:latin typeface="+mj-lt"/>
            </a:endParaRPr>
          </a:p>
          <a:p>
            <a:pPr marL="320040" lvl="1">
              <a:lnSpc>
                <a:spcPct val="150000"/>
              </a:lnSpc>
            </a:pPr>
            <a:r>
              <a:rPr lang="de-DE" sz="1600" b="1" dirty="0" smtClean="0">
                <a:latin typeface="+mj-lt"/>
              </a:rPr>
              <a:t>En</a:t>
            </a:r>
            <a:r>
              <a:rPr lang="de-DE" sz="1600" dirty="0">
                <a:latin typeface="+mj-lt"/>
              </a:rPr>
              <a:t>: </a:t>
            </a:r>
            <a:r>
              <a:rPr lang="en-US" sz="1600" i="1" dirty="0">
                <a:latin typeface="+mj-lt"/>
              </a:rPr>
              <a:t>He looked Berlioz up and down </a:t>
            </a:r>
            <a:r>
              <a:rPr lang="en-US" sz="1600" i="1" u="sng" dirty="0">
                <a:latin typeface="+mj-lt"/>
              </a:rPr>
              <a:t>as though </a:t>
            </a:r>
            <a:r>
              <a:rPr lang="en-US" sz="1600" i="1" dirty="0">
                <a:latin typeface="+mj-lt"/>
              </a:rPr>
              <a:t>he were measuring him for a suit</a:t>
            </a:r>
            <a:r>
              <a:rPr lang="en-US" sz="1600" dirty="0" smtClean="0">
                <a:latin typeface="+mj-lt"/>
              </a:rPr>
              <a:t>.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149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eule-clean-TA</Template>
  <TotalTime>0</TotalTime>
  <Words>4876</Words>
  <Application>Microsoft Office PowerPoint</Application>
  <PresentationFormat>On-screen Show (4:3)</PresentationFormat>
  <Paragraphs>1309</Paragraphs>
  <Slides>58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Origin</vt:lpstr>
      <vt:lpstr>Towards a Typology of  Micro-Syntactic Constructions</vt:lpstr>
      <vt:lpstr>Rationale</vt:lpstr>
      <vt:lpstr>Central source and point of departure</vt:lpstr>
      <vt:lpstr>The notion of catena (chain)  </vt:lpstr>
      <vt:lpstr>A.  Lexically idiomatic correspondences</vt:lpstr>
      <vt:lpstr>A.  Lexically idiomatic correspondences</vt:lpstr>
      <vt:lpstr>A.  Lexically idiomatic correspondences</vt:lpstr>
      <vt:lpstr>Pattern as catena &amp; its realisation</vt:lpstr>
      <vt:lpstr>A.  Lexically idiomatic correspondences</vt:lpstr>
      <vt:lpstr>A.  Lexically idiomatic correspondences</vt:lpstr>
      <vt:lpstr>A.  Lexically idiomatic correspondences</vt:lpstr>
      <vt:lpstr>Pattern as catena &amp; its realisation</vt:lpstr>
      <vt:lpstr>Pattern as catena &amp; its realisation</vt:lpstr>
      <vt:lpstr>Pattern as catena &amp; its realisation</vt:lpstr>
      <vt:lpstr>Pattern as catena &amp; its realisation</vt:lpstr>
      <vt:lpstr>Pattern as catena &amp; its realisation</vt:lpstr>
      <vt:lpstr>Pattern as catena &amp; its realisation</vt:lpstr>
      <vt:lpstr>Pattern as catena &amp; its realisation</vt:lpstr>
      <vt:lpstr>Pattern as catena &amp; its realisation</vt:lpstr>
      <vt:lpstr>Pattern as catena &amp; its realisation</vt:lpstr>
      <vt:lpstr>Pattern as catena &amp; its realisation</vt:lpstr>
      <vt:lpstr>Pattern as catena &amp; its realisation</vt:lpstr>
      <vt:lpstr>A.  Lexically idiomatic correspondences</vt:lpstr>
      <vt:lpstr>A.  Lexically idiomatic correspondences</vt:lpstr>
      <vt:lpstr>Pattern as catena &amp; its realisation</vt:lpstr>
      <vt:lpstr>Pattern as catena &amp; its realisation</vt:lpstr>
      <vt:lpstr>A.  Lexically idiomatic correspondences</vt:lpstr>
      <vt:lpstr>Cross-linguistic challenges</vt:lpstr>
      <vt:lpstr>B.  Syntactically idiomatic expressions</vt:lpstr>
      <vt:lpstr>B.  Syntactically idiomatic expressions</vt:lpstr>
      <vt:lpstr>B.  Syntactically idiomatic expressions</vt:lpstr>
      <vt:lpstr>B.  Syntactically idiomatic expressions</vt:lpstr>
      <vt:lpstr>C.  Constructionally idiomatic expressions</vt:lpstr>
      <vt:lpstr>C.  Constructionally idiomatic expressions</vt:lpstr>
      <vt:lpstr>C.  Constructionally idiomatic expressions</vt:lpstr>
      <vt:lpstr>C.  Constructionally idiomatic expressions</vt:lpstr>
      <vt:lpstr>C.  Constructionally idiomatic expressions</vt:lpstr>
      <vt:lpstr>Micro-syntactic phenomena</vt:lpstr>
      <vt:lpstr>Next steps</vt:lpstr>
      <vt:lpstr>Afterthoughts</vt:lpstr>
      <vt:lpstr>The notion of catena “chain” </vt:lpstr>
      <vt:lpstr>PowerPoint Presentation</vt:lpstr>
      <vt:lpstr>Czech light verb constructions ( LFs)</vt:lpstr>
      <vt:lpstr>Czech light verb constructions ( LFs)</vt:lpstr>
      <vt:lpstr>Czech light verb constructions ( LFs)</vt:lpstr>
      <vt:lpstr>PowerPoint Presentation</vt:lpstr>
      <vt:lpstr>Czech idiomatic verbal constructions</vt:lpstr>
      <vt:lpstr>IVC properties: markedness </vt:lpstr>
      <vt:lpstr>IVC properties: figuration</vt:lpstr>
      <vt:lpstr>IVC properties: fixedness </vt:lpstr>
      <vt:lpstr>IVC properties: proverbiality</vt:lpstr>
      <vt:lpstr>IVC properties: informality</vt:lpstr>
      <vt:lpstr>PowerPoint Presentation</vt:lpstr>
      <vt:lpstr>LVCs</vt:lpstr>
      <vt:lpstr>PowerPoint Presentation</vt:lpstr>
      <vt:lpstr>PowerPoint Presentation</vt:lpstr>
      <vt:lpstr>Paraphrase – How?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2016-06-10T18:47:53Z</dcterms:created>
  <dcterms:modified xsi:type="dcterms:W3CDTF">2019-10-11T13:11:27Z</dcterms:modified>
</cp:coreProperties>
</file>