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9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892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07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Tutor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175" y="4584091"/>
            <a:ext cx="6803136" cy="502920"/>
          </a:xfrm>
        </p:spPr>
        <p:txBody>
          <a:bodyPr>
            <a:normAutofit/>
          </a:bodyPr>
          <a:lstStyle/>
          <a:p>
            <a:r>
              <a:rPr sz="2000" b="1" dirty="0"/>
              <a:t>Ein </a:t>
            </a:r>
            <a:r>
              <a:rPr sz="2000" b="1" dirty="0" err="1"/>
              <a:t>umfassendes</a:t>
            </a:r>
            <a:r>
              <a:rPr sz="2000" b="1" dirty="0"/>
              <a:t> </a:t>
            </a:r>
            <a:r>
              <a:rPr lang="en-US" sz="2000" b="1" dirty="0"/>
              <a:t>I</a:t>
            </a:r>
            <a:r>
              <a:rPr sz="2000" b="1" dirty="0"/>
              <a:t>nstrument für </a:t>
            </a:r>
            <a:r>
              <a:rPr sz="2000" b="1" dirty="0" err="1"/>
              <a:t>Lehrkräfte</a:t>
            </a:r>
            <a:endParaRPr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</a:t>
            </a:r>
            <a:r>
              <a:rPr sz="2400" dirty="0" err="1"/>
              <a:t>Lehrkräfte</a:t>
            </a:r>
            <a:r>
              <a:rPr sz="2400" dirty="0"/>
              <a:t> </a:t>
            </a:r>
            <a:r>
              <a:rPr sz="2400" dirty="0" err="1"/>
              <a:t>benötigen</a:t>
            </a:r>
            <a:r>
              <a:rPr sz="2400" dirty="0"/>
              <a:t> </a:t>
            </a:r>
            <a:r>
              <a:rPr sz="2400" dirty="0" err="1"/>
              <a:t>eine</a:t>
            </a:r>
            <a:r>
              <a:rPr sz="2400" dirty="0"/>
              <a:t> </a:t>
            </a:r>
            <a:r>
              <a:rPr sz="2400" dirty="0" err="1"/>
              <a:t>strukturierte</a:t>
            </a:r>
            <a:r>
              <a:rPr sz="2400" dirty="0"/>
              <a:t> </a:t>
            </a:r>
            <a:r>
              <a:rPr sz="2400" dirty="0" err="1"/>
              <a:t>Möglichkeit</a:t>
            </a:r>
            <a:r>
              <a:rPr sz="2400" dirty="0"/>
              <a:t> </a:t>
            </a:r>
            <a:r>
              <a:rPr sz="2400" dirty="0" err="1"/>
              <a:t>zur</a:t>
            </a:r>
            <a:r>
              <a:rPr sz="2400" dirty="0"/>
              <a:t> </a:t>
            </a:r>
            <a:r>
              <a:rPr sz="2400" dirty="0" err="1"/>
              <a:t>Dokumentation</a:t>
            </a:r>
            <a:r>
              <a:rPr sz="2400" dirty="0"/>
              <a:t> des </a:t>
            </a:r>
            <a:r>
              <a:rPr sz="2400" dirty="0" err="1"/>
              <a:t>Lernfortschritts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Traditionelle</a:t>
            </a:r>
            <a:r>
              <a:rPr sz="2400" dirty="0"/>
              <a:t> </a:t>
            </a:r>
            <a:r>
              <a:rPr sz="2400" dirty="0" err="1"/>
              <a:t>Methoden</a:t>
            </a:r>
            <a:r>
              <a:rPr sz="2400" dirty="0"/>
              <a:t> </a:t>
            </a:r>
            <a:r>
              <a:rPr sz="2400" dirty="0" err="1"/>
              <a:t>sind</a:t>
            </a:r>
            <a:r>
              <a:rPr sz="2400" dirty="0"/>
              <a:t> oft </a:t>
            </a:r>
            <a:r>
              <a:rPr sz="2400" dirty="0" err="1"/>
              <a:t>manuell</a:t>
            </a:r>
            <a:r>
              <a:rPr sz="2400" dirty="0"/>
              <a:t>, </a:t>
            </a:r>
            <a:r>
              <a:rPr sz="2400" dirty="0" err="1"/>
              <a:t>inkonsistent</a:t>
            </a:r>
            <a:r>
              <a:rPr sz="2400" dirty="0"/>
              <a:t> </a:t>
            </a:r>
            <a:r>
              <a:rPr sz="2400" dirty="0" err="1"/>
              <a:t>oder</a:t>
            </a:r>
            <a:r>
              <a:rPr sz="2400" dirty="0"/>
              <a:t> </a:t>
            </a:r>
            <a:r>
              <a:rPr sz="2400" dirty="0" err="1"/>
              <a:t>ineffizient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Terminplanung</a:t>
            </a:r>
            <a:r>
              <a:rPr sz="2400" dirty="0"/>
              <a:t> und </a:t>
            </a:r>
            <a:r>
              <a:rPr sz="2400" dirty="0" err="1"/>
              <a:t>Abrechnung</a:t>
            </a:r>
            <a:r>
              <a:rPr sz="2400" dirty="0"/>
              <a:t> </a:t>
            </a:r>
            <a:r>
              <a:rPr sz="2400" dirty="0" err="1"/>
              <a:t>werden</a:t>
            </a:r>
            <a:r>
              <a:rPr sz="2400" dirty="0"/>
              <a:t> </a:t>
            </a:r>
            <a:r>
              <a:rPr sz="2400" dirty="0" err="1"/>
              <a:t>häufig</a:t>
            </a:r>
            <a:r>
              <a:rPr sz="2400" dirty="0"/>
              <a:t> in </a:t>
            </a:r>
            <a:r>
              <a:rPr sz="2400" dirty="0" err="1"/>
              <a:t>separaten</a:t>
            </a:r>
            <a:r>
              <a:rPr sz="2400" dirty="0"/>
              <a:t> </a:t>
            </a:r>
            <a:r>
              <a:rPr sz="2400" dirty="0" err="1"/>
              <a:t>Systemen</a:t>
            </a:r>
            <a:r>
              <a:rPr sz="2400" dirty="0"/>
              <a:t> </a:t>
            </a:r>
            <a:r>
              <a:rPr sz="2400" dirty="0" err="1"/>
              <a:t>verwaltet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Lösung – Tutor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48" y="2136114"/>
            <a:ext cx="7680960" cy="3931920"/>
          </a:xfrm>
        </p:spPr>
        <p:txBody>
          <a:bodyPr>
            <a:normAutofit/>
          </a:bodyPr>
          <a:lstStyle/>
          <a:p>
            <a:r>
              <a:rPr sz="2400" dirty="0"/>
              <a:t> </a:t>
            </a:r>
            <a:r>
              <a:rPr sz="2400" dirty="0" err="1"/>
              <a:t>Webanwendung</a:t>
            </a:r>
            <a:r>
              <a:rPr sz="2400" dirty="0"/>
              <a:t> </a:t>
            </a:r>
            <a:r>
              <a:rPr sz="2400" dirty="0" err="1"/>
              <a:t>zur</a:t>
            </a:r>
            <a:r>
              <a:rPr sz="2400" dirty="0"/>
              <a:t> </a:t>
            </a:r>
            <a:r>
              <a:rPr sz="2400" dirty="0" err="1"/>
              <a:t>Verwaltung</a:t>
            </a:r>
            <a:r>
              <a:rPr sz="2400" dirty="0"/>
              <a:t> von </a:t>
            </a:r>
            <a:r>
              <a:rPr sz="2400" dirty="0" err="1"/>
              <a:t>Schülern</a:t>
            </a:r>
            <a:r>
              <a:rPr sz="2400" dirty="0"/>
              <a:t>, </a:t>
            </a:r>
            <a:r>
              <a:rPr sz="2400" dirty="0" err="1"/>
              <a:t>Terminen</a:t>
            </a:r>
            <a:r>
              <a:rPr sz="2400" dirty="0"/>
              <a:t> und </a:t>
            </a:r>
            <a:r>
              <a:rPr sz="2400" dirty="0" err="1"/>
              <a:t>Abrechnungen</a:t>
            </a:r>
            <a:r>
              <a:rPr sz="2400" dirty="0"/>
              <a:t> für </a:t>
            </a:r>
            <a:r>
              <a:rPr sz="2400" dirty="0" err="1"/>
              <a:t>Tutor:innen</a:t>
            </a:r>
            <a:r>
              <a:rPr sz="2400" dirty="0"/>
              <a:t>.</a:t>
            </a:r>
            <a:endParaRPr lang="en-US" sz="2400" dirty="0"/>
          </a:p>
          <a:p>
            <a:r>
              <a:rPr lang="en-US" sz="2400" dirty="0"/>
              <a:t> </a:t>
            </a:r>
            <a:r>
              <a:rPr sz="2400" dirty="0"/>
              <a:t>Alle </a:t>
            </a:r>
            <a:r>
              <a:rPr sz="2400" dirty="0" err="1"/>
              <a:t>wichtigen</a:t>
            </a:r>
            <a:r>
              <a:rPr sz="2400" dirty="0"/>
              <a:t> </a:t>
            </a:r>
            <a:r>
              <a:rPr sz="2400" dirty="0" err="1"/>
              <a:t>Funktionen</a:t>
            </a:r>
            <a:r>
              <a:rPr sz="2400" dirty="0"/>
              <a:t> in </a:t>
            </a:r>
            <a:r>
              <a:rPr sz="2400" dirty="0" err="1"/>
              <a:t>einer</a:t>
            </a:r>
            <a:r>
              <a:rPr sz="2400" dirty="0"/>
              <a:t> </a:t>
            </a:r>
            <a:r>
              <a:rPr sz="2400" dirty="0" err="1"/>
              <a:t>einzigen</a:t>
            </a:r>
            <a:r>
              <a:rPr sz="2400" dirty="0"/>
              <a:t> </a:t>
            </a:r>
            <a:r>
              <a:rPr sz="2400" dirty="0" err="1"/>
              <a:t>Anwendung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Hauptfunktionen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</a:t>
            </a:r>
            <a:r>
              <a:rPr sz="2400" dirty="0" err="1"/>
              <a:t>Benutzerregistrierung</a:t>
            </a:r>
            <a:r>
              <a:rPr sz="2400" dirty="0"/>
              <a:t>: </a:t>
            </a:r>
            <a:r>
              <a:rPr sz="2400" dirty="0" err="1"/>
              <a:t>Individuelle</a:t>
            </a:r>
            <a:r>
              <a:rPr sz="2400" dirty="0"/>
              <a:t> </a:t>
            </a:r>
            <a:r>
              <a:rPr sz="2400" dirty="0" err="1"/>
              <a:t>Konten</a:t>
            </a:r>
            <a:r>
              <a:rPr sz="2400" dirty="0"/>
              <a:t> für </a:t>
            </a:r>
            <a:r>
              <a:rPr sz="2400" dirty="0" err="1"/>
              <a:t>Tutor:innen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Schülerverwaltung</a:t>
            </a:r>
            <a:r>
              <a:rPr sz="2400" dirty="0"/>
              <a:t>: </a:t>
            </a:r>
            <a:r>
              <a:rPr sz="2400" dirty="0" err="1"/>
              <a:t>Schülerprofile</a:t>
            </a:r>
            <a:r>
              <a:rPr sz="2400" dirty="0"/>
              <a:t> </a:t>
            </a:r>
            <a:r>
              <a:rPr sz="2400" dirty="0" err="1"/>
              <a:t>anlegen</a:t>
            </a:r>
            <a:r>
              <a:rPr sz="2400" dirty="0"/>
              <a:t> und </a:t>
            </a:r>
            <a:r>
              <a:rPr sz="2400" dirty="0" err="1"/>
              <a:t>verwalten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Terminplanung</a:t>
            </a:r>
            <a:r>
              <a:rPr sz="2400" dirty="0"/>
              <a:t>: </a:t>
            </a:r>
            <a:r>
              <a:rPr sz="2400" dirty="0" err="1"/>
              <a:t>Sitzungen</a:t>
            </a:r>
            <a:r>
              <a:rPr sz="2400" dirty="0"/>
              <a:t> </a:t>
            </a:r>
            <a:r>
              <a:rPr sz="2400" dirty="0" err="1"/>
              <a:t>mit</a:t>
            </a:r>
            <a:r>
              <a:rPr sz="2400" dirty="0"/>
              <a:t> </a:t>
            </a:r>
            <a:r>
              <a:rPr sz="2400" dirty="0" err="1"/>
              <a:t>Schülern</a:t>
            </a:r>
            <a:r>
              <a:rPr sz="2400" dirty="0"/>
              <a:t> </a:t>
            </a:r>
            <a:r>
              <a:rPr sz="2400" dirty="0" err="1"/>
              <a:t>planen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Kalenderintegration</a:t>
            </a:r>
            <a:r>
              <a:rPr sz="2400" dirty="0"/>
              <a:t>: </a:t>
            </a:r>
            <a:r>
              <a:rPr sz="2400" dirty="0" err="1"/>
              <a:t>Übersicht</a:t>
            </a:r>
            <a:r>
              <a:rPr sz="2400" dirty="0"/>
              <a:t> </a:t>
            </a:r>
            <a:r>
              <a:rPr sz="2400" dirty="0" err="1"/>
              <a:t>aller</a:t>
            </a:r>
            <a:r>
              <a:rPr sz="2400" dirty="0"/>
              <a:t> </a:t>
            </a:r>
            <a:r>
              <a:rPr sz="2400" dirty="0" err="1"/>
              <a:t>bevorstehenden</a:t>
            </a:r>
            <a:r>
              <a:rPr sz="2400" dirty="0"/>
              <a:t> </a:t>
            </a:r>
            <a:r>
              <a:rPr sz="2400" dirty="0" err="1"/>
              <a:t>Termine</a:t>
            </a:r>
            <a:r>
              <a:rPr sz="2400" dirty="0"/>
              <a:t>.</a:t>
            </a:r>
          </a:p>
          <a:p>
            <a:r>
              <a:rPr sz="2400" dirty="0"/>
              <a:t> </a:t>
            </a:r>
            <a:r>
              <a:rPr sz="2400" dirty="0" err="1"/>
              <a:t>Rechnungsstellung</a:t>
            </a:r>
            <a:r>
              <a:rPr sz="2400" dirty="0"/>
              <a:t>: </a:t>
            </a:r>
            <a:r>
              <a:rPr sz="2400" dirty="0" err="1"/>
              <a:t>Erstellung</a:t>
            </a:r>
            <a:r>
              <a:rPr sz="2400" dirty="0"/>
              <a:t> und </a:t>
            </a:r>
            <a:r>
              <a:rPr sz="2400" dirty="0" err="1"/>
              <a:t>Versand</a:t>
            </a:r>
            <a:r>
              <a:rPr sz="2400" dirty="0"/>
              <a:t> von </a:t>
            </a:r>
            <a:r>
              <a:rPr sz="2400" dirty="0" err="1"/>
              <a:t>Rechnungen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Backend: Node.js (</a:t>
            </a:r>
            <a:r>
              <a:rPr lang="en-US" sz="2400" dirty="0"/>
              <a:t>Express)</a:t>
            </a:r>
            <a:endParaRPr sz="2400" dirty="0"/>
          </a:p>
          <a:p>
            <a:r>
              <a:rPr sz="2400" dirty="0"/>
              <a:t> </a:t>
            </a:r>
            <a:r>
              <a:rPr sz="2400" dirty="0" err="1"/>
              <a:t>Datenbank</a:t>
            </a:r>
            <a:r>
              <a:rPr sz="2400" dirty="0"/>
              <a:t>: MongoDB</a:t>
            </a:r>
          </a:p>
          <a:p>
            <a:r>
              <a:rPr sz="2400" dirty="0"/>
              <a:t> Frontend: ( HTML/CSS </a:t>
            </a:r>
            <a:r>
              <a:rPr lang="en-US" sz="2400" dirty="0"/>
              <a:t>und Vanilla Java Script</a:t>
            </a:r>
            <a:r>
              <a:rPr sz="2400" dirty="0"/>
              <a:t>)</a:t>
            </a:r>
          </a:p>
          <a:p>
            <a:r>
              <a:rPr sz="2400" dirty="0"/>
              <a:t> </a:t>
            </a:r>
            <a:r>
              <a:rPr sz="2400" dirty="0" err="1"/>
              <a:t>Weitere</a:t>
            </a:r>
            <a:r>
              <a:rPr sz="2400" dirty="0"/>
              <a:t> Tools:</a:t>
            </a:r>
            <a:r>
              <a:rPr lang="en-US" sz="2400" dirty="0"/>
              <a:t> </a:t>
            </a:r>
            <a:r>
              <a:rPr sz="2400" dirty="0"/>
              <a:t>Mongoose, Passport.js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Benutzerfluss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1. Registrierung/Anmeldung</a:t>
            </a:r>
          </a:p>
          <a:p>
            <a:r>
              <a:rPr sz="2400"/>
              <a:t>2. Schüler hinzufügen</a:t>
            </a:r>
          </a:p>
          <a:p>
            <a:r>
              <a:rPr sz="2400"/>
              <a:t>3. Termine buchen</a:t>
            </a:r>
          </a:p>
          <a:p>
            <a:r>
              <a:rPr sz="2400"/>
              <a:t>4. Kalender anzeigen</a:t>
            </a:r>
          </a:p>
          <a:p>
            <a:r>
              <a:rPr sz="2400"/>
              <a:t>5. Rechnungen erstellen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Zukünftige</a:t>
            </a:r>
            <a:r>
              <a:rPr dirty="0"/>
              <a:t> </a:t>
            </a:r>
            <a:r>
              <a:rPr dirty="0" err="1"/>
              <a:t>Erweiterungen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</a:t>
            </a:r>
            <a:r>
              <a:rPr sz="2400" dirty="0" err="1"/>
              <a:t>Benachrichtigungen</a:t>
            </a:r>
            <a:r>
              <a:rPr sz="2400" dirty="0"/>
              <a:t> für </a:t>
            </a:r>
            <a:r>
              <a:rPr sz="2400" dirty="0" err="1"/>
              <a:t>bevorstehende</a:t>
            </a:r>
            <a:r>
              <a:rPr sz="2400" dirty="0"/>
              <a:t> </a:t>
            </a:r>
            <a:r>
              <a:rPr sz="2400" dirty="0" err="1"/>
              <a:t>Termine</a:t>
            </a:r>
            <a:endParaRPr sz="2400" dirty="0"/>
          </a:p>
          <a:p>
            <a:r>
              <a:rPr lang="en-US" sz="2400" dirty="0"/>
              <a:t> Dashboard und </a:t>
            </a:r>
            <a:r>
              <a:rPr lang="en-US" sz="2400" dirty="0" err="1"/>
              <a:t>Benutzerprofilen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de-DE" sz="2400" dirty="0"/>
              <a:t>Download-/Upload-Möglichkeit für Dokumente           zur Fortschrittsverfolgung</a:t>
            </a:r>
            <a:endParaRPr lang="en-US" sz="2400" dirty="0"/>
          </a:p>
          <a:p>
            <a:r>
              <a:rPr sz="2400" dirty="0"/>
              <a:t> Mobile App-Version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Tutor Notebook?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</a:t>
            </a:r>
            <a:r>
              <a:rPr sz="2400" dirty="0" err="1"/>
              <a:t>Zentralisiert</a:t>
            </a:r>
            <a:r>
              <a:rPr sz="2400" dirty="0"/>
              <a:t> alle </a:t>
            </a:r>
            <a:r>
              <a:rPr sz="2400" dirty="0" err="1"/>
              <a:t>wichtigen</a:t>
            </a:r>
            <a:r>
              <a:rPr sz="2400" dirty="0"/>
              <a:t> </a:t>
            </a:r>
            <a:r>
              <a:rPr sz="2400" dirty="0" err="1"/>
              <a:t>Abläufe</a:t>
            </a:r>
            <a:r>
              <a:rPr sz="2400" dirty="0"/>
              <a:t> für </a:t>
            </a:r>
            <a:r>
              <a:rPr sz="2400" dirty="0" err="1"/>
              <a:t>Tutor:innen</a:t>
            </a:r>
            <a:endParaRPr sz="2400" dirty="0"/>
          </a:p>
          <a:p>
            <a:r>
              <a:rPr sz="2400" dirty="0"/>
              <a:t> Spart Zeit und </a:t>
            </a:r>
            <a:r>
              <a:rPr sz="2400" dirty="0" err="1"/>
              <a:t>reduziert</a:t>
            </a:r>
            <a:r>
              <a:rPr sz="2400" dirty="0"/>
              <a:t> Fehler</a:t>
            </a:r>
          </a:p>
          <a:p>
            <a:r>
              <a:rPr sz="2400" dirty="0"/>
              <a:t> Moderne, </a:t>
            </a:r>
            <a:r>
              <a:rPr sz="2400" dirty="0" err="1"/>
              <a:t>skalierbare</a:t>
            </a:r>
            <a:r>
              <a:rPr sz="2400" dirty="0"/>
              <a:t> </a:t>
            </a:r>
            <a:r>
              <a:rPr sz="2400" dirty="0" err="1"/>
              <a:t>Webtechnologie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Vielen Dank!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Fragen</a:t>
            </a:r>
            <a:r>
              <a:rPr sz="2400" dirty="0"/>
              <a:t>?</a:t>
            </a:r>
          </a:p>
          <a:p>
            <a:endParaRPr sz="2400" dirty="0"/>
          </a:p>
          <a:p>
            <a:r>
              <a:rPr sz="2400" dirty="0" err="1"/>
              <a:t>Kontakt</a:t>
            </a:r>
            <a:r>
              <a:rPr sz="2400" dirty="0"/>
              <a:t> / Git</a:t>
            </a:r>
            <a:r>
              <a:rPr lang="en-US" sz="2400" dirty="0"/>
              <a:t>Lab</a:t>
            </a:r>
            <a:r>
              <a:rPr sz="2400"/>
              <a:t>: </a:t>
            </a:r>
            <a:r>
              <a:rPr lang="en-US" sz="2400"/>
              <a:t>https://gitlab.com/slavrab/my-diploma-project</a:t>
            </a:r>
            <a:endParaRPr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586</TotalTime>
  <Words>238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Tutor Notebook</vt:lpstr>
      <vt:lpstr>Das Problem</vt:lpstr>
      <vt:lpstr>Die Lösung – Tutor Notebook</vt:lpstr>
      <vt:lpstr>Hauptfunktionen</vt:lpstr>
      <vt:lpstr>Technologiestack</vt:lpstr>
      <vt:lpstr>Benutzerfluss</vt:lpstr>
      <vt:lpstr>Zukünftige Erweiterungen</vt:lpstr>
      <vt:lpstr>Warum Tutor Notebook?</vt:lpstr>
      <vt:lpstr>Vielen Dank!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Ivancevic, Slavica</cp:lastModifiedBy>
  <cp:revision>8</cp:revision>
  <dcterms:created xsi:type="dcterms:W3CDTF">2013-01-27T09:14:16Z</dcterms:created>
  <dcterms:modified xsi:type="dcterms:W3CDTF">2025-06-22T18:57:05Z</dcterms:modified>
  <cp:category/>
</cp:coreProperties>
</file>