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70" r:id="rId4"/>
    <p:sldId id="258" r:id="rId5"/>
    <p:sldId id="259" r:id="rId6"/>
    <p:sldId id="269" r:id="rId7"/>
    <p:sldId id="260" r:id="rId8"/>
    <p:sldId id="261" r:id="rId9"/>
    <p:sldId id="263" r:id="rId10"/>
    <p:sldId id="264" r:id="rId11"/>
    <p:sldId id="268" r:id="rId12"/>
    <p:sldId id="265" r:id="rId13"/>
    <p:sldId id="266" r:id="rId14"/>
    <p:sldId id="267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33AC0-C07D-4B05-8D71-FB8A10FBDE22}" v="202" dt="2022-12-21T20:10:51.820"/>
    <p1510:client id="{323896DA-4528-456E-8BAC-B71B5A619A73}" v="1517" dt="2022-12-20T22:11:55.399"/>
    <p1510:client id="{3CA1250B-3A6C-4067-AA3D-80CCB435DA9D}" v="243" dt="2022-12-20T20:25:21.187"/>
    <p1510:client id="{6C9B97C9-36AE-454B-A5B5-8C67C82CEEC1}" v="16" dt="2022-12-20T19:53:54.814"/>
    <p1510:client id="{C70D5FB5-26BD-4EF7-88CB-30E42EDEE107}" v="227" dt="2022-12-21T19:57:5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занов Глеб" userId="ca08398dcb183abb" providerId="Windows Live" clId="Web-{323896DA-4528-456E-8BAC-B71B5A619A73}"/>
    <pc:docChg chg="addSld modSld">
      <pc:chgData name="Мазанов Глеб" userId="ca08398dcb183abb" providerId="Windows Live" clId="Web-{323896DA-4528-456E-8BAC-B71B5A619A73}" dt="2022-12-20T22:11:55.399" v="945" actId="1076"/>
      <pc:docMkLst>
        <pc:docMk/>
      </pc:docMkLst>
      <pc:sldChg chg="modSp">
        <pc:chgData name="Мазанов Глеб" userId="ca08398dcb183abb" providerId="Windows Live" clId="Web-{323896DA-4528-456E-8BAC-B71B5A619A73}" dt="2022-12-20T21:14:37.586" v="4" actId="20577"/>
        <pc:sldMkLst>
          <pc:docMk/>
          <pc:sldMk cId="3526572948" sldId="260"/>
        </pc:sldMkLst>
        <pc:spChg chg="mod">
          <ac:chgData name="Мазанов Глеб" userId="ca08398dcb183abb" providerId="Windows Live" clId="Web-{323896DA-4528-456E-8BAC-B71B5A619A73}" dt="2022-12-20T21:14:37.586" v="4" actId="20577"/>
          <ac:spMkLst>
            <pc:docMk/>
            <pc:sldMk cId="3526572948" sldId="260"/>
            <ac:spMk id="2" creationId="{8E504608-600F-C9C3-0A95-6DC88A5A71C8}"/>
          </ac:spMkLst>
        </pc:spChg>
      </pc:sldChg>
      <pc:sldChg chg="addSp delSp modSp">
        <pc:chgData name="Мазанов Глеб" userId="ca08398dcb183abb" providerId="Windows Live" clId="Web-{323896DA-4528-456E-8BAC-B71B5A619A73}" dt="2022-12-20T21:25:51.105" v="153" actId="20577"/>
        <pc:sldMkLst>
          <pc:docMk/>
          <pc:sldMk cId="2076310249" sldId="263"/>
        </pc:sldMkLst>
        <pc:spChg chg="mod">
          <ac:chgData name="Мазанов Глеб" userId="ca08398dcb183abb" providerId="Windows Live" clId="Web-{323896DA-4528-456E-8BAC-B71B5A619A73}" dt="2022-12-20T21:25:51.105" v="153" actId="20577"/>
          <ac:spMkLst>
            <pc:docMk/>
            <pc:sldMk cId="2076310249" sldId="263"/>
            <ac:spMk id="2" creationId="{1F390002-E510-BB05-EE6F-DE4CD2CD1FC9}"/>
          </ac:spMkLst>
        </pc:spChg>
        <pc:spChg chg="del">
          <ac:chgData name="Мазанов Глеб" userId="ca08398dcb183abb" providerId="Windows Live" clId="Web-{323896DA-4528-456E-8BAC-B71B5A619A73}" dt="2022-12-20T21:15:52.885" v="5"/>
          <ac:spMkLst>
            <pc:docMk/>
            <pc:sldMk cId="2076310249" sldId="263"/>
            <ac:spMk id="3" creationId="{A3606F19-EE37-3CDC-5985-940882103A9C}"/>
          </ac:spMkLst>
        </pc:spChg>
        <pc:spChg chg="add del mod">
          <ac:chgData name="Мазанов Глеб" userId="ca08398dcb183abb" providerId="Windows Live" clId="Web-{323896DA-4528-456E-8BAC-B71B5A619A73}" dt="2022-12-20T21:16:00.307" v="7"/>
          <ac:spMkLst>
            <pc:docMk/>
            <pc:sldMk cId="2076310249" sldId="263"/>
            <ac:spMk id="6" creationId="{7153A67B-1FD1-C154-574E-7C36B598BB3C}"/>
          </ac:spMkLst>
        </pc:spChg>
        <pc:spChg chg="add mod">
          <ac:chgData name="Мазанов Глеб" userId="ca08398dcb183abb" providerId="Windows Live" clId="Web-{323896DA-4528-456E-8BAC-B71B5A619A73}" dt="2022-12-20T21:24:46.447" v="135" actId="20577"/>
          <ac:spMkLst>
            <pc:docMk/>
            <pc:sldMk cId="2076310249" sldId="263"/>
            <ac:spMk id="7" creationId="{4076EDD3-9D9B-EC1A-9827-5B43EB1579B2}"/>
          </ac:spMkLst>
        </pc:spChg>
        <pc:spChg chg="add mod">
          <ac:chgData name="Мазанов Глеб" userId="ca08398dcb183abb" providerId="Windows Live" clId="Web-{323896DA-4528-456E-8BAC-B71B5A619A73}" dt="2022-12-20T21:25:14.135" v="143" actId="1076"/>
          <ac:spMkLst>
            <pc:docMk/>
            <pc:sldMk cId="2076310249" sldId="263"/>
            <ac:spMk id="11" creationId="{CE50AE65-9DD1-39D0-886E-EED37A72AE69}"/>
          </ac:spMkLst>
        </pc:spChg>
        <pc:spChg chg="add mod">
          <ac:chgData name="Мазанов Глеб" userId="ca08398dcb183abb" providerId="Windows Live" clId="Web-{323896DA-4528-456E-8BAC-B71B5A619A73}" dt="2022-12-20T21:25:17.463" v="144" actId="1076"/>
          <ac:spMkLst>
            <pc:docMk/>
            <pc:sldMk cId="2076310249" sldId="263"/>
            <ac:spMk id="12" creationId="{E50D984F-4286-7B3B-7CAF-7A426A8B1756}"/>
          </ac:spMkLst>
        </pc:spChg>
        <pc:picChg chg="add del mod ord">
          <ac:chgData name="Мазанов Глеб" userId="ca08398dcb183abb" providerId="Windows Live" clId="Web-{323896DA-4528-456E-8BAC-B71B5A619A73}" dt="2022-12-20T21:24:52.697" v="136" actId="1076"/>
          <ac:picMkLst>
            <pc:docMk/>
            <pc:sldMk cId="2076310249" sldId="263"/>
            <ac:picMk id="4" creationId="{817952AE-C3DD-9B7A-C48F-2D55906E710C}"/>
          </ac:picMkLst>
        </pc:picChg>
        <pc:picChg chg="add del mod">
          <ac:chgData name="Мазанов Глеб" userId="ca08398dcb183abb" providerId="Windows Live" clId="Web-{323896DA-4528-456E-8BAC-B71B5A619A73}" dt="2022-12-20T21:22:20.802" v="107"/>
          <ac:picMkLst>
            <pc:docMk/>
            <pc:sldMk cId="2076310249" sldId="263"/>
            <ac:picMk id="8" creationId="{9A9C0E29-EDA3-F2C3-CF7E-E08D1E1BA584}"/>
          </ac:picMkLst>
        </pc:picChg>
        <pc:picChg chg="add del mod">
          <ac:chgData name="Мазанов Глеб" userId="ca08398dcb183abb" providerId="Windows Live" clId="Web-{323896DA-4528-456E-8BAC-B71B5A619A73}" dt="2022-12-20T21:18:44.828" v="60"/>
          <ac:picMkLst>
            <pc:docMk/>
            <pc:sldMk cId="2076310249" sldId="263"/>
            <ac:picMk id="9" creationId="{C97CD685-CA4C-8531-8CA3-4ECB8F941E07}"/>
          </ac:picMkLst>
        </pc:picChg>
        <pc:picChg chg="add del mod">
          <ac:chgData name="Мазанов Глеб" userId="ca08398dcb183abb" providerId="Windows Live" clId="Web-{323896DA-4528-456E-8BAC-B71B5A619A73}" dt="2022-12-20T21:22:21.427" v="108"/>
          <ac:picMkLst>
            <pc:docMk/>
            <pc:sldMk cId="2076310249" sldId="263"/>
            <ac:picMk id="10" creationId="{D6A16670-A0FE-9B21-DFA8-7DF8F9CAC049}"/>
          </ac:picMkLst>
        </pc:picChg>
        <pc:picChg chg="add mod">
          <ac:chgData name="Мазанов Глеб" userId="ca08398dcb183abb" providerId="Windows Live" clId="Web-{323896DA-4528-456E-8BAC-B71B5A619A73}" dt="2022-12-20T21:24:31.446" v="128" actId="14100"/>
          <ac:picMkLst>
            <pc:docMk/>
            <pc:sldMk cId="2076310249" sldId="263"/>
            <ac:picMk id="13" creationId="{083F2EBA-DB5D-770E-E472-EBF787EF212D}"/>
          </ac:picMkLst>
        </pc:picChg>
        <pc:picChg chg="add mod">
          <ac:chgData name="Мазанов Глеб" userId="ca08398dcb183abb" providerId="Windows Live" clId="Web-{323896DA-4528-456E-8BAC-B71B5A619A73}" dt="2022-12-20T21:25:24.557" v="146" actId="14100"/>
          <ac:picMkLst>
            <pc:docMk/>
            <pc:sldMk cId="2076310249" sldId="263"/>
            <ac:picMk id="14" creationId="{B2B6AEC2-6B3B-C53D-8807-0EDBACDCAFBA}"/>
          </ac:picMkLst>
        </pc:picChg>
        <pc:picChg chg="add mod">
          <ac:chgData name="Мазанов Глеб" userId="ca08398dcb183abb" providerId="Windows Live" clId="Web-{323896DA-4528-456E-8BAC-B71B5A619A73}" dt="2022-12-20T21:25:38.526" v="152" actId="1076"/>
          <ac:picMkLst>
            <pc:docMk/>
            <pc:sldMk cId="2076310249" sldId="263"/>
            <ac:picMk id="15" creationId="{E234AFC5-09DA-7B72-2F8A-03A4FFDCB163}"/>
          </ac:picMkLst>
        </pc:picChg>
        <pc:picChg chg="add mod">
          <ac:chgData name="Мазанов Глеб" userId="ca08398dcb183abb" providerId="Windows Live" clId="Web-{323896DA-4528-456E-8BAC-B71B5A619A73}" dt="2022-12-20T21:25:35.776" v="151" actId="1076"/>
          <ac:picMkLst>
            <pc:docMk/>
            <pc:sldMk cId="2076310249" sldId="263"/>
            <ac:picMk id="16" creationId="{40838C09-C39F-3EB2-BCEA-0C927B781BE3}"/>
          </ac:picMkLst>
        </pc:picChg>
      </pc:sldChg>
      <pc:sldChg chg="addSp delSp modSp new">
        <pc:chgData name="Мазанов Глеб" userId="ca08398dcb183abb" providerId="Windows Live" clId="Web-{323896DA-4528-456E-8BAC-B71B5A619A73}" dt="2022-12-20T21:50:20.395" v="513" actId="1076"/>
        <pc:sldMkLst>
          <pc:docMk/>
          <pc:sldMk cId="1909505244" sldId="264"/>
        </pc:sldMkLst>
        <pc:spChg chg="mod">
          <ac:chgData name="Мазанов Глеб" userId="ca08398dcb183abb" providerId="Windows Live" clId="Web-{323896DA-4528-456E-8BAC-B71B5A619A73}" dt="2022-12-20T21:31:28.020" v="290" actId="1076"/>
          <ac:spMkLst>
            <pc:docMk/>
            <pc:sldMk cId="1909505244" sldId="264"/>
            <ac:spMk id="2" creationId="{106FC765-9989-96B4-8BD7-5C70C1C4D5D6}"/>
          </ac:spMkLst>
        </pc:spChg>
        <pc:spChg chg="del">
          <ac:chgData name="Мазанов Глеб" userId="ca08398dcb183abb" providerId="Windows Live" clId="Web-{323896DA-4528-456E-8BAC-B71B5A619A73}" dt="2022-12-20T21:27:22.107" v="158"/>
          <ac:spMkLst>
            <pc:docMk/>
            <pc:sldMk cId="1909505244" sldId="264"/>
            <ac:spMk id="3" creationId="{314884D3-304D-9E28-3507-D470232050DC}"/>
          </ac:spMkLst>
        </pc:spChg>
        <pc:spChg chg="add mod">
          <ac:chgData name="Мазанов Глеб" userId="ca08398dcb183abb" providerId="Windows Live" clId="Web-{323896DA-4528-456E-8BAC-B71B5A619A73}" dt="2022-12-20T21:50:17.067" v="512" actId="20577"/>
          <ac:spMkLst>
            <pc:docMk/>
            <pc:sldMk cId="1909505244" sldId="264"/>
            <ac:spMk id="5" creationId="{F0E38D41-BCA7-1093-8390-E3E71B8B72FA}"/>
          </ac:spMkLst>
        </pc:spChg>
        <pc:picChg chg="add mod ord">
          <ac:chgData name="Мазанов Глеб" userId="ca08398dcb183abb" providerId="Windows Live" clId="Web-{323896DA-4528-456E-8BAC-B71B5A619A73}" dt="2022-12-20T21:31:32.895" v="292" actId="14100"/>
          <ac:picMkLst>
            <pc:docMk/>
            <pc:sldMk cId="1909505244" sldId="264"/>
            <ac:picMk id="4" creationId="{059FE3F8-4C0E-FDAB-457D-5011900C9118}"/>
          </ac:picMkLst>
        </pc:picChg>
        <pc:picChg chg="add mod">
          <ac:chgData name="Мазанов Глеб" userId="ca08398dcb183abb" providerId="Windows Live" clId="Web-{323896DA-4528-456E-8BAC-B71B5A619A73}" dt="2022-12-20T21:50:20.395" v="513" actId="1076"/>
          <ac:picMkLst>
            <pc:docMk/>
            <pc:sldMk cId="1909505244" sldId="264"/>
            <ac:picMk id="6" creationId="{DA8C775C-2F32-B9E6-5CFB-C711D691AFD2}"/>
          </ac:picMkLst>
        </pc:picChg>
        <pc:picChg chg="add mod">
          <ac:chgData name="Мазанов Глеб" userId="ca08398dcb183abb" providerId="Windows Live" clId="Web-{323896DA-4528-456E-8BAC-B71B5A619A73}" dt="2022-12-20T21:44:16.213" v="368" actId="1076"/>
          <ac:picMkLst>
            <pc:docMk/>
            <pc:sldMk cId="1909505244" sldId="264"/>
            <ac:picMk id="7" creationId="{E30D9C17-D577-DFFA-45D6-A67D0670E138}"/>
          </ac:picMkLst>
        </pc:picChg>
        <pc:picChg chg="add mod">
          <ac:chgData name="Мазанов Глеб" userId="ca08398dcb183abb" providerId="Windows Live" clId="Web-{323896DA-4528-456E-8BAC-B71B5A619A73}" dt="2022-12-20T21:46:53.546" v="438" actId="14100"/>
          <ac:picMkLst>
            <pc:docMk/>
            <pc:sldMk cId="1909505244" sldId="264"/>
            <ac:picMk id="8" creationId="{0CEB1939-05B3-69AF-8F4D-DD41FDD9020C}"/>
          </ac:picMkLst>
        </pc:picChg>
        <pc:picChg chg="add mod">
          <ac:chgData name="Мазанов Глеб" userId="ca08398dcb183abb" providerId="Windows Live" clId="Web-{323896DA-4528-456E-8BAC-B71B5A619A73}" dt="2022-12-20T21:47:32.187" v="453" actId="1076"/>
          <ac:picMkLst>
            <pc:docMk/>
            <pc:sldMk cId="1909505244" sldId="264"/>
            <ac:picMk id="9" creationId="{530493F3-1A86-EE02-F41E-358EFE2DF7CC}"/>
          </ac:picMkLst>
        </pc:picChg>
        <pc:picChg chg="add mod">
          <ac:chgData name="Мазанов Глеб" userId="ca08398dcb183abb" providerId="Windows Live" clId="Web-{323896DA-4528-456E-8BAC-B71B5A619A73}" dt="2022-12-20T21:50:03.426" v="507" actId="1076"/>
          <ac:picMkLst>
            <pc:docMk/>
            <pc:sldMk cId="1909505244" sldId="264"/>
            <ac:picMk id="10" creationId="{9BBB90DE-2A49-4F57-1F77-8EE32D39BAEA}"/>
          </ac:picMkLst>
        </pc:picChg>
      </pc:sldChg>
      <pc:sldChg chg="addSp delSp modSp new">
        <pc:chgData name="Мазанов Глеб" userId="ca08398dcb183abb" providerId="Windows Live" clId="Web-{323896DA-4528-456E-8BAC-B71B5A619A73}" dt="2022-12-20T21:53:27.650" v="545" actId="1076"/>
        <pc:sldMkLst>
          <pc:docMk/>
          <pc:sldMk cId="1814808862" sldId="265"/>
        </pc:sldMkLst>
        <pc:spChg chg="mod">
          <ac:chgData name="Мазанов Глеб" userId="ca08398dcb183abb" providerId="Windows Live" clId="Web-{323896DA-4528-456E-8BAC-B71B5A619A73}" dt="2022-12-20T21:53:25.306" v="544" actId="20577"/>
          <ac:spMkLst>
            <pc:docMk/>
            <pc:sldMk cId="1814808862" sldId="265"/>
            <ac:spMk id="2" creationId="{4D381ECC-EFEF-E179-3865-C57177D9F1C6}"/>
          </ac:spMkLst>
        </pc:spChg>
        <pc:spChg chg="del mod">
          <ac:chgData name="Мазанов Глеб" userId="ca08398dcb183abb" providerId="Windows Live" clId="Web-{323896DA-4528-456E-8BAC-B71B5A619A73}" dt="2022-12-20T21:51:41.054" v="515"/>
          <ac:spMkLst>
            <pc:docMk/>
            <pc:sldMk cId="1814808862" sldId="265"/>
            <ac:spMk id="3" creationId="{4A996A51-2328-6712-7253-9DB32976FF10}"/>
          </ac:spMkLst>
        </pc:spChg>
        <pc:picChg chg="add mod">
          <ac:chgData name="Мазанов Глеб" userId="ca08398dcb183abb" providerId="Windows Live" clId="Web-{323896DA-4528-456E-8BAC-B71B5A619A73}" dt="2022-12-20T21:53:27.650" v="545" actId="1076"/>
          <ac:picMkLst>
            <pc:docMk/>
            <pc:sldMk cId="1814808862" sldId="265"/>
            <ac:picMk id="4" creationId="{C3CD30AE-7768-4A0C-D2BD-1958A37049AC}"/>
          </ac:picMkLst>
        </pc:picChg>
      </pc:sldChg>
      <pc:sldChg chg="addSp delSp modSp new">
        <pc:chgData name="Мазанов Глеб" userId="ca08398dcb183abb" providerId="Windows Live" clId="Web-{323896DA-4528-456E-8BAC-B71B5A619A73}" dt="2022-12-20T21:55:00.246" v="558" actId="20577"/>
        <pc:sldMkLst>
          <pc:docMk/>
          <pc:sldMk cId="1971342006" sldId="266"/>
        </pc:sldMkLst>
        <pc:spChg chg="mod">
          <ac:chgData name="Мазанов Глеб" userId="ca08398dcb183abb" providerId="Windows Live" clId="Web-{323896DA-4528-456E-8BAC-B71B5A619A73}" dt="2022-12-20T21:55:00.246" v="558" actId="20577"/>
          <ac:spMkLst>
            <pc:docMk/>
            <pc:sldMk cId="1971342006" sldId="266"/>
            <ac:spMk id="2" creationId="{8BD0F34B-ED29-9516-8A9A-1A7DC71ED15E}"/>
          </ac:spMkLst>
        </pc:spChg>
        <pc:spChg chg="del">
          <ac:chgData name="Мазанов Глеб" userId="ca08398dcb183abb" providerId="Windows Live" clId="Web-{323896DA-4528-456E-8BAC-B71B5A619A73}" dt="2022-12-20T21:52:48.962" v="529"/>
          <ac:spMkLst>
            <pc:docMk/>
            <pc:sldMk cId="1971342006" sldId="266"/>
            <ac:spMk id="3" creationId="{E2F8F1BB-294B-72F7-9B81-096FCDFD9179}"/>
          </ac:spMkLst>
        </pc:spChg>
        <pc:picChg chg="add mod ord">
          <ac:chgData name="Мазанов Глеб" userId="ca08398dcb183abb" providerId="Windows Live" clId="Web-{323896DA-4528-456E-8BAC-B71B5A619A73}" dt="2022-12-20T21:52:55.071" v="532" actId="1076"/>
          <ac:picMkLst>
            <pc:docMk/>
            <pc:sldMk cId="1971342006" sldId="266"/>
            <ac:picMk id="4" creationId="{D195C309-29A2-AD80-EE75-F953D75F95A0}"/>
          </ac:picMkLst>
        </pc:picChg>
      </pc:sldChg>
      <pc:sldChg chg="addSp delSp modSp new">
        <pc:chgData name="Мазанов Глеб" userId="ca08398dcb183abb" providerId="Windows Live" clId="Web-{323896DA-4528-456E-8BAC-B71B5A619A73}" dt="2022-12-20T22:11:55.399" v="945" actId="1076"/>
        <pc:sldMkLst>
          <pc:docMk/>
          <pc:sldMk cId="2698251057" sldId="267"/>
        </pc:sldMkLst>
        <pc:spChg chg="mod">
          <ac:chgData name="Мазанов Глеб" userId="ca08398dcb183abb" providerId="Windows Live" clId="Web-{323896DA-4528-456E-8BAC-B71B5A619A73}" dt="2022-12-20T22:06:49.610" v="792" actId="20577"/>
          <ac:spMkLst>
            <pc:docMk/>
            <pc:sldMk cId="2698251057" sldId="267"/>
            <ac:spMk id="2" creationId="{79968C8E-D625-BECE-692B-1F986F7B73CF}"/>
          </ac:spMkLst>
        </pc:spChg>
        <pc:spChg chg="del">
          <ac:chgData name="Мазанов Глеб" userId="ca08398dcb183abb" providerId="Windows Live" clId="Web-{323896DA-4528-456E-8BAC-B71B5A619A73}" dt="2022-12-20T21:56:08.936" v="559"/>
          <ac:spMkLst>
            <pc:docMk/>
            <pc:sldMk cId="2698251057" sldId="267"/>
            <ac:spMk id="3" creationId="{200FB16C-5DC1-CBA0-3107-82DACFBB68AB}"/>
          </ac:spMkLst>
        </pc:spChg>
        <pc:spChg chg="add del mod">
          <ac:chgData name="Мазанов Глеб" userId="ca08398dcb183abb" providerId="Windows Live" clId="Web-{323896DA-4528-456E-8BAC-B71B5A619A73}" dt="2022-12-20T21:56:34.499" v="563"/>
          <ac:spMkLst>
            <pc:docMk/>
            <pc:sldMk cId="2698251057" sldId="267"/>
            <ac:spMk id="6" creationId="{A85D1498-C06C-42FD-4F13-2F2DE1A6D81A}"/>
          </ac:spMkLst>
        </pc:spChg>
        <pc:spChg chg="add del mod">
          <ac:chgData name="Мазанов Глеб" userId="ca08398dcb183abb" providerId="Windows Live" clId="Web-{323896DA-4528-456E-8BAC-B71B5A619A73}" dt="2022-12-20T22:04:22.527" v="782"/>
          <ac:spMkLst>
            <pc:docMk/>
            <pc:sldMk cId="2698251057" sldId="267"/>
            <ac:spMk id="9" creationId="{40EC1DCD-3BCE-8195-B83F-169D30F16624}"/>
          </ac:spMkLst>
        </pc:spChg>
        <pc:spChg chg="add mod">
          <ac:chgData name="Мазанов Глеб" userId="ca08398dcb183abb" providerId="Windows Live" clId="Web-{323896DA-4528-456E-8BAC-B71B5A619A73}" dt="2022-12-20T22:11:47.962" v="942" actId="20577"/>
          <ac:spMkLst>
            <pc:docMk/>
            <pc:sldMk cId="2698251057" sldId="267"/>
            <ac:spMk id="10" creationId="{5349E857-D2EB-C362-D631-FBBA33FB3FA2}"/>
          </ac:spMkLst>
        </pc:spChg>
        <pc:spChg chg="add mod">
          <ac:chgData name="Мазанов Глеб" userId="ca08398dcb183abb" providerId="Windows Live" clId="Web-{323896DA-4528-456E-8BAC-B71B5A619A73}" dt="2022-12-20T22:11:55.399" v="945" actId="1076"/>
          <ac:spMkLst>
            <pc:docMk/>
            <pc:sldMk cId="2698251057" sldId="267"/>
            <ac:spMk id="11" creationId="{8914B9BF-221B-5344-482F-FDBD584BEA01}"/>
          </ac:spMkLst>
        </pc:spChg>
        <pc:graphicFrameChg chg="add del mod ord modGraphic">
          <ac:chgData name="Мазанов Глеб" userId="ca08398dcb183abb" providerId="Windows Live" clId="Web-{323896DA-4528-456E-8BAC-B71B5A619A73}" dt="2022-12-20T21:56:28.046" v="562"/>
          <ac:graphicFrameMkLst>
            <pc:docMk/>
            <pc:sldMk cId="2698251057" sldId="267"/>
            <ac:graphicFrameMk id="4" creationId="{CC42EF00-747C-56C8-C9FE-559449D263AC}"/>
          </ac:graphicFrameMkLst>
        </pc:graphicFrameChg>
        <pc:graphicFrameChg chg="add del mod ord modGraphic">
          <ac:chgData name="Мазанов Глеб" userId="ca08398dcb183abb" providerId="Windows Live" clId="Web-{323896DA-4528-456E-8BAC-B71B5A619A73}" dt="2022-12-20T22:05:11.091" v="790"/>
          <ac:graphicFrameMkLst>
            <pc:docMk/>
            <pc:sldMk cId="2698251057" sldId="267"/>
            <ac:graphicFrameMk id="7" creationId="{2E788394-0A7A-3C6A-79F0-CB881D867DC1}"/>
          </ac:graphicFrameMkLst>
        </pc:graphicFrameChg>
      </pc:sldChg>
      <pc:sldChg chg="addSp delSp modSp new">
        <pc:chgData name="Мазанов Глеб" userId="ca08398dcb183abb" providerId="Windows Live" clId="Web-{323896DA-4528-456E-8BAC-B71B5A619A73}" dt="2022-12-20T21:54:26.589" v="556" actId="1076"/>
        <pc:sldMkLst>
          <pc:docMk/>
          <pc:sldMk cId="20081623" sldId="268"/>
        </pc:sldMkLst>
        <pc:spChg chg="mod">
          <ac:chgData name="Мазанов Глеб" userId="ca08398dcb183abb" providerId="Windows Live" clId="Web-{323896DA-4528-456E-8BAC-B71B5A619A73}" dt="2022-12-20T21:54:17.839" v="554" actId="20577"/>
          <ac:spMkLst>
            <pc:docMk/>
            <pc:sldMk cId="20081623" sldId="268"/>
            <ac:spMk id="2" creationId="{E8B53205-6EDD-2693-930D-5BC7A58EDDC3}"/>
          </ac:spMkLst>
        </pc:spChg>
        <pc:spChg chg="del">
          <ac:chgData name="Мазанов Глеб" userId="ca08398dcb183abb" providerId="Windows Live" clId="Web-{323896DA-4528-456E-8BAC-B71B5A619A73}" dt="2022-12-20T21:54:11.980" v="552"/>
          <ac:spMkLst>
            <pc:docMk/>
            <pc:sldMk cId="20081623" sldId="268"/>
            <ac:spMk id="3" creationId="{93E34E09-C0C3-C3E9-31F8-9C46BF8859FC}"/>
          </ac:spMkLst>
        </pc:spChg>
        <pc:picChg chg="add mod ord">
          <ac:chgData name="Мазанов Глеб" userId="ca08398dcb183abb" providerId="Windows Live" clId="Web-{323896DA-4528-456E-8BAC-B71B5A619A73}" dt="2022-12-20T21:54:26.589" v="556" actId="1076"/>
          <ac:picMkLst>
            <pc:docMk/>
            <pc:sldMk cId="20081623" sldId="268"/>
            <ac:picMk id="4" creationId="{BFC89B51-A483-F458-2703-6697407AE7A0}"/>
          </ac:picMkLst>
        </pc:picChg>
      </pc:sldChg>
    </pc:docChg>
  </pc:docChgLst>
  <pc:docChgLst>
    <pc:chgData name="Мазанов Глеб" userId="ca08398dcb183abb" providerId="Windows Live" clId="Web-{3CA1250B-3A6C-4067-AA3D-80CCB435DA9D}"/>
    <pc:docChg chg="addSld modSld sldOrd">
      <pc:chgData name="Мазанов Глеб" userId="ca08398dcb183abb" providerId="Windows Live" clId="Web-{3CA1250B-3A6C-4067-AA3D-80CCB435DA9D}" dt="2022-12-20T20:25:21.187" v="237"/>
      <pc:docMkLst>
        <pc:docMk/>
      </pc:docMkLst>
      <pc:sldChg chg="addSp delSp modSp">
        <pc:chgData name="Мазанов Глеб" userId="ca08398dcb183abb" providerId="Windows Live" clId="Web-{3CA1250B-3A6C-4067-AA3D-80CCB435DA9D}" dt="2022-12-20T20:25:05.343" v="235" actId="20577"/>
        <pc:sldMkLst>
          <pc:docMk/>
          <pc:sldMk cId="3526572948" sldId="260"/>
        </pc:sldMkLst>
        <pc:spChg chg="mod">
          <ac:chgData name="Мазанов Глеб" userId="ca08398dcb183abb" providerId="Windows Live" clId="Web-{3CA1250B-3A6C-4067-AA3D-80CCB435DA9D}" dt="2022-12-20T20:25:05.343" v="235" actId="20577"/>
          <ac:spMkLst>
            <pc:docMk/>
            <pc:sldMk cId="3526572948" sldId="260"/>
            <ac:spMk id="2" creationId="{8E504608-600F-C9C3-0A95-6DC88A5A71C8}"/>
          </ac:spMkLst>
        </pc:spChg>
        <pc:spChg chg="del mod">
          <ac:chgData name="Мазанов Глеб" userId="ca08398dcb183abb" providerId="Windows Live" clId="Web-{3CA1250B-3A6C-4067-AA3D-80CCB435DA9D}" dt="2022-12-20T20:19:40.566" v="189"/>
          <ac:spMkLst>
            <pc:docMk/>
            <pc:sldMk cId="3526572948" sldId="260"/>
            <ac:spMk id="3" creationId="{5FEB60CB-1E72-73F4-71F3-5B99460E9323}"/>
          </ac:spMkLst>
        </pc:spChg>
        <pc:spChg chg="add del mod">
          <ac:chgData name="Мазанов Глеб" userId="ca08398dcb183abb" providerId="Windows Live" clId="Web-{3CA1250B-3A6C-4067-AA3D-80CCB435DA9D}" dt="2022-12-20T20:19:43.801" v="190"/>
          <ac:spMkLst>
            <pc:docMk/>
            <pc:sldMk cId="3526572948" sldId="260"/>
            <ac:spMk id="10" creationId="{043DA9A1-B585-7349-5921-BB14C5574A10}"/>
          </ac:spMkLst>
        </pc:spChg>
        <pc:picChg chg="add mod">
          <ac:chgData name="Мазанов Глеб" userId="ca08398dcb183abb" providerId="Windows Live" clId="Web-{3CA1250B-3A6C-4067-AA3D-80CCB435DA9D}" dt="2022-12-20T20:20:00.598" v="199" actId="1076"/>
          <ac:picMkLst>
            <pc:docMk/>
            <pc:sldMk cId="3526572948" sldId="260"/>
            <ac:picMk id="4" creationId="{5F9DA79D-F0D4-692C-1C6C-F11E95D9EAC4}"/>
          </ac:picMkLst>
        </pc:picChg>
        <pc:picChg chg="add del mod">
          <ac:chgData name="Мазанов Глеб" userId="ca08398dcb183abb" providerId="Windows Live" clId="Web-{3CA1250B-3A6C-4067-AA3D-80CCB435DA9D}" dt="2022-12-20T20:18:52.846" v="182"/>
          <ac:picMkLst>
            <pc:docMk/>
            <pc:sldMk cId="3526572948" sldId="260"/>
            <ac:picMk id="5" creationId="{6EE3258F-D1E2-7C5C-AAB7-D79634EBE331}"/>
          </ac:picMkLst>
        </pc:picChg>
        <pc:picChg chg="add mod">
          <ac:chgData name="Мазанов Глеб" userId="ca08398dcb183abb" providerId="Windows Live" clId="Web-{3CA1250B-3A6C-4067-AA3D-80CCB435DA9D}" dt="2022-12-20T20:19:45.613" v="191" actId="1076"/>
          <ac:picMkLst>
            <pc:docMk/>
            <pc:sldMk cId="3526572948" sldId="260"/>
            <ac:picMk id="6" creationId="{1373C011-35EE-4A68-64C8-33263D5AF107}"/>
          </ac:picMkLst>
        </pc:picChg>
        <pc:picChg chg="add mod">
          <ac:chgData name="Мазанов Глеб" userId="ca08398dcb183abb" providerId="Windows Live" clId="Web-{3CA1250B-3A6C-4067-AA3D-80CCB435DA9D}" dt="2022-12-20T20:19:59.130" v="198" actId="1076"/>
          <ac:picMkLst>
            <pc:docMk/>
            <pc:sldMk cId="3526572948" sldId="260"/>
            <ac:picMk id="7" creationId="{77E75764-FE7A-C9D1-82ED-9D86CF9EB8F3}"/>
          </ac:picMkLst>
        </pc:picChg>
        <pc:picChg chg="add mod">
          <ac:chgData name="Мазанов Глеб" userId="ca08398dcb183abb" providerId="Windows Live" clId="Web-{3CA1250B-3A6C-4067-AA3D-80CCB435DA9D}" dt="2022-12-20T20:19:53.442" v="195" actId="14100"/>
          <ac:picMkLst>
            <pc:docMk/>
            <pc:sldMk cId="3526572948" sldId="260"/>
            <ac:picMk id="8" creationId="{3A620EEC-1A27-B806-9B99-13379352161D}"/>
          </ac:picMkLst>
        </pc:picChg>
      </pc:sldChg>
      <pc:sldChg chg="addSp delSp modSp ord">
        <pc:chgData name="Мазанов Глеб" userId="ca08398dcb183abb" providerId="Windows Live" clId="Web-{3CA1250B-3A6C-4067-AA3D-80CCB435DA9D}" dt="2022-12-20T20:25:13.312" v="236"/>
        <pc:sldMkLst>
          <pc:docMk/>
          <pc:sldMk cId="1683499134" sldId="261"/>
        </pc:sldMkLst>
        <pc:spChg chg="mod">
          <ac:chgData name="Мазанов Глеб" userId="ca08398dcb183abb" providerId="Windows Live" clId="Web-{3CA1250B-3A6C-4067-AA3D-80CCB435DA9D}" dt="2022-12-20T20:24:49.561" v="233" actId="20577"/>
          <ac:spMkLst>
            <pc:docMk/>
            <pc:sldMk cId="1683499134" sldId="261"/>
            <ac:spMk id="2" creationId="{53569389-F01F-54A8-744B-4DC9D94B8D6F}"/>
          </ac:spMkLst>
        </pc:spChg>
        <pc:spChg chg="del">
          <ac:chgData name="Мазанов Глеб" userId="ca08398dcb183abb" providerId="Windows Live" clId="Web-{3CA1250B-3A6C-4067-AA3D-80CCB435DA9D}" dt="2022-12-20T20:18:09.657" v="176"/>
          <ac:spMkLst>
            <pc:docMk/>
            <pc:sldMk cId="1683499134" sldId="261"/>
            <ac:spMk id="3" creationId="{94FDC105-5F5A-495E-F80D-15B4DEEF11D5}"/>
          </ac:spMkLst>
        </pc:spChg>
        <pc:picChg chg="add mod ord">
          <ac:chgData name="Мазанов Глеб" userId="ca08398dcb183abb" providerId="Windows Live" clId="Web-{3CA1250B-3A6C-4067-AA3D-80CCB435DA9D}" dt="2022-12-20T20:18:16.861" v="177" actId="1076"/>
          <ac:picMkLst>
            <pc:docMk/>
            <pc:sldMk cId="1683499134" sldId="261"/>
            <ac:picMk id="4" creationId="{A0D026F9-AEF2-9180-60C2-FF1BF6FCB8AC}"/>
          </ac:picMkLst>
        </pc:picChg>
        <pc:picChg chg="add mod">
          <ac:chgData name="Мазанов Глеб" userId="ca08398dcb183abb" providerId="Windows Live" clId="Web-{3CA1250B-3A6C-4067-AA3D-80CCB435DA9D}" dt="2022-12-20T20:24:00.575" v="222" actId="1076"/>
          <ac:picMkLst>
            <pc:docMk/>
            <pc:sldMk cId="1683499134" sldId="261"/>
            <ac:picMk id="5" creationId="{CE3D40DC-47B8-3757-86CA-766A167CD25A}"/>
          </ac:picMkLst>
        </pc:picChg>
        <pc:picChg chg="add mod">
          <ac:chgData name="Мазанов Глеб" userId="ca08398dcb183abb" providerId="Windows Live" clId="Web-{3CA1250B-3A6C-4067-AA3D-80CCB435DA9D}" dt="2022-12-20T20:24:22.794" v="231" actId="1076"/>
          <ac:picMkLst>
            <pc:docMk/>
            <pc:sldMk cId="1683499134" sldId="261"/>
            <ac:picMk id="6" creationId="{E5362F57-FCDD-84F3-9DFE-7BEBF4C21FD2}"/>
          </ac:picMkLst>
        </pc:picChg>
        <pc:picChg chg="add mod">
          <ac:chgData name="Мазанов Глеб" userId="ca08398dcb183abb" providerId="Windows Live" clId="Web-{3CA1250B-3A6C-4067-AA3D-80CCB435DA9D}" dt="2022-12-20T20:24:07.591" v="224" actId="14100"/>
          <ac:picMkLst>
            <pc:docMk/>
            <pc:sldMk cId="1683499134" sldId="261"/>
            <ac:picMk id="7" creationId="{8942EE30-8153-1A0E-E71A-AA4CDCF6972E}"/>
          </ac:picMkLst>
        </pc:picChg>
        <pc:picChg chg="add mod">
          <ac:chgData name="Мазанов Глеб" userId="ca08398dcb183abb" providerId="Windows Live" clId="Web-{3CA1250B-3A6C-4067-AA3D-80CCB435DA9D}" dt="2022-12-20T20:24:19.185" v="229" actId="1076"/>
          <ac:picMkLst>
            <pc:docMk/>
            <pc:sldMk cId="1683499134" sldId="261"/>
            <ac:picMk id="8" creationId="{691871DC-A788-8F7A-CE74-07DC7CE18779}"/>
          </ac:picMkLst>
        </pc:picChg>
      </pc:sldChg>
      <pc:sldChg chg="new">
        <pc:chgData name="Мазанов Глеб" userId="ca08398dcb183abb" providerId="Windows Live" clId="Web-{3CA1250B-3A6C-4067-AA3D-80CCB435DA9D}" dt="2022-12-20T20:25:21.187" v="237"/>
        <pc:sldMkLst>
          <pc:docMk/>
          <pc:sldMk cId="2076310249" sldId="263"/>
        </pc:sldMkLst>
      </pc:sldChg>
    </pc:docChg>
  </pc:docChgLst>
  <pc:docChgLst>
    <pc:chgData name="Мазанов Глеб" userId="ca08398dcb183abb" providerId="Windows Live" clId="Web-{6C9B97C9-36AE-454B-A5B5-8C67C82CEEC1}"/>
    <pc:docChg chg="addSld modSld">
      <pc:chgData name="Мазанов Глеб" userId="ca08398dcb183abb" providerId="Windows Live" clId="Web-{6C9B97C9-36AE-454B-A5B5-8C67C82CEEC1}" dt="2022-12-20T19:54:06.205" v="16"/>
      <pc:docMkLst>
        <pc:docMk/>
      </pc:docMkLst>
      <pc:sldChg chg="addSp modSp mod setBg">
        <pc:chgData name="Мазанов Глеб" userId="ca08398dcb183abb" providerId="Windows Live" clId="Web-{6C9B97C9-36AE-454B-A5B5-8C67C82CEEC1}" dt="2022-12-20T19:54:06.205" v="16"/>
        <pc:sldMkLst>
          <pc:docMk/>
          <pc:sldMk cId="1351651579" sldId="256"/>
        </pc:sldMkLst>
        <pc:spChg chg="mod">
          <ac:chgData name="Мазанов Глеб" userId="ca08398dcb183abb" providerId="Windows Live" clId="Web-{6C9B97C9-36AE-454B-A5B5-8C67C82CEEC1}" dt="2022-12-20T19:54:06.205" v="1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Мазанов Глеб" userId="ca08398dcb183abb" providerId="Windows Live" clId="Web-{6C9B97C9-36AE-454B-A5B5-8C67C82CEEC1}" dt="2022-12-20T19:54:06.205" v="1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Мазанов Глеб" userId="ca08398dcb183abb" providerId="Windows Live" clId="Web-{6C9B97C9-36AE-454B-A5B5-8C67C82CEEC1}" dt="2022-12-20T19:54:06.205" v="16"/>
          <ac:spMkLst>
            <pc:docMk/>
            <pc:sldMk cId="1351651579" sldId="256"/>
            <ac:spMk id="9" creationId="{C1DD1A8A-57D5-4A81-AD04-532B043C5611}"/>
          </ac:spMkLst>
        </pc:spChg>
        <pc:spChg chg="add">
          <ac:chgData name="Мазанов Глеб" userId="ca08398dcb183abb" providerId="Windows Live" clId="Web-{6C9B97C9-36AE-454B-A5B5-8C67C82CEEC1}" dt="2022-12-20T19:54:06.205" v="16"/>
          <ac:spMkLst>
            <pc:docMk/>
            <pc:sldMk cId="1351651579" sldId="256"/>
            <ac:spMk id="11" creationId="{007891EC-4501-44ED-A8C8-B11B6DB767AB}"/>
          </ac:spMkLst>
        </pc:spChg>
        <pc:picChg chg="add">
          <ac:chgData name="Мазанов Глеб" userId="ca08398dcb183abb" providerId="Windows Live" clId="Web-{6C9B97C9-36AE-454B-A5B5-8C67C82CEEC1}" dt="2022-12-20T19:54:06.205" v="16"/>
          <ac:picMkLst>
            <pc:docMk/>
            <pc:sldMk cId="1351651579" sldId="256"/>
            <ac:picMk id="5" creationId="{00992D9E-5420-24BC-7875-DCC0C85C43CE}"/>
          </ac:picMkLst>
        </pc:picChg>
      </pc:sldChg>
      <pc:sldChg chg="new">
        <pc:chgData name="Мазанов Глеб" userId="ca08398dcb183abb" providerId="Windows Live" clId="Web-{6C9B97C9-36AE-454B-A5B5-8C67C82CEEC1}" dt="2022-12-20T19:53:51.720" v="11"/>
        <pc:sldMkLst>
          <pc:docMk/>
          <pc:sldMk cId="3967094763" sldId="257"/>
        </pc:sldMkLst>
      </pc:sldChg>
      <pc:sldChg chg="new">
        <pc:chgData name="Мазанов Глеб" userId="ca08398dcb183abb" providerId="Windows Live" clId="Web-{6C9B97C9-36AE-454B-A5B5-8C67C82CEEC1}" dt="2022-12-20T19:53:52.595" v="12"/>
        <pc:sldMkLst>
          <pc:docMk/>
          <pc:sldMk cId="3747298342" sldId="258"/>
        </pc:sldMkLst>
      </pc:sldChg>
      <pc:sldChg chg="new">
        <pc:chgData name="Мазанов Глеб" userId="ca08398dcb183abb" providerId="Windows Live" clId="Web-{6C9B97C9-36AE-454B-A5B5-8C67C82CEEC1}" dt="2022-12-20T19:53:53.314" v="13"/>
        <pc:sldMkLst>
          <pc:docMk/>
          <pc:sldMk cId="758553497" sldId="259"/>
        </pc:sldMkLst>
      </pc:sldChg>
      <pc:sldChg chg="new">
        <pc:chgData name="Мазанов Глеб" userId="ca08398dcb183abb" providerId="Windows Live" clId="Web-{6C9B97C9-36AE-454B-A5B5-8C67C82CEEC1}" dt="2022-12-20T19:53:54.048" v="14"/>
        <pc:sldMkLst>
          <pc:docMk/>
          <pc:sldMk cId="3526572948" sldId="260"/>
        </pc:sldMkLst>
      </pc:sldChg>
      <pc:sldChg chg="new">
        <pc:chgData name="Мазанов Глеб" userId="ca08398dcb183abb" providerId="Windows Live" clId="Web-{6C9B97C9-36AE-454B-A5B5-8C67C82CEEC1}" dt="2022-12-20T19:53:54.814" v="15"/>
        <pc:sldMkLst>
          <pc:docMk/>
          <pc:sldMk cId="1683499134" sldId="261"/>
        </pc:sldMkLst>
      </pc:sldChg>
    </pc:docChg>
  </pc:docChgLst>
  <pc:docChgLst>
    <pc:chgData name="Мазанов Глеб" userId="ca08398dcb183abb" providerId="Windows Live" clId="Web-{0B133AC0-C07D-4B05-8D71-FB8A10FBDE22}"/>
    <pc:docChg chg="addSld delSld modSld sldOrd addMainMaster delMainMaster">
      <pc:chgData name="Мазанов Глеб" userId="ca08398dcb183abb" providerId="Windows Live" clId="Web-{0B133AC0-C07D-4B05-8D71-FB8A10FBDE22}" dt="2022-12-21T20:10:51.820" v="187" actId="20577"/>
      <pc:docMkLst>
        <pc:docMk/>
      </pc:docMkLst>
      <pc:sldChg chg="delSp modSp del mod modClrScheme delDesignElem chgLayout">
        <pc:chgData name="Мазанов Глеб" userId="ca08398dcb183abb" providerId="Windows Live" clId="Web-{0B133AC0-C07D-4B05-8D71-FB8A10FBDE22}" dt="2022-12-21T19:54:30.115" v="132"/>
        <pc:sldMkLst>
          <pc:docMk/>
          <pc:sldMk cId="1351651579" sldId="256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Мазанов Глеб" userId="ca08398dcb183abb" providerId="Windows Live" clId="Web-{0B133AC0-C07D-4B05-8D71-FB8A10FBDE22}" dt="2022-12-21T19:32:34.555" v="10" actId="20577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Мазанов Глеб" userId="ca08398dcb183abb" providerId="Windows Live" clId="Web-{0B133AC0-C07D-4B05-8D71-FB8A10FBDE22}" dt="2022-12-21T19:30:19.832" v="3"/>
          <ac:spMkLst>
            <pc:docMk/>
            <pc:sldMk cId="1351651579" sldId="256"/>
            <ac:spMk id="9" creationId="{C1DD1A8A-57D5-4A81-AD04-532B043C5611}"/>
          </ac:spMkLst>
        </pc:spChg>
        <pc:spChg chg="del">
          <ac:chgData name="Мазанов Глеб" userId="ca08398dcb183abb" providerId="Windows Live" clId="Web-{0B133AC0-C07D-4B05-8D71-FB8A10FBDE22}" dt="2022-12-21T19:30:19.832" v="3"/>
          <ac:spMkLst>
            <pc:docMk/>
            <pc:sldMk cId="1351651579" sldId="256"/>
            <ac:spMk id="11" creationId="{007891EC-4501-44ED-A8C8-B11B6DB767AB}"/>
          </ac:spMkLst>
        </pc:spChg>
        <pc:picChg chg="del">
          <ac:chgData name="Мазанов Глеб" userId="ca08398dcb183abb" providerId="Windows Live" clId="Web-{0B133AC0-C07D-4B05-8D71-FB8A10FBDE22}" dt="2022-12-21T19:30:26.254" v="4"/>
          <ac:picMkLst>
            <pc:docMk/>
            <pc:sldMk cId="1351651579" sldId="256"/>
            <ac:picMk id="5" creationId="{00992D9E-5420-24BC-7875-DCC0C85C43CE}"/>
          </ac:picMkLst>
        </pc:picChg>
      </pc:sldChg>
      <pc:sldChg chg="delSp modSp mod modClrScheme chgLayout">
        <pc:chgData name="Мазанов Глеб" userId="ca08398dcb183abb" providerId="Windows Live" clId="Web-{0B133AC0-C07D-4B05-8D71-FB8A10FBDE22}" dt="2022-12-21T19:57:06.651" v="134" actId="20577"/>
        <pc:sldMkLst>
          <pc:docMk/>
          <pc:sldMk cId="3967094763" sldId="257"/>
        </pc:sldMkLst>
        <pc:spChg chg="mod ord">
          <ac:chgData name="Мазанов Глеб" userId="ca08398dcb183abb" providerId="Windows Live" clId="Web-{0B133AC0-C07D-4B05-8D71-FB8A10FBDE22}" dt="2022-12-21T19:57:06.651" v="134" actId="20577"/>
          <ac:spMkLst>
            <pc:docMk/>
            <pc:sldMk cId="3967094763" sldId="257"/>
            <ac:spMk id="2" creationId="{C99A062F-6AB7-B4AB-093A-B690D1ADEF13}"/>
          </ac:spMkLst>
        </pc:spChg>
        <pc:picChg chg="mod">
          <ac:chgData name="Мазанов Глеб" userId="ca08398dcb183abb" providerId="Windows Live" clId="Web-{0B133AC0-C07D-4B05-8D71-FB8A10FBDE22}" dt="2022-12-21T19:51:12.421" v="116" actId="1076"/>
          <ac:picMkLst>
            <pc:docMk/>
            <pc:sldMk cId="3967094763" sldId="257"/>
            <ac:picMk id="3" creationId="{00669334-45F0-2937-3CB6-10C5EA44E60E}"/>
          </ac:picMkLst>
        </pc:picChg>
        <pc:picChg chg="mod ord">
          <ac:chgData name="Мазанов Глеб" userId="ca08398dcb183abb" providerId="Windows Live" clId="Web-{0B133AC0-C07D-4B05-8D71-FB8A10FBDE22}" dt="2022-12-21T19:51:03.623" v="114" actId="1076"/>
          <ac:picMkLst>
            <pc:docMk/>
            <pc:sldMk cId="3967094763" sldId="257"/>
            <ac:picMk id="4" creationId="{12C58689-6F55-14EF-2063-A5C549D5A728}"/>
          </ac:picMkLst>
        </pc:picChg>
        <pc:picChg chg="del">
          <ac:chgData name="Мазанов Глеб" userId="ca08398dcb183abb" providerId="Windows Live" clId="Web-{0B133AC0-C07D-4B05-8D71-FB8A10FBDE22}" dt="2022-12-21T19:50:13.372" v="102"/>
          <ac:picMkLst>
            <pc:docMk/>
            <pc:sldMk cId="3967094763" sldId="257"/>
            <ac:picMk id="5" creationId="{2F4825A5-34EA-1062-E3E5-EFEE8E037D56}"/>
          </ac:picMkLst>
        </pc:picChg>
        <pc:picChg chg="mod">
          <ac:chgData name="Мазанов Глеб" userId="ca08398dcb183abb" providerId="Windows Live" clId="Web-{0B133AC0-C07D-4B05-8D71-FB8A10FBDE22}" dt="2022-12-21T19:51:01.451" v="113" actId="1076"/>
          <ac:picMkLst>
            <pc:docMk/>
            <pc:sldMk cId="3967094763" sldId="257"/>
            <ac:picMk id="9" creationId="{CA5E5E19-9E5F-8D97-5708-661AD69875C6}"/>
          </ac:picMkLst>
        </pc:picChg>
        <pc:picChg chg="del">
          <ac:chgData name="Мазанов Глеб" userId="ca08398dcb183abb" providerId="Windows Live" clId="Web-{0B133AC0-C07D-4B05-8D71-FB8A10FBDE22}" dt="2022-12-21T19:50:42.576" v="108"/>
          <ac:picMkLst>
            <pc:docMk/>
            <pc:sldMk cId="3967094763" sldId="257"/>
            <ac:picMk id="10" creationId="{403BDDE2-CC86-8047-D1B2-BB31D0F2FF55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52:22.063" v="129" actId="20577"/>
        <pc:sldMkLst>
          <pc:docMk/>
          <pc:sldMk cId="3747298342" sldId="258"/>
        </pc:sldMkLst>
        <pc:spChg chg="mod ord">
          <ac:chgData name="Мазанов Глеб" userId="ca08398dcb183abb" providerId="Windows Live" clId="Web-{0B133AC0-C07D-4B05-8D71-FB8A10FBDE22}" dt="2022-12-21T19:52:22.063" v="129" actId="20577"/>
          <ac:spMkLst>
            <pc:docMk/>
            <pc:sldMk cId="3747298342" sldId="258"/>
            <ac:spMk id="2" creationId="{84C9804F-833B-4E6C-4887-F407F76DC94C}"/>
          </ac:spMkLst>
        </pc:spChg>
        <pc:picChg chg="mod ord">
          <ac:chgData name="Мазанов Глеб" userId="ca08398dcb183abb" providerId="Windows Live" clId="Web-{0B133AC0-C07D-4B05-8D71-FB8A10FBDE22}" dt="2022-12-21T19:51:22.155" v="117" actId="14100"/>
          <ac:picMkLst>
            <pc:docMk/>
            <pc:sldMk cId="3747298342" sldId="258"/>
            <ac:picMk id="4" creationId="{053DEAFF-8BB3-C65B-6BE8-CDB311B9A3D5}"/>
          </ac:picMkLst>
        </pc:picChg>
        <pc:picChg chg="mod">
          <ac:chgData name="Мазанов Глеб" userId="ca08398dcb183abb" providerId="Windows Live" clId="Web-{0B133AC0-C07D-4B05-8D71-FB8A10FBDE22}" dt="2022-12-21T19:51:29.655" v="119" actId="1076"/>
          <ac:picMkLst>
            <pc:docMk/>
            <pc:sldMk cId="3747298342" sldId="258"/>
            <ac:picMk id="5" creationId="{744B5845-F7FB-B973-FFEB-2AFF72C395BF}"/>
          </ac:picMkLst>
        </pc:picChg>
        <pc:picChg chg="mod">
          <ac:chgData name="Мазанов Глеб" userId="ca08398dcb183abb" providerId="Windows Live" clId="Web-{0B133AC0-C07D-4B05-8D71-FB8A10FBDE22}" dt="2022-12-21T19:51:26.093" v="118" actId="1076"/>
          <ac:picMkLst>
            <pc:docMk/>
            <pc:sldMk cId="3747298342" sldId="258"/>
            <ac:picMk id="6" creationId="{E3C7E8DB-B7C5-9B4E-9D7C-B6E4398BF5A5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52:16.313" v="127" actId="20577"/>
        <pc:sldMkLst>
          <pc:docMk/>
          <pc:sldMk cId="758553497" sldId="259"/>
        </pc:sldMkLst>
        <pc:spChg chg="mod ord">
          <ac:chgData name="Мазанов Глеб" userId="ca08398dcb183abb" providerId="Windows Live" clId="Web-{0B133AC0-C07D-4B05-8D71-FB8A10FBDE22}" dt="2022-12-21T19:52:16.313" v="127" actId="20577"/>
          <ac:spMkLst>
            <pc:docMk/>
            <pc:sldMk cId="758553497" sldId="259"/>
            <ac:spMk id="2" creationId="{A051B636-DE4D-DD0F-2FE4-722789FEE59E}"/>
          </ac:spMkLst>
        </pc:spChg>
        <pc:picChg chg="mod">
          <ac:chgData name="Мазанов Глеб" userId="ca08398dcb183abb" providerId="Windows Live" clId="Web-{0B133AC0-C07D-4B05-8D71-FB8A10FBDE22}" dt="2022-12-21T19:51:40.609" v="121" actId="1076"/>
          <ac:picMkLst>
            <pc:docMk/>
            <pc:sldMk cId="758553497" sldId="259"/>
            <ac:picMk id="3" creationId="{9AB40751-B312-4B8E-DB8B-B0269A630AFE}"/>
          </ac:picMkLst>
        </pc:picChg>
        <pc:picChg chg="mod ord">
          <ac:chgData name="Мазанов Глеб" userId="ca08398dcb183abb" providerId="Windows Live" clId="Web-{0B133AC0-C07D-4B05-8D71-FB8A10FBDE22}" dt="2022-12-21T19:52:02.125" v="125" actId="14100"/>
          <ac:picMkLst>
            <pc:docMk/>
            <pc:sldMk cId="758553497" sldId="259"/>
            <ac:picMk id="4" creationId="{5FB9DCB6-AD7E-DF5A-0AC0-B2E204074FA5}"/>
          </ac:picMkLst>
        </pc:picChg>
        <pc:picChg chg="mod">
          <ac:chgData name="Мазанов Глеб" userId="ca08398dcb183abb" providerId="Windows Live" clId="Web-{0B133AC0-C07D-4B05-8D71-FB8A10FBDE22}" dt="2022-12-21T19:51:36.703" v="120" actId="1076"/>
          <ac:picMkLst>
            <pc:docMk/>
            <pc:sldMk cId="758553497" sldId="259"/>
            <ac:picMk id="6" creationId="{9147C219-CF88-4195-F307-B7F053EE6330}"/>
          </ac:picMkLst>
        </pc:picChg>
      </pc:sldChg>
      <pc:sldChg chg="modSp mod ord modClrScheme chgLayout">
        <pc:chgData name="Мазанов Глеб" userId="ca08398dcb183abb" providerId="Windows Live" clId="Web-{0B133AC0-C07D-4B05-8D71-FB8A10FBDE22}" dt="2022-12-21T19:34:35.872" v="92" actId="20577"/>
        <pc:sldMkLst>
          <pc:docMk/>
          <pc:sldMk cId="3526572948" sldId="260"/>
        </pc:sldMkLst>
        <pc:spChg chg="mod ord">
          <ac:chgData name="Мазанов Глеб" userId="ca08398dcb183abb" providerId="Windows Live" clId="Web-{0B133AC0-C07D-4B05-8D71-FB8A10FBDE22}" dt="2022-12-21T19:34:35.872" v="92" actId="20577"/>
          <ac:spMkLst>
            <pc:docMk/>
            <pc:sldMk cId="3526572948" sldId="260"/>
            <ac:spMk id="2" creationId="{8E504608-600F-C9C3-0A95-6DC88A5A71C8}"/>
          </ac:spMkLst>
        </pc:spChg>
      </pc:sldChg>
      <pc:sldChg chg="modSp mod modClrScheme chgLayout">
        <pc:chgData name="Мазанов Глеб" userId="ca08398dcb183abb" providerId="Windows Live" clId="Web-{0B133AC0-C07D-4B05-8D71-FB8A10FBDE22}" dt="2022-12-21T19:34:40.575" v="96" actId="20577"/>
        <pc:sldMkLst>
          <pc:docMk/>
          <pc:sldMk cId="1683499134" sldId="261"/>
        </pc:sldMkLst>
        <pc:spChg chg="mod ord">
          <ac:chgData name="Мазанов Глеб" userId="ca08398dcb183abb" providerId="Windows Live" clId="Web-{0B133AC0-C07D-4B05-8D71-FB8A10FBDE22}" dt="2022-12-21T19:34:40.575" v="96" actId="20577"/>
          <ac:spMkLst>
            <pc:docMk/>
            <pc:sldMk cId="1683499134" sldId="261"/>
            <ac:spMk id="2" creationId="{53569389-F01F-54A8-744B-4DC9D94B8D6F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1683499134" sldId="261"/>
            <ac:picMk id="4" creationId="{A0D026F9-AEF2-9180-60C2-FF1BF6FCB8AC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214440112" sldId="262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214440112" sldId="262"/>
            <ac:spMk id="2" creationId="{CDAB3D96-38FE-C642-A69A-8E73612CD736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214440112" sldId="262"/>
            <ac:picMk id="4" creationId="{36D70FB6-20A0-557D-D5C1-9E24BED63FB1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2076310249" sldId="263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2076310249" sldId="263"/>
            <ac:spMk id="2" creationId="{1F390002-E510-BB05-EE6F-DE4CD2CD1FC9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2076310249" sldId="263"/>
            <ac:picMk id="4" creationId="{817952AE-C3DD-9B7A-C48F-2D55906E710C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1909505244" sldId="264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1909505244" sldId="264"/>
            <ac:spMk id="2" creationId="{106FC765-9989-96B4-8BD7-5C70C1C4D5D6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1909505244" sldId="264"/>
            <ac:picMk id="4" creationId="{059FE3F8-4C0E-FDAB-457D-5011900C9118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1814808862" sldId="265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1814808862" sldId="265"/>
            <ac:spMk id="2" creationId="{4D381ECC-EFEF-E179-3865-C57177D9F1C6}"/>
          </ac:spMkLst>
        </pc:sp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1971342006" sldId="266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1971342006" sldId="266"/>
            <ac:spMk id="2" creationId="{8BD0F34B-ED29-9516-8A9A-1A7DC71ED15E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1971342006" sldId="266"/>
            <ac:picMk id="4" creationId="{D195C309-29A2-AD80-EE75-F953D75F95A0}"/>
          </ac:picMkLst>
        </pc:pic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2698251057" sldId="267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2698251057" sldId="267"/>
            <ac:spMk id="2" creationId="{79968C8E-D625-BECE-692B-1F986F7B73CF}"/>
          </ac:spMkLst>
        </pc:spChg>
        <pc:graphicFrameChg chg="mod ord">
          <ac:chgData name="Мазанов Глеб" userId="ca08398dcb183abb" providerId="Windows Live" clId="Web-{0B133AC0-C07D-4B05-8D71-FB8A10FBDE22}" dt="2022-12-21T19:30:19.832" v="3"/>
          <ac:graphicFrameMkLst>
            <pc:docMk/>
            <pc:sldMk cId="2698251057" sldId="267"/>
            <ac:graphicFrameMk id="7" creationId="{2E788394-0A7A-3C6A-79F0-CB881D867DC1}"/>
          </ac:graphicFrameMkLst>
        </pc:graphicFrameChg>
      </pc:sldChg>
      <pc:sldChg chg="modSp mod modClrScheme chgLayout">
        <pc:chgData name="Мазанов Глеб" userId="ca08398dcb183abb" providerId="Windows Live" clId="Web-{0B133AC0-C07D-4B05-8D71-FB8A10FBDE22}" dt="2022-12-21T19:30:19.832" v="3"/>
        <pc:sldMkLst>
          <pc:docMk/>
          <pc:sldMk cId="20081623" sldId="268"/>
        </pc:sldMkLst>
        <pc:spChg chg="mod ord">
          <ac:chgData name="Мазанов Глеб" userId="ca08398dcb183abb" providerId="Windows Live" clId="Web-{0B133AC0-C07D-4B05-8D71-FB8A10FBDE22}" dt="2022-12-21T19:30:19.832" v="3"/>
          <ac:spMkLst>
            <pc:docMk/>
            <pc:sldMk cId="20081623" sldId="268"/>
            <ac:spMk id="2" creationId="{E8B53205-6EDD-2693-930D-5BC7A58EDDC3}"/>
          </ac:spMkLst>
        </pc:spChg>
        <pc:picChg chg="mod ord">
          <ac:chgData name="Мазанов Глеб" userId="ca08398dcb183abb" providerId="Windows Live" clId="Web-{0B133AC0-C07D-4B05-8D71-FB8A10FBDE22}" dt="2022-12-21T19:30:19.832" v="3"/>
          <ac:picMkLst>
            <pc:docMk/>
            <pc:sldMk cId="20081623" sldId="268"/>
            <ac:picMk id="4" creationId="{BFC89B51-A483-F458-2703-6697407AE7A0}"/>
          </ac:picMkLst>
        </pc:picChg>
      </pc:sldChg>
      <pc:sldChg chg="delSp modSp mod modClrScheme chgLayout">
        <pc:chgData name="Мазанов Глеб" userId="ca08398dcb183abb" providerId="Windows Live" clId="Web-{0B133AC0-C07D-4B05-8D71-FB8A10FBDE22}" dt="2022-12-21T19:58:56.155" v="148" actId="1076"/>
        <pc:sldMkLst>
          <pc:docMk/>
          <pc:sldMk cId="2575761775" sldId="269"/>
        </pc:sldMkLst>
        <pc:spChg chg="del mod ord">
          <ac:chgData name="Мазанов Глеб" userId="ca08398dcb183abb" providerId="Windows Live" clId="Web-{0B133AC0-C07D-4B05-8D71-FB8A10FBDE22}" dt="2022-12-21T19:58:04.825" v="143"/>
          <ac:spMkLst>
            <pc:docMk/>
            <pc:sldMk cId="2575761775" sldId="269"/>
            <ac:spMk id="2" creationId="{A106E82B-428D-F973-1670-198DCCDDFB2C}"/>
          </ac:spMkLst>
        </pc:spChg>
        <pc:picChg chg="mod">
          <ac:chgData name="Мазанов Глеб" userId="ca08398dcb183abb" providerId="Windows Live" clId="Web-{0B133AC0-C07D-4B05-8D71-FB8A10FBDE22}" dt="2022-12-21T19:58:51.170" v="147" actId="14100"/>
          <ac:picMkLst>
            <pc:docMk/>
            <pc:sldMk cId="2575761775" sldId="269"/>
            <ac:picMk id="3" creationId="{36090BBF-84A0-2F1A-FE96-56C0BA051DBD}"/>
          </ac:picMkLst>
        </pc:picChg>
        <pc:picChg chg="mod ord">
          <ac:chgData name="Мазанов Глеб" userId="ca08398dcb183abb" providerId="Windows Live" clId="Web-{0B133AC0-C07D-4B05-8D71-FB8A10FBDE22}" dt="2022-12-21T19:58:56.155" v="148" actId="1076"/>
          <ac:picMkLst>
            <pc:docMk/>
            <pc:sldMk cId="2575761775" sldId="269"/>
            <ac:picMk id="4" creationId="{A0A8073B-5200-29AB-C422-338F5206491B}"/>
          </ac:picMkLst>
        </pc:picChg>
      </pc:sldChg>
      <pc:sldChg chg="addSp modSp mod modClrScheme chgLayout">
        <pc:chgData name="Мазанов Глеб" userId="ca08398dcb183abb" providerId="Windows Live" clId="Web-{0B133AC0-C07D-4B05-8D71-FB8A10FBDE22}" dt="2022-12-21T19:57:15.151" v="136" actId="20577"/>
        <pc:sldMkLst>
          <pc:docMk/>
          <pc:sldMk cId="3667285858" sldId="270"/>
        </pc:sldMkLst>
        <pc:spChg chg="mod ord">
          <ac:chgData name="Мазанов Глеб" userId="ca08398dcb183abb" providerId="Windows Live" clId="Web-{0B133AC0-C07D-4B05-8D71-FB8A10FBDE22}" dt="2022-12-21T19:57:15.151" v="136" actId="20577"/>
          <ac:spMkLst>
            <pc:docMk/>
            <pc:sldMk cId="3667285858" sldId="270"/>
            <ac:spMk id="2" creationId="{61C82525-1088-5287-C543-7EA6ED409659}"/>
          </ac:spMkLst>
        </pc:spChg>
        <pc:picChg chg="mod ord">
          <ac:chgData name="Мазанов Глеб" userId="ca08398dcb183abb" providerId="Windows Live" clId="Web-{0B133AC0-C07D-4B05-8D71-FB8A10FBDE22}" dt="2022-12-21T19:50:37.951" v="107" actId="1076"/>
          <ac:picMkLst>
            <pc:docMk/>
            <pc:sldMk cId="3667285858" sldId="270"/>
            <ac:picMk id="4" creationId="{6BE621F6-2525-3313-AE73-79F99A7C42C3}"/>
          </ac:picMkLst>
        </pc:picChg>
        <pc:picChg chg="add mod">
          <ac:chgData name="Мазанов Глеб" userId="ca08398dcb183abb" providerId="Windows Live" clId="Web-{0B133AC0-C07D-4B05-8D71-FB8A10FBDE22}" dt="2022-12-21T19:50:09.122" v="101" actId="1076"/>
          <ac:picMkLst>
            <pc:docMk/>
            <pc:sldMk cId="3667285858" sldId="270"/>
            <ac:picMk id="5" creationId="{1A4BAFEF-3BFD-9092-D672-84B609E69552}"/>
          </ac:picMkLst>
        </pc:picChg>
        <pc:picChg chg="mod">
          <ac:chgData name="Мазанов Глеб" userId="ca08398dcb183abb" providerId="Windows Live" clId="Web-{0B133AC0-C07D-4B05-8D71-FB8A10FBDE22}" dt="2022-12-21T19:50:03.778" v="99" actId="1076"/>
          <ac:picMkLst>
            <pc:docMk/>
            <pc:sldMk cId="3667285858" sldId="270"/>
            <ac:picMk id="7" creationId="{93438492-36CE-7521-3EE7-261A9A359CF9}"/>
          </ac:picMkLst>
        </pc:picChg>
        <pc:picChg chg="add mod">
          <ac:chgData name="Мазанов Глеб" userId="ca08398dcb183abb" providerId="Windows Live" clId="Web-{0B133AC0-C07D-4B05-8D71-FB8A10FBDE22}" dt="2022-12-21T19:50:27.278" v="106" actId="14100"/>
          <ac:picMkLst>
            <pc:docMk/>
            <pc:sldMk cId="3667285858" sldId="270"/>
            <ac:picMk id="8" creationId="{D40D0909-AB35-E9DE-6D46-905998D861A0}"/>
          </ac:picMkLst>
        </pc:picChg>
      </pc:sldChg>
      <pc:sldChg chg="new del">
        <pc:chgData name="Мазанов Глеб" userId="ca08398dcb183abb" providerId="Windows Live" clId="Web-{0B133AC0-C07D-4B05-8D71-FB8A10FBDE22}" dt="2022-12-21T19:30:38.004" v="6"/>
        <pc:sldMkLst>
          <pc:docMk/>
          <pc:sldMk cId="2333719510" sldId="271"/>
        </pc:sldMkLst>
      </pc:sldChg>
      <pc:sldChg chg="addSp modSp new">
        <pc:chgData name="Мазанов Глеб" userId="ca08398dcb183abb" providerId="Windows Live" clId="Web-{0B133AC0-C07D-4B05-8D71-FB8A10FBDE22}" dt="2022-12-21T19:52:39.736" v="131" actId="1076"/>
        <pc:sldMkLst>
          <pc:docMk/>
          <pc:sldMk cId="2550230340" sldId="271"/>
        </pc:sldMkLst>
        <pc:spChg chg="mod">
          <ac:chgData name="Мазанов Глеб" userId="ca08398dcb183abb" providerId="Windows Live" clId="Web-{0B133AC0-C07D-4B05-8D71-FB8A10FBDE22}" dt="2022-12-21T19:32:49.868" v="13" actId="20577"/>
          <ac:spMkLst>
            <pc:docMk/>
            <pc:sldMk cId="2550230340" sldId="271"/>
            <ac:spMk id="2" creationId="{A57D3DD6-7583-598B-9445-268EBE643D29}"/>
          </ac:spMkLst>
        </pc:spChg>
        <pc:spChg chg="mod">
          <ac:chgData name="Мазанов Глеб" userId="ca08398dcb183abb" providerId="Windows Live" clId="Web-{0B133AC0-C07D-4B05-8D71-FB8A10FBDE22}" dt="2022-12-21T19:52:39.736" v="131" actId="1076"/>
          <ac:spMkLst>
            <pc:docMk/>
            <pc:sldMk cId="2550230340" sldId="271"/>
            <ac:spMk id="3" creationId="{E6025A56-773E-4D64-0C43-E2BADD044D7D}"/>
          </ac:spMkLst>
        </pc:spChg>
        <pc:spChg chg="add mod">
          <ac:chgData name="Мазанов Глеб" userId="ca08398dcb183abb" providerId="Windows Live" clId="Web-{0B133AC0-C07D-4B05-8D71-FB8A10FBDE22}" dt="2022-12-21T19:33:56.245" v="89" actId="1076"/>
          <ac:spMkLst>
            <pc:docMk/>
            <pc:sldMk cId="2550230340" sldId="271"/>
            <ac:spMk id="4" creationId="{F38C46C5-5581-578F-F2F3-52C3B0F70D58}"/>
          </ac:spMkLst>
        </pc:spChg>
      </pc:sldChg>
      <pc:sldChg chg="new del">
        <pc:chgData name="Мазанов Глеб" userId="ca08398dcb183abb" providerId="Windows Live" clId="Web-{0B133AC0-C07D-4B05-8D71-FB8A10FBDE22}" dt="2022-12-21T20:09:38.724" v="150"/>
        <pc:sldMkLst>
          <pc:docMk/>
          <pc:sldMk cId="2561537124" sldId="272"/>
        </pc:sldMkLst>
      </pc:sldChg>
      <pc:sldChg chg="modSp new">
        <pc:chgData name="Мазанов Глеб" userId="ca08398dcb183abb" providerId="Windows Live" clId="Web-{0B133AC0-C07D-4B05-8D71-FB8A10FBDE22}" dt="2022-12-21T20:10:51.820" v="187" actId="20577"/>
        <pc:sldMkLst>
          <pc:docMk/>
          <pc:sldMk cId="3979805372" sldId="272"/>
        </pc:sldMkLst>
        <pc:spChg chg="mod">
          <ac:chgData name="Мазанов Глеб" userId="ca08398dcb183abb" providerId="Windows Live" clId="Web-{0B133AC0-C07D-4B05-8D71-FB8A10FBDE22}" dt="2022-12-21T20:10:51.820" v="187" actId="20577"/>
          <ac:spMkLst>
            <pc:docMk/>
            <pc:sldMk cId="3979805372" sldId="272"/>
            <ac:spMk id="2" creationId="{4F1E5ECE-E90C-0918-C0EA-FB9A4E8FB340}"/>
          </ac:spMkLst>
        </pc:spChg>
      </pc:sldChg>
      <pc:sldMasterChg chg="del delSldLayout">
        <pc:chgData name="Мазанов Глеб" userId="ca08398dcb183abb" providerId="Windows Live" clId="Web-{0B133AC0-C07D-4B05-8D71-FB8A10FBDE22}" dt="2022-12-21T19:30:19.832" v="3"/>
        <pc:sldMasterMkLst>
          <pc:docMk/>
          <pc:sldMasterMk cId="3154979492" sldId="2147483648"/>
        </pc:sldMasterMkLst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Мазанов Глеб" userId="ca08398dcb183abb" providerId="Windows Live" clId="Web-{0B133AC0-C07D-4B05-8D71-FB8A10FBDE22}" dt="2022-12-21T19:30:19.832" v="3"/>
        <pc:sldMasterMkLst>
          <pc:docMk/>
          <pc:sldMasterMk cId="1184551488" sldId="2147483660"/>
        </pc:sldMasterMkLst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1353832414" sldId="2147483661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3830321466" sldId="2147483662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1022065713" sldId="2147483663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1707129961" sldId="2147483664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4293588543" sldId="2147483665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604294553" sldId="2147483666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2358104126" sldId="2147483667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4094923781" sldId="2147483668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4174026231" sldId="2147483669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1538954349" sldId="2147483670"/>
          </pc:sldLayoutMkLst>
        </pc:sldLayoutChg>
        <pc:sldLayoutChg chg="add mod replId">
          <pc:chgData name="Мазанов Глеб" userId="ca08398dcb183abb" providerId="Windows Live" clId="Web-{0B133AC0-C07D-4B05-8D71-FB8A10FBDE22}" dt="2022-12-21T19:30:19.832" v="3"/>
          <pc:sldLayoutMkLst>
            <pc:docMk/>
            <pc:sldMasterMk cId="1184551488" sldId="2147483660"/>
            <pc:sldLayoutMk cId="4032235799" sldId="2147483671"/>
          </pc:sldLayoutMkLst>
        </pc:sldLayoutChg>
      </pc:sldMasterChg>
    </pc:docChg>
  </pc:docChgLst>
  <pc:docChgLst>
    <pc:chgData name="Фамилия Софья" userId="59649526e83c2a8c" providerId="Windows Live" clId="Web-{C70D5FB5-26BD-4EF7-88CB-30E42EDEE107}"/>
    <pc:docChg chg="addSld delSld modSld sldOrd">
      <pc:chgData name="Фамилия Софья" userId="59649526e83c2a8c" providerId="Windows Live" clId="Web-{C70D5FB5-26BD-4EF7-88CB-30E42EDEE107}" dt="2022-12-21T19:57:55.340" v="206"/>
      <pc:docMkLst>
        <pc:docMk/>
      </pc:docMkLst>
      <pc:sldChg chg="addSp delSp modSp">
        <pc:chgData name="Фамилия Софья" userId="59649526e83c2a8c" providerId="Windows Live" clId="Web-{C70D5FB5-26BD-4EF7-88CB-30E42EDEE107}" dt="2022-12-21T19:56:45.670" v="197" actId="20577"/>
        <pc:sldMkLst>
          <pc:docMk/>
          <pc:sldMk cId="3967094763" sldId="257"/>
        </pc:sldMkLst>
        <pc:spChg chg="mod">
          <ac:chgData name="Фамилия Софья" userId="59649526e83c2a8c" providerId="Windows Live" clId="Web-{C70D5FB5-26BD-4EF7-88CB-30E42EDEE107}" dt="2022-12-21T19:56:45.670" v="197" actId="20577"/>
          <ac:spMkLst>
            <pc:docMk/>
            <pc:sldMk cId="3967094763" sldId="257"/>
            <ac:spMk id="2" creationId="{C99A062F-6AB7-B4AB-093A-B690D1ADEF13}"/>
          </ac:spMkLst>
        </pc:spChg>
        <pc:spChg chg="del">
          <ac:chgData name="Фамилия Софья" userId="59649526e83c2a8c" providerId="Windows Live" clId="Web-{C70D5FB5-26BD-4EF7-88CB-30E42EDEE107}" dt="2022-12-20T19:54:56.382" v="0"/>
          <ac:spMkLst>
            <pc:docMk/>
            <pc:sldMk cId="3967094763" sldId="257"/>
            <ac:spMk id="3" creationId="{AE6310A8-25FC-D287-DA22-145B8FBDF63B}"/>
          </ac:spMkLst>
        </pc:spChg>
        <pc:picChg chg="add mod">
          <ac:chgData name="Фамилия Софья" userId="59649526e83c2a8c" providerId="Windows Live" clId="Web-{C70D5FB5-26BD-4EF7-88CB-30E42EDEE107}" dt="2022-12-21T19:32:22.376" v="111" actId="1076"/>
          <ac:picMkLst>
            <pc:docMk/>
            <pc:sldMk cId="3967094763" sldId="257"/>
            <ac:picMk id="3" creationId="{00669334-45F0-2937-3CB6-10C5EA44E60E}"/>
          </ac:picMkLst>
        </pc:picChg>
        <pc:picChg chg="add del mod">
          <ac:chgData name="Фамилия Софья" userId="59649526e83c2a8c" providerId="Windows Live" clId="Web-{C70D5FB5-26BD-4EF7-88CB-30E42EDEE107}" dt="2022-12-21T15:06:08.321" v="60"/>
          <ac:picMkLst>
            <pc:docMk/>
            <pc:sldMk cId="3967094763" sldId="257"/>
            <ac:picMk id="3" creationId="{7497F176-A0FD-8673-C8E6-E8DA00AC824E}"/>
          </ac:picMkLst>
        </pc:picChg>
        <pc:picChg chg="add mod ord">
          <ac:chgData name="Фамилия Софья" userId="59649526e83c2a8c" providerId="Windows Live" clId="Web-{C70D5FB5-26BD-4EF7-88CB-30E42EDEE107}" dt="2022-12-21T19:32:25.314" v="112" actId="1076"/>
          <ac:picMkLst>
            <pc:docMk/>
            <pc:sldMk cId="3967094763" sldId="257"/>
            <ac:picMk id="4" creationId="{12C58689-6F55-14EF-2063-A5C549D5A728}"/>
          </ac:picMkLst>
        </pc:picChg>
        <pc:picChg chg="add mod">
          <ac:chgData name="Фамилия Софья" userId="59649526e83c2a8c" providerId="Windows Live" clId="Web-{C70D5FB5-26BD-4EF7-88CB-30E42EDEE107}" dt="2022-12-21T19:36:54.091" v="122" actId="1076"/>
          <ac:picMkLst>
            <pc:docMk/>
            <pc:sldMk cId="3967094763" sldId="257"/>
            <ac:picMk id="5" creationId="{2F4825A5-34EA-1062-E3E5-EFEE8E037D56}"/>
          </ac:picMkLst>
        </pc:picChg>
        <pc:picChg chg="add del mod">
          <ac:chgData name="Фамилия Софья" userId="59649526e83c2a8c" providerId="Windows Live" clId="Web-{C70D5FB5-26BD-4EF7-88CB-30E42EDEE107}" dt="2022-12-21T15:11:55.072" v="83"/>
          <ac:picMkLst>
            <pc:docMk/>
            <pc:sldMk cId="3967094763" sldId="257"/>
            <ac:picMk id="5" creationId="{766D1466-9291-EB7B-EDDD-13A367DCBE0B}"/>
          </ac:picMkLst>
        </pc:picChg>
        <pc:picChg chg="add del mod">
          <ac:chgData name="Фамилия Софья" userId="59649526e83c2a8c" providerId="Windows Live" clId="Web-{C70D5FB5-26BD-4EF7-88CB-30E42EDEE107}" dt="2022-12-21T15:11:29.806" v="79"/>
          <ac:picMkLst>
            <pc:docMk/>
            <pc:sldMk cId="3967094763" sldId="257"/>
            <ac:picMk id="6" creationId="{0ACB8F81-F0A1-AE09-4328-DBBBFDD1FD91}"/>
          </ac:picMkLst>
        </pc:picChg>
        <pc:picChg chg="add del mod">
          <ac:chgData name="Фамилия Софья" userId="59649526e83c2a8c" providerId="Windows Live" clId="Web-{C70D5FB5-26BD-4EF7-88CB-30E42EDEE107}" dt="2022-12-21T15:11:19.431" v="76"/>
          <ac:picMkLst>
            <pc:docMk/>
            <pc:sldMk cId="3967094763" sldId="257"/>
            <ac:picMk id="7" creationId="{6801D77F-E77C-3EA8-4E27-15A8982ED401}"/>
          </ac:picMkLst>
        </pc:picChg>
        <pc:picChg chg="add del mod">
          <ac:chgData name="Фамилия Софья" userId="59649526e83c2a8c" providerId="Windows Live" clId="Web-{C70D5FB5-26BD-4EF7-88CB-30E42EDEE107}" dt="2022-12-21T15:11:40.853" v="82"/>
          <ac:picMkLst>
            <pc:docMk/>
            <pc:sldMk cId="3967094763" sldId="257"/>
            <ac:picMk id="8" creationId="{EB17238B-5459-F93F-42C0-CDF84C2CBBAB}"/>
          </ac:picMkLst>
        </pc:picChg>
        <pc:picChg chg="add mod">
          <ac:chgData name="Фамилия Софья" userId="59649526e83c2a8c" providerId="Windows Live" clId="Web-{C70D5FB5-26BD-4EF7-88CB-30E42EDEE107}" dt="2022-12-21T19:36:48.700" v="120" actId="1076"/>
          <ac:picMkLst>
            <pc:docMk/>
            <pc:sldMk cId="3967094763" sldId="257"/>
            <ac:picMk id="9" creationId="{CA5E5E19-9E5F-8D97-5708-661AD69875C6}"/>
          </ac:picMkLst>
        </pc:picChg>
        <pc:picChg chg="add mod">
          <ac:chgData name="Фамилия Софья" userId="59649526e83c2a8c" providerId="Windows Live" clId="Web-{C70D5FB5-26BD-4EF7-88CB-30E42EDEE107}" dt="2022-12-21T19:36:59.434" v="123" actId="14100"/>
          <ac:picMkLst>
            <pc:docMk/>
            <pc:sldMk cId="3967094763" sldId="257"/>
            <ac:picMk id="10" creationId="{403BDDE2-CC86-8047-D1B2-BB31D0F2FF55}"/>
          </ac:picMkLst>
        </pc:picChg>
      </pc:sldChg>
      <pc:sldChg chg="addSp delSp modSp">
        <pc:chgData name="Фамилия Софья" userId="59649526e83c2a8c" providerId="Windows Live" clId="Web-{C70D5FB5-26BD-4EF7-88CB-30E42EDEE107}" dt="2022-12-21T19:51:28.283" v="179" actId="20577"/>
        <pc:sldMkLst>
          <pc:docMk/>
          <pc:sldMk cId="3747298342" sldId="258"/>
        </pc:sldMkLst>
        <pc:spChg chg="mod">
          <ac:chgData name="Фамилия Софья" userId="59649526e83c2a8c" providerId="Windows Live" clId="Web-{C70D5FB5-26BD-4EF7-88CB-30E42EDEE107}" dt="2022-12-21T19:51:28.283" v="179" actId="20577"/>
          <ac:spMkLst>
            <pc:docMk/>
            <pc:sldMk cId="3747298342" sldId="258"/>
            <ac:spMk id="2" creationId="{84C9804F-833B-4E6C-4887-F407F76DC94C}"/>
          </ac:spMkLst>
        </pc:spChg>
        <pc:spChg chg="del">
          <ac:chgData name="Фамилия Софья" userId="59649526e83c2a8c" providerId="Windows Live" clId="Web-{C70D5FB5-26BD-4EF7-88CB-30E42EDEE107}" dt="2022-12-20T19:57:31.652" v="12"/>
          <ac:spMkLst>
            <pc:docMk/>
            <pc:sldMk cId="3747298342" sldId="258"/>
            <ac:spMk id="3" creationId="{84EF8CA1-47DC-8963-FDCA-BA232812A1F2}"/>
          </ac:spMkLst>
        </pc:spChg>
        <pc:picChg chg="add mod ord">
          <ac:chgData name="Фамилия Софья" userId="59649526e83c2a8c" providerId="Windows Live" clId="Web-{C70D5FB5-26BD-4EF7-88CB-30E42EDEE107}" dt="2022-12-21T19:50:57.737" v="149" actId="1076"/>
          <ac:picMkLst>
            <pc:docMk/>
            <pc:sldMk cId="3747298342" sldId="258"/>
            <ac:picMk id="4" creationId="{053DEAFF-8BB3-C65B-6BE8-CDB311B9A3D5}"/>
          </ac:picMkLst>
        </pc:picChg>
        <pc:picChg chg="add mod">
          <ac:chgData name="Фамилия Софья" userId="59649526e83c2a8c" providerId="Windows Live" clId="Web-{C70D5FB5-26BD-4EF7-88CB-30E42EDEE107}" dt="2022-12-21T19:50:54.643" v="148" actId="1076"/>
          <ac:picMkLst>
            <pc:docMk/>
            <pc:sldMk cId="3747298342" sldId="258"/>
            <ac:picMk id="5" creationId="{744B5845-F7FB-B973-FFEB-2AFF72C395BF}"/>
          </ac:picMkLst>
        </pc:picChg>
        <pc:picChg chg="add mod">
          <ac:chgData name="Фамилия Софья" userId="59649526e83c2a8c" providerId="Windows Live" clId="Web-{C70D5FB5-26BD-4EF7-88CB-30E42EDEE107}" dt="2022-12-21T19:50:51.862" v="147" actId="1076"/>
          <ac:picMkLst>
            <pc:docMk/>
            <pc:sldMk cId="3747298342" sldId="258"/>
            <ac:picMk id="6" creationId="{E3C7E8DB-B7C5-9B4E-9D7C-B6E4398BF5A5}"/>
          </ac:picMkLst>
        </pc:picChg>
        <pc:picChg chg="add del mod">
          <ac:chgData name="Фамилия Софья" userId="59649526e83c2a8c" providerId="Windows Live" clId="Web-{C70D5FB5-26BD-4EF7-88CB-30E42EDEE107}" dt="2022-12-21T19:49:46.126" v="131"/>
          <ac:picMkLst>
            <pc:docMk/>
            <pc:sldMk cId="3747298342" sldId="258"/>
            <ac:picMk id="7" creationId="{51C361C1-E876-28C7-69FA-067F17D8C585}"/>
          </ac:picMkLst>
        </pc:picChg>
      </pc:sldChg>
      <pc:sldChg chg="addSp delSp modSp">
        <pc:chgData name="Фамилия Софья" userId="59649526e83c2a8c" providerId="Windows Live" clId="Web-{C70D5FB5-26BD-4EF7-88CB-30E42EDEE107}" dt="2022-12-21T19:51:58.673" v="195" actId="20577"/>
        <pc:sldMkLst>
          <pc:docMk/>
          <pc:sldMk cId="758553497" sldId="259"/>
        </pc:sldMkLst>
        <pc:spChg chg="mod">
          <ac:chgData name="Фамилия Софья" userId="59649526e83c2a8c" providerId="Windows Live" clId="Web-{C70D5FB5-26BD-4EF7-88CB-30E42EDEE107}" dt="2022-12-21T19:51:58.673" v="195" actId="20577"/>
          <ac:spMkLst>
            <pc:docMk/>
            <pc:sldMk cId="758553497" sldId="259"/>
            <ac:spMk id="2" creationId="{A051B636-DE4D-DD0F-2FE4-722789FEE59E}"/>
          </ac:spMkLst>
        </pc:spChg>
        <pc:spChg chg="del">
          <ac:chgData name="Фамилия Софья" userId="59649526e83c2a8c" providerId="Windows Live" clId="Web-{C70D5FB5-26BD-4EF7-88CB-30E42EDEE107}" dt="2022-12-20T20:01:01.407" v="24"/>
          <ac:spMkLst>
            <pc:docMk/>
            <pc:sldMk cId="758553497" sldId="259"/>
            <ac:spMk id="3" creationId="{C3855C16-4CA6-B82C-1FAD-1473B6792FC0}"/>
          </ac:spMkLst>
        </pc:spChg>
        <pc:picChg chg="add mod">
          <ac:chgData name="Фамилия Софья" userId="59649526e83c2a8c" providerId="Windows Live" clId="Web-{C70D5FB5-26BD-4EF7-88CB-30E42EDEE107}" dt="2022-12-21T19:50:00.269" v="137" actId="1076"/>
          <ac:picMkLst>
            <pc:docMk/>
            <pc:sldMk cId="758553497" sldId="259"/>
            <ac:picMk id="3" creationId="{9AB40751-B312-4B8E-DB8B-B0269A630AFE}"/>
          </ac:picMkLst>
        </pc:picChg>
        <pc:picChg chg="add mod ord">
          <ac:chgData name="Фамилия Софья" userId="59649526e83c2a8c" providerId="Windows Live" clId="Web-{C70D5FB5-26BD-4EF7-88CB-30E42EDEE107}" dt="2022-12-21T19:50:40.940" v="145" actId="1076"/>
          <ac:picMkLst>
            <pc:docMk/>
            <pc:sldMk cId="758553497" sldId="259"/>
            <ac:picMk id="4" creationId="{5FB9DCB6-AD7E-DF5A-0AC0-B2E204074FA5}"/>
          </ac:picMkLst>
        </pc:picChg>
        <pc:picChg chg="add del mod">
          <ac:chgData name="Фамилия Софья" userId="59649526e83c2a8c" providerId="Windows Live" clId="Web-{C70D5FB5-26BD-4EF7-88CB-30E42EDEE107}" dt="2022-12-21T19:50:11.363" v="140"/>
          <ac:picMkLst>
            <pc:docMk/>
            <pc:sldMk cId="758553497" sldId="259"/>
            <ac:picMk id="5" creationId="{756B0AAE-2C6F-530E-2A75-17379537D71B}"/>
          </ac:picMkLst>
        </pc:picChg>
        <pc:picChg chg="add mod">
          <ac:chgData name="Фамилия Софья" userId="59649526e83c2a8c" providerId="Windows Live" clId="Web-{C70D5FB5-26BD-4EF7-88CB-30E42EDEE107}" dt="2022-12-21T19:50:43.472" v="146" actId="1076"/>
          <ac:picMkLst>
            <pc:docMk/>
            <pc:sldMk cId="758553497" sldId="259"/>
            <ac:picMk id="6" creationId="{9147C219-CF88-4195-F307-B7F053EE6330}"/>
          </ac:picMkLst>
        </pc:picChg>
      </pc:sldChg>
      <pc:sldChg chg="addSp delSp modSp new del">
        <pc:chgData name="Фамилия Софья" userId="59649526e83c2a8c" providerId="Windows Live" clId="Web-{C70D5FB5-26BD-4EF7-88CB-30E42EDEE107}" dt="2022-12-21T19:57:55.340" v="206"/>
        <pc:sldMkLst>
          <pc:docMk/>
          <pc:sldMk cId="214440112" sldId="262"/>
        </pc:sldMkLst>
        <pc:spChg chg="del">
          <ac:chgData name="Фамилия Софья" userId="59649526e83c2a8c" providerId="Windows Live" clId="Web-{C70D5FB5-26BD-4EF7-88CB-30E42EDEE107}" dt="2022-12-20T20:02:49.582" v="32"/>
          <ac:spMkLst>
            <pc:docMk/>
            <pc:sldMk cId="214440112" sldId="262"/>
            <ac:spMk id="3" creationId="{23F94B08-A582-78D1-A2C9-445C7B8BD6B3}"/>
          </ac:spMkLst>
        </pc:spChg>
        <pc:spChg chg="add mod">
          <ac:chgData name="Фамилия Софья" userId="59649526e83c2a8c" providerId="Windows Live" clId="Web-{C70D5FB5-26BD-4EF7-88CB-30E42EDEE107}" dt="2022-12-21T19:57:36.356" v="200"/>
          <ac:spMkLst>
            <pc:docMk/>
            <pc:sldMk cId="214440112" sldId="262"/>
            <ac:spMk id="5" creationId="{0B67AA54-D986-0429-C851-76498516282F}"/>
          </ac:spMkLst>
        </pc:spChg>
        <pc:picChg chg="add del mod ord">
          <ac:chgData name="Фамилия Софья" userId="59649526e83c2a8c" providerId="Windows Live" clId="Web-{C70D5FB5-26BD-4EF7-88CB-30E42EDEE107}" dt="2022-12-21T19:57:36.356" v="200"/>
          <ac:picMkLst>
            <pc:docMk/>
            <pc:sldMk cId="214440112" sldId="262"/>
            <ac:picMk id="4" creationId="{36D70FB6-20A0-557D-D5C1-9E24BED63FB1}"/>
          </ac:picMkLst>
        </pc:picChg>
      </pc:sldChg>
      <pc:sldChg chg="addSp delSp modSp new ord">
        <pc:chgData name="Фамилия Софья" userId="59649526e83c2a8c" providerId="Windows Live" clId="Web-{C70D5FB5-26BD-4EF7-88CB-30E42EDEE107}" dt="2022-12-21T19:57:48.387" v="205" actId="1076"/>
        <pc:sldMkLst>
          <pc:docMk/>
          <pc:sldMk cId="2575761775" sldId="269"/>
        </pc:sldMkLst>
        <pc:spChg chg="mod">
          <ac:chgData name="Фамилия Софья" userId="59649526e83c2a8c" providerId="Windows Live" clId="Web-{C70D5FB5-26BD-4EF7-88CB-30E42EDEE107}" dt="2022-12-21T15:00:42.992" v="45" actId="1076"/>
          <ac:spMkLst>
            <pc:docMk/>
            <pc:sldMk cId="2575761775" sldId="269"/>
            <ac:spMk id="2" creationId="{A106E82B-428D-F973-1670-198DCCDDFB2C}"/>
          </ac:spMkLst>
        </pc:spChg>
        <pc:spChg chg="del">
          <ac:chgData name="Фамилия Софья" userId="59649526e83c2a8c" providerId="Windows Live" clId="Web-{C70D5FB5-26BD-4EF7-88CB-30E42EDEE107}" dt="2022-12-21T15:00:23.633" v="38"/>
          <ac:spMkLst>
            <pc:docMk/>
            <pc:sldMk cId="2575761775" sldId="269"/>
            <ac:spMk id="3" creationId="{5141427A-569A-A060-CD45-B36E5953EF19}"/>
          </ac:spMkLst>
        </pc:spChg>
        <pc:picChg chg="add mod">
          <ac:chgData name="Фамилия Софья" userId="59649526e83c2a8c" providerId="Windows Live" clId="Web-{C70D5FB5-26BD-4EF7-88CB-30E42EDEE107}" dt="2022-12-21T19:57:48.387" v="205" actId="1076"/>
          <ac:picMkLst>
            <pc:docMk/>
            <pc:sldMk cId="2575761775" sldId="269"/>
            <ac:picMk id="3" creationId="{36090BBF-84A0-2F1A-FE96-56C0BA051DBD}"/>
          </ac:picMkLst>
        </pc:picChg>
        <pc:picChg chg="add mod ord">
          <ac:chgData name="Фамилия Софья" userId="59649526e83c2a8c" providerId="Windows Live" clId="Web-{C70D5FB5-26BD-4EF7-88CB-30E42EDEE107}" dt="2022-12-21T15:00:38.133" v="44" actId="14100"/>
          <ac:picMkLst>
            <pc:docMk/>
            <pc:sldMk cId="2575761775" sldId="269"/>
            <ac:picMk id="4" creationId="{A0A8073B-5200-29AB-C422-338F5206491B}"/>
          </ac:picMkLst>
        </pc:picChg>
      </pc:sldChg>
      <pc:sldChg chg="addSp delSp modSp new">
        <pc:chgData name="Фамилия Софья" userId="59649526e83c2a8c" providerId="Windows Live" clId="Web-{C70D5FB5-26BD-4EF7-88CB-30E42EDEE107}" dt="2022-12-21T19:57:07.654" v="199" actId="20577"/>
        <pc:sldMkLst>
          <pc:docMk/>
          <pc:sldMk cId="3667285858" sldId="270"/>
        </pc:sldMkLst>
        <pc:spChg chg="mod">
          <ac:chgData name="Фамилия Софья" userId="59649526e83c2a8c" providerId="Windows Live" clId="Web-{C70D5FB5-26BD-4EF7-88CB-30E42EDEE107}" dt="2022-12-21T19:57:07.654" v="199" actId="20577"/>
          <ac:spMkLst>
            <pc:docMk/>
            <pc:sldMk cId="3667285858" sldId="270"/>
            <ac:spMk id="2" creationId="{61C82525-1088-5287-C543-7EA6ED409659}"/>
          </ac:spMkLst>
        </pc:spChg>
        <pc:spChg chg="del">
          <ac:chgData name="Фамилия Софья" userId="59649526e83c2a8c" providerId="Windows Live" clId="Web-{C70D5FB5-26BD-4EF7-88CB-30E42EDEE107}" dt="2022-12-21T15:11:23.478" v="77"/>
          <ac:spMkLst>
            <pc:docMk/>
            <pc:sldMk cId="3667285858" sldId="270"/>
            <ac:spMk id="3" creationId="{70A45A2F-71A1-C0AA-080B-F5E1846390BD}"/>
          </ac:spMkLst>
        </pc:spChg>
        <pc:picChg chg="add mod ord">
          <ac:chgData name="Фамилия Софья" userId="59649526e83c2a8c" providerId="Windows Live" clId="Web-{C70D5FB5-26BD-4EF7-88CB-30E42EDEE107}" dt="2022-12-21T19:37:18.247" v="127" actId="1076"/>
          <ac:picMkLst>
            <pc:docMk/>
            <pc:sldMk cId="3667285858" sldId="270"/>
            <ac:picMk id="4" creationId="{6BE621F6-2525-3313-AE73-79F99A7C42C3}"/>
          </ac:picMkLst>
        </pc:picChg>
        <pc:picChg chg="add del mod">
          <ac:chgData name="Фамилия Софья" userId="59649526e83c2a8c" providerId="Windows Live" clId="Web-{C70D5FB5-26BD-4EF7-88CB-30E42EDEE107}" dt="2022-12-21T15:12:56.650" v="91"/>
          <ac:picMkLst>
            <pc:docMk/>
            <pc:sldMk cId="3667285858" sldId="270"/>
            <ac:picMk id="5" creationId="{725E4B61-97E0-45BE-9A5D-F604FB32B1C2}"/>
          </ac:picMkLst>
        </pc:picChg>
        <pc:picChg chg="add del mod">
          <ac:chgData name="Фамилия Софья" userId="59649526e83c2a8c" providerId="Windows Live" clId="Web-{C70D5FB5-26BD-4EF7-88CB-30E42EDEE107}" dt="2022-12-21T19:36:27.951" v="113"/>
          <ac:picMkLst>
            <pc:docMk/>
            <pc:sldMk cId="3667285858" sldId="270"/>
            <ac:picMk id="6" creationId="{1A844810-DE8B-3A6D-6629-393CE761C825}"/>
          </ac:picMkLst>
        </pc:picChg>
        <pc:picChg chg="add mod">
          <ac:chgData name="Фамилия Софья" userId="59649526e83c2a8c" providerId="Windows Live" clId="Web-{C70D5FB5-26BD-4EF7-88CB-30E42EDEE107}" dt="2022-12-21T19:37:22.528" v="129" actId="1076"/>
          <ac:picMkLst>
            <pc:docMk/>
            <pc:sldMk cId="3667285858" sldId="270"/>
            <ac:picMk id="7" creationId="{93438492-36CE-7521-3EE7-261A9A359C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D3DD6-7583-598B-9445-268EBE643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err="1">
                <a:cs typeface="Calibri Light"/>
              </a:rPr>
              <a:t>Gaussian</a:t>
            </a:r>
            <a:r>
              <a:rPr lang="ru-RU">
                <a:cs typeface="Calibri Light"/>
              </a:rPr>
              <a:t> </a:t>
            </a:r>
            <a:r>
              <a:rPr lang="ru-RU" err="1">
                <a:cs typeface="Calibri Light"/>
              </a:rPr>
              <a:t>belief</a:t>
            </a:r>
            <a:r>
              <a:rPr lang="ru-RU">
                <a:cs typeface="Calibri Light"/>
              </a:rPr>
              <a:t> </a:t>
            </a:r>
            <a:r>
              <a:rPr lang="ru-RU" err="1">
                <a:cs typeface="Calibri Light"/>
              </a:rPr>
              <a:t>propagation</a:t>
            </a:r>
            <a:r>
              <a:rPr lang="ru-RU">
                <a:cs typeface="Calibri Light"/>
              </a:rPr>
              <a:t> </a:t>
            </a:r>
            <a:r>
              <a:rPr lang="ru-RU" err="1">
                <a:cs typeface="Calibri Light"/>
              </a:rPr>
              <a:t>analysing</a:t>
            </a:r>
            <a:r>
              <a:rPr lang="ru-RU">
                <a:cs typeface="Calibri Light"/>
              </a:rPr>
              <a:t> 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25A56-773E-4D64-0C43-E2BADD04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176" y="43304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err="1">
                <a:cs typeface="Calibri"/>
              </a:rPr>
              <a:t>Viacheslav</a:t>
            </a:r>
            <a:r>
              <a:rPr lang="ru-RU" sz="3200">
                <a:cs typeface="Calibri"/>
              </a:rPr>
              <a:t> </a:t>
            </a:r>
            <a:r>
              <a:rPr lang="ru-RU" sz="3200" err="1">
                <a:cs typeface="Calibri"/>
              </a:rPr>
              <a:t>Naumov</a:t>
            </a:r>
            <a:r>
              <a:rPr lang="ru-RU" sz="3200">
                <a:cs typeface="Calibri"/>
              </a:rPr>
              <a:t>, </a:t>
            </a:r>
            <a:r>
              <a:rPr lang="ru-RU" sz="3200" err="1">
                <a:cs typeface="Calibri"/>
              </a:rPr>
              <a:t>Gleb</a:t>
            </a:r>
            <a:r>
              <a:rPr lang="ru-RU" sz="3200">
                <a:cs typeface="Calibri"/>
              </a:rPr>
              <a:t> </a:t>
            </a:r>
            <a:r>
              <a:rPr lang="ru-RU" sz="3200" err="1">
                <a:cs typeface="Calibri"/>
              </a:rPr>
              <a:t>Mazanov</a:t>
            </a:r>
            <a:endParaRPr lang="ru-RU" sz="3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C46C5-5581-578F-F2F3-52C3B0F70D58}"/>
              </a:ext>
            </a:extLst>
          </p:cNvPr>
          <p:cNvSpPr txBox="1"/>
          <p:nvPr/>
        </p:nvSpPr>
        <p:spPr>
          <a:xfrm>
            <a:off x="5325594" y="6104404"/>
            <a:ext cx="154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>
                <a:cs typeface="Calibri"/>
              </a:rPr>
              <a:t>Skoltech</a:t>
            </a:r>
            <a:r>
              <a:rPr lang="ru-RU">
                <a:cs typeface="Calibri"/>
              </a:rPr>
              <a:t>, 2022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25502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FC765-9989-96B4-8BD7-5C70C1C4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-211524"/>
            <a:ext cx="10515600" cy="1325563"/>
          </a:xfrm>
        </p:spPr>
        <p:txBody>
          <a:bodyPr/>
          <a:lstStyle/>
          <a:p>
            <a:pPr algn="ctr"/>
            <a:r>
              <a:rPr lang="en-GB" err="1">
                <a:ea typeface="+mj-lt"/>
                <a:cs typeface="+mj-lt"/>
              </a:rPr>
              <a:t>GaBP</a:t>
            </a:r>
            <a:r>
              <a:rPr lang="en-GB">
                <a:ea typeface="+mj-lt"/>
                <a:cs typeface="+mj-lt"/>
              </a:rPr>
              <a:t> for a nonsymmetric linear system</a:t>
            </a:r>
            <a:endParaRPr lang="en-GB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9FE3F8-4C0E-FDAB-457D-5011900C9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97" y="1064976"/>
            <a:ext cx="9538643" cy="10601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38D41-BCA7-1093-8390-E3E71B8B72FA}"/>
              </a:ext>
            </a:extLst>
          </p:cNvPr>
          <p:cNvSpPr txBox="1"/>
          <p:nvPr/>
        </p:nvSpPr>
        <p:spPr>
          <a:xfrm>
            <a:off x="797083" y="2272094"/>
            <a:ext cx="1002101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ea typeface="Calibri"/>
                <a:cs typeface="Calibri"/>
              </a:rPr>
              <a:t>Input</a:t>
            </a:r>
            <a:r>
              <a:rPr lang="en-GB" sz="2400">
                <a:ea typeface="Calibri"/>
                <a:cs typeface="Calibri"/>
              </a:rPr>
              <a:t>: </a:t>
            </a:r>
            <a:r>
              <a:rPr lang="en-GB" sz="2400" i="1">
                <a:ea typeface="Calibri"/>
                <a:cs typeface="Calibri"/>
              </a:rPr>
              <a:t>A</a:t>
            </a:r>
            <a:r>
              <a:rPr lang="en-GB" sz="2400">
                <a:ea typeface="Calibri"/>
                <a:cs typeface="Calibri"/>
              </a:rPr>
              <a:t>, </a:t>
            </a:r>
            <a:r>
              <a:rPr lang="en-GB" sz="2400" i="1">
                <a:ea typeface="Calibri"/>
                <a:cs typeface="Calibri"/>
              </a:rPr>
              <a:t>b</a:t>
            </a:r>
            <a:r>
              <a:rPr lang="en-GB" sz="2400">
                <a:ea typeface="Calibri"/>
                <a:cs typeface="Calibri"/>
              </a:rPr>
              <a:t>, set </a:t>
            </a:r>
            <a:r>
              <a:rPr lang="en-GB" sz="2400" i="1">
                <a:ea typeface="Calibri"/>
                <a:cs typeface="Calibri"/>
              </a:rPr>
              <a:t>P</a:t>
            </a:r>
          </a:p>
          <a:p>
            <a:r>
              <a:rPr lang="en-GB" sz="2400">
                <a:ea typeface="Calibri"/>
                <a:cs typeface="Calibri"/>
              </a:rPr>
              <a:t>Get region graph </a:t>
            </a:r>
            <a:r>
              <a:rPr lang="en-GB" sz="2400" i="1">
                <a:ea typeface="Calibri"/>
                <a:cs typeface="Calibri"/>
              </a:rPr>
              <a:t>R </a:t>
            </a:r>
            <a:r>
              <a:rPr lang="en-GB" sz="2400">
                <a:ea typeface="Calibri"/>
                <a:cs typeface="Calibri"/>
              </a:rPr>
              <a:t>based on </a:t>
            </a:r>
            <a:r>
              <a:rPr lang="en-GB" sz="2400" i="1">
                <a:ea typeface="Calibri"/>
                <a:cs typeface="Calibri"/>
              </a:rPr>
              <a:t>A </a:t>
            </a:r>
            <a:r>
              <a:rPr lang="en-GB" sz="2400">
                <a:ea typeface="Calibri"/>
                <a:cs typeface="Calibri"/>
              </a:rPr>
              <a:t>and </a:t>
            </a:r>
            <a:r>
              <a:rPr lang="en-GB" sz="2400" i="1">
                <a:ea typeface="Calibri"/>
                <a:cs typeface="Calibri"/>
              </a:rPr>
              <a:t>P</a:t>
            </a:r>
            <a:r>
              <a:rPr lang="en-GB" sz="2400">
                <a:ea typeface="Calibri"/>
                <a:cs typeface="Calibri"/>
              </a:rPr>
              <a:t>, initialize                           for all </a:t>
            </a:r>
            <a:r>
              <a:rPr lang="en-GB" sz="2400" i="1">
                <a:ea typeface="Calibri"/>
                <a:cs typeface="Calibri"/>
              </a:rPr>
              <a:t>e </a:t>
            </a:r>
            <a:r>
              <a:rPr lang="en-GB" sz="2400">
                <a:ea typeface="Calibri"/>
                <a:cs typeface="Calibri"/>
              </a:rPr>
              <a:t>from </a:t>
            </a:r>
            <a:r>
              <a:rPr lang="en-GB" sz="2400" i="1">
                <a:ea typeface="Calibri"/>
                <a:cs typeface="Calibri"/>
              </a:rPr>
              <a:t>E</a:t>
            </a:r>
            <a:r>
              <a:rPr lang="en-GB" sz="2400" i="1" baseline="-25000">
                <a:ea typeface="Calibri"/>
                <a:cs typeface="Calibri"/>
              </a:rPr>
              <a:t>R</a:t>
            </a:r>
          </a:p>
          <a:p>
            <a:r>
              <a:rPr lang="en-GB" sz="2400" b="1">
                <a:ea typeface="Calibri"/>
                <a:cs typeface="Calibri"/>
              </a:rPr>
              <a:t>while </a:t>
            </a:r>
            <a:r>
              <a:rPr lang="en-GB" sz="2400">
                <a:ea typeface="Calibri"/>
                <a:cs typeface="Calibri"/>
              </a:rPr>
              <a:t>not convergence:</a:t>
            </a:r>
          </a:p>
          <a:p>
            <a:r>
              <a:rPr lang="en-GB" sz="2400">
                <a:ea typeface="Calibri"/>
                <a:cs typeface="Calibri"/>
              </a:rPr>
              <a:t>    for </a:t>
            </a:r>
            <a:r>
              <a:rPr lang="en-GB" sz="2400" i="1">
                <a:ea typeface="Calibri"/>
                <a:cs typeface="Calibri"/>
              </a:rPr>
              <a:t>v </a:t>
            </a:r>
            <a:r>
              <a:rPr lang="en-GB" sz="2400">
                <a:ea typeface="Calibri"/>
                <a:cs typeface="Calibri"/>
              </a:rPr>
              <a:t>in </a:t>
            </a:r>
            <a:r>
              <a:rPr lang="en-GB" sz="2400" i="1">
                <a:ea typeface="Calibri"/>
                <a:cs typeface="Calibri"/>
              </a:rPr>
              <a:t>V</a:t>
            </a:r>
            <a:r>
              <a:rPr lang="en-GB" sz="2400" i="1" baseline="-25000">
                <a:ea typeface="Calibri"/>
                <a:cs typeface="Calibri"/>
              </a:rPr>
              <a:t>R</a:t>
            </a:r>
            <a:r>
              <a:rPr lang="en-GB" sz="2400">
                <a:ea typeface="Calibri"/>
                <a:cs typeface="Calibri"/>
              </a:rPr>
              <a:t>, </a:t>
            </a:r>
            <a:r>
              <a:rPr lang="en-GB" sz="2400" i="1">
                <a:ea typeface="Calibri"/>
                <a:cs typeface="Calibri"/>
              </a:rPr>
              <a:t>C(v)</a:t>
            </a:r>
            <a:r>
              <a:rPr lang="en-GB" sz="2400">
                <a:ea typeface="Calibri"/>
                <a:cs typeface="Calibri"/>
              </a:rPr>
              <a:t> != 0:</a:t>
            </a:r>
          </a:p>
          <a:p>
            <a:r>
              <a:rPr lang="en-GB" sz="2400">
                <a:ea typeface="Calibri"/>
                <a:cs typeface="Calibri"/>
              </a:rPr>
              <a:t>        </a:t>
            </a:r>
            <a:r>
              <a:rPr lang="en-GB" sz="2400" i="1">
                <a:ea typeface="Calibri"/>
                <a:cs typeface="Calibri"/>
              </a:rPr>
              <a:t>m</a:t>
            </a:r>
            <a:r>
              <a:rPr lang="en-GB" sz="2400" i="1" baseline="-25000">
                <a:ea typeface="Calibri"/>
                <a:cs typeface="Calibri"/>
              </a:rPr>
              <a:t>v</a:t>
            </a:r>
            <a:r>
              <a:rPr lang="en-GB" sz="2400" i="1">
                <a:ea typeface="Calibri"/>
                <a:cs typeface="Calibri"/>
              </a:rPr>
              <a:t> = </a:t>
            </a:r>
            <a:r>
              <a:rPr lang="en-GB" sz="2400" i="1" err="1">
                <a:ea typeface="Calibri"/>
                <a:cs typeface="Calibri"/>
              </a:rPr>
              <a:t>b</a:t>
            </a:r>
            <a:r>
              <a:rPr lang="en-GB" sz="2400" i="1" baseline="-25000" err="1">
                <a:ea typeface="Calibri"/>
                <a:cs typeface="Calibri"/>
              </a:rPr>
              <a:t>v</a:t>
            </a:r>
            <a:r>
              <a:rPr lang="en-GB" sz="2400">
                <a:ea typeface="Calibri"/>
                <a:cs typeface="Calibri"/>
              </a:rPr>
              <a:t>, </a:t>
            </a:r>
            <a:endParaRPr lang="en-GB" sz="2400" baseline="-2500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        for y in P(u)\v:</a:t>
            </a:r>
          </a:p>
          <a:p>
            <a:r>
              <a:rPr lang="en-GB" sz="2400">
                <a:ea typeface="Calibri"/>
                <a:cs typeface="Calibri"/>
              </a:rPr>
              <a:t>            </a:t>
            </a:r>
            <a:r>
              <a:rPr lang="en-GB" sz="2400" i="1">
                <a:ea typeface="Calibri"/>
                <a:cs typeface="Calibri"/>
              </a:rPr>
              <a:t>m</a:t>
            </a:r>
            <a:r>
              <a:rPr lang="en-GB" sz="2400" i="1" baseline="-25000">
                <a:ea typeface="Calibri"/>
                <a:cs typeface="Calibri"/>
              </a:rPr>
              <a:t>u</a:t>
            </a:r>
            <a:r>
              <a:rPr lang="en-GB" sz="2400" i="1">
                <a:ea typeface="Calibri"/>
                <a:cs typeface="Calibri"/>
              </a:rPr>
              <a:t> = m</a:t>
            </a:r>
            <a:r>
              <a:rPr lang="en-GB" sz="2400" i="1" baseline="-25000">
                <a:ea typeface="Calibri"/>
                <a:cs typeface="Calibri"/>
              </a:rPr>
              <a:t>u</a:t>
            </a:r>
            <a:r>
              <a:rPr lang="en-GB" sz="2400" i="1">
                <a:ea typeface="Calibri"/>
                <a:cs typeface="Calibri"/>
              </a:rPr>
              <a:t> + </a:t>
            </a:r>
            <a:r>
              <a:rPr lang="en-GB" sz="2400" i="1" err="1">
                <a:ea typeface="Calibri"/>
                <a:cs typeface="Calibri"/>
              </a:rPr>
              <a:t>m</a:t>
            </a:r>
            <a:r>
              <a:rPr lang="en-GB" sz="2400" i="1" baseline="-25000" err="1">
                <a:ea typeface="Calibri"/>
                <a:cs typeface="Calibri"/>
              </a:rPr>
              <a:t>yu</a:t>
            </a:r>
            <a:r>
              <a:rPr lang="en-GB" sz="2400">
                <a:ea typeface="Calibri"/>
                <a:cs typeface="Calibri"/>
              </a:rPr>
              <a:t>,</a:t>
            </a:r>
          </a:p>
          <a:p>
            <a:endParaRPr lang="en-GB" sz="240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        for u in C(v):</a:t>
            </a:r>
          </a:p>
          <a:p>
            <a:r>
              <a:rPr lang="en-GB" sz="2400">
                <a:ea typeface="Calibri"/>
                <a:cs typeface="Calibri"/>
              </a:rPr>
              <a:t>         </a:t>
            </a:r>
            <a:endParaRPr lang="en-GB"/>
          </a:p>
          <a:p>
            <a:r>
              <a:rPr lang="en-GB" sz="2400" b="1">
                <a:ea typeface="Calibri"/>
                <a:cs typeface="Calibri"/>
              </a:rPr>
              <a:t>Out</a:t>
            </a:r>
            <a:r>
              <a:rPr lang="en-GB" sz="2400">
                <a:ea typeface="Calibri"/>
                <a:cs typeface="Calibri"/>
              </a:rPr>
              <a:t>: approximate solution </a:t>
            </a:r>
            <a:r>
              <a:rPr lang="en-GB" sz="2400" i="1">
                <a:ea typeface="Calibri"/>
                <a:cs typeface="Calibri"/>
              </a:rPr>
              <a:t>x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8C775C-2F32-B9E6-5CFB-C711D691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50" y="2722354"/>
            <a:ext cx="1733798" cy="320739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30D9C17-D577-DFFA-45D6-A67D0670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548" y="3862059"/>
            <a:ext cx="1214492" cy="31629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0CEB1939-05B3-69AF-8F4D-DD41FDD90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952" y="4634027"/>
            <a:ext cx="2121338" cy="366429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30493F3-1A86-EE02-F41E-358EFE2DF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883" y="5001980"/>
            <a:ext cx="2743200" cy="33996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BBB90DE-2A49-4F57-1F77-8EE32D39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418" y="5821171"/>
            <a:ext cx="5491017" cy="3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3205-6EDD-2693-930D-5BC7A58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Calibri Light"/>
                <a:cs typeface="Calibri Light"/>
              </a:rPr>
              <a:t>Results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of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the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emplementation</a:t>
            </a:r>
            <a:endParaRPr lang="ru-RU">
              <a:ea typeface="Calibri Light"/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FC89B51-A483-F458-2703-6697407A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429" y="1825625"/>
            <a:ext cx="7063141" cy="4351338"/>
          </a:xfrm>
        </p:spPr>
      </p:pic>
    </p:spTree>
    <p:extLst>
      <p:ext uri="{BB962C8B-B14F-4D97-AF65-F5344CB8AC3E}">
        <p14:creationId xmlns:p14="http://schemas.microsoft.com/office/powerpoint/2010/main" val="200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1ECC-EFEF-E179-3865-C57177D9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Calibri Light"/>
                <a:cs typeface="Calibri Light"/>
              </a:rPr>
              <a:t>Results</a:t>
            </a:r>
            <a:r>
              <a:rPr lang="ru-RU">
                <a:ea typeface="Calibri Light"/>
                <a:cs typeface="Calibri Light"/>
              </a:rPr>
              <a:t> </a:t>
            </a:r>
            <a:r>
              <a:rPr lang="ru-RU" err="1">
                <a:ea typeface="Calibri Light"/>
                <a:cs typeface="Calibri Light"/>
              </a:rPr>
              <a:t>of</a:t>
            </a:r>
            <a:r>
              <a:rPr lang="ru-RU">
                <a:ea typeface="Calibri Light"/>
                <a:cs typeface="Calibri Light"/>
              </a:rPr>
              <a:t> </a:t>
            </a:r>
            <a:r>
              <a:rPr lang="ru-RU" err="1">
                <a:ea typeface="Calibri Light"/>
                <a:cs typeface="Calibri Light"/>
              </a:rPr>
              <a:t>the</a:t>
            </a:r>
            <a:r>
              <a:rPr lang="ru-RU">
                <a:ea typeface="Calibri Light"/>
                <a:cs typeface="Calibri Light"/>
              </a:rPr>
              <a:t> </a:t>
            </a:r>
            <a:r>
              <a:rPr lang="ru-RU" err="1">
                <a:ea typeface="Calibri Light"/>
                <a:cs typeface="Calibri Light"/>
              </a:rPr>
              <a:t>emplementation</a:t>
            </a:r>
            <a:endParaRPr lang="ru-RU">
              <a:ea typeface="Calibri Light"/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3CD30AE-7768-4A0C-D2BD-1958A370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2062"/>
            <a:ext cx="7928757" cy="4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0F34B-ED29-9516-8A9A-1A7DC71E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Calibri Light"/>
                <a:cs typeface="Calibri Light"/>
              </a:rPr>
              <a:t>Results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of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the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emplementation</a:t>
            </a:r>
            <a:endParaRPr lang="ru-RU">
              <a:ea typeface="Calibri Light"/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195C309-29A2-AD80-EE75-F953D75F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94" y="1687079"/>
            <a:ext cx="8752477" cy="5083649"/>
          </a:xfrm>
        </p:spPr>
      </p:pic>
    </p:spTree>
    <p:extLst>
      <p:ext uri="{BB962C8B-B14F-4D97-AF65-F5344CB8AC3E}">
        <p14:creationId xmlns:p14="http://schemas.microsoft.com/office/powerpoint/2010/main" val="197134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C8E-D625-BECE-692B-1F986F7B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Calibri Light"/>
                <a:cs typeface="Calibri Light"/>
              </a:rPr>
              <a:t>Results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of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the</a:t>
            </a:r>
            <a:r>
              <a:rPr lang="ru-RU">
                <a:ea typeface="Calibri Light"/>
                <a:cs typeface="Calibri Light"/>
              </a:rPr>
              <a:t> </a:t>
            </a:r>
            <a:r>
              <a:rPr lang="ru-RU" err="1">
                <a:ea typeface="Calibri Light"/>
                <a:cs typeface="Calibri Light"/>
              </a:rPr>
              <a:t>emplementation</a:t>
            </a:r>
            <a:endParaRPr lang="ru-RU">
              <a:ea typeface="Calibri Light"/>
              <a:cs typeface="Calibri Ligh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2E788394-0A7A-3C6A-79F0-CB881D867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23298"/>
              </p:ext>
            </p:extLst>
          </p:nvPr>
        </p:nvGraphicFramePr>
        <p:xfrm>
          <a:off x="838200" y="1825625"/>
          <a:ext cx="10687955" cy="102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45">
                  <a:extLst>
                    <a:ext uri="{9D8B030D-6E8A-4147-A177-3AD203B41FA5}">
                      <a16:colId xmlns:a16="http://schemas.microsoft.com/office/drawing/2014/main" val="2089193214"/>
                    </a:ext>
                  </a:extLst>
                </a:gridCol>
                <a:gridCol w="1315935">
                  <a:extLst>
                    <a:ext uri="{9D8B030D-6E8A-4147-A177-3AD203B41FA5}">
                      <a16:colId xmlns:a16="http://schemas.microsoft.com/office/drawing/2014/main" val="3512362193"/>
                    </a:ext>
                  </a:extLst>
                </a:gridCol>
                <a:gridCol w="2474001">
                  <a:extLst>
                    <a:ext uri="{9D8B030D-6E8A-4147-A177-3AD203B41FA5}">
                      <a16:colId xmlns:a16="http://schemas.microsoft.com/office/drawing/2014/main" val="548957919"/>
                    </a:ext>
                  </a:extLst>
                </a:gridCol>
                <a:gridCol w="1575313">
                  <a:extLst>
                    <a:ext uri="{9D8B030D-6E8A-4147-A177-3AD203B41FA5}">
                      <a16:colId xmlns:a16="http://schemas.microsoft.com/office/drawing/2014/main" val="120242109"/>
                    </a:ext>
                  </a:extLst>
                </a:gridCol>
                <a:gridCol w="1830779">
                  <a:extLst>
                    <a:ext uri="{9D8B030D-6E8A-4147-A177-3AD203B41FA5}">
                      <a16:colId xmlns:a16="http://schemas.microsoft.com/office/drawing/2014/main" val="285087581"/>
                    </a:ext>
                  </a:extLst>
                </a:gridCol>
                <a:gridCol w="2272282">
                  <a:extLst>
                    <a:ext uri="{9D8B030D-6E8A-4147-A177-3AD203B41FA5}">
                      <a16:colId xmlns:a16="http://schemas.microsoft.com/office/drawing/2014/main" val="969470793"/>
                    </a:ext>
                  </a:extLst>
                </a:gridCol>
              </a:tblGrid>
              <a:tr h="655616">
                <a:tc>
                  <a:txBody>
                    <a:bodyPr/>
                    <a:lstStyle/>
                    <a:p>
                      <a:r>
                        <a:rPr lang="ru-RU" err="1"/>
                        <a:t>GaBP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GMRES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GMRES (</a:t>
                      </a:r>
                      <a:r>
                        <a:rPr lang="ru-RU" sz="1800" b="1" i="0" u="none" strike="noStrike" noProof="0" err="1">
                          <a:latin typeface="Calibri"/>
                        </a:rPr>
                        <a:t>restarts</a:t>
                      </a:r>
                      <a:r>
                        <a:rPr lang="ru-RU" sz="1800" b="1" i="0" u="none" strike="noStrike" noProof="0">
                          <a:latin typeface="Calibri"/>
                        </a:rPr>
                        <a:t>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err="1"/>
                        <a:t>BiCG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 err="1">
                          <a:latin typeface="Calibri"/>
                        </a:rPr>
                        <a:t>BiCGSTAB</a:t>
                      </a:r>
                      <a:endParaRPr lang="ru-RU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 err="1">
                          <a:latin typeface="Calibri"/>
                        </a:rPr>
                        <a:t>Gaussian</a:t>
                      </a:r>
                      <a:r>
                        <a:rPr lang="ru-RU" sz="1800" b="1" i="0" u="none" strike="noStrike" noProof="0">
                          <a:latin typeface="Calibri"/>
                        </a:rPr>
                        <a:t> - </a:t>
                      </a:r>
                      <a:r>
                        <a:rPr lang="ru-RU" sz="1800" b="1" i="0" u="none" strike="noStrike" noProof="0" err="1">
                          <a:latin typeface="Calibri"/>
                        </a:rPr>
                        <a:t>Seidel</a:t>
                      </a:r>
                      <a:endParaRPr lang="ru-RU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698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/>
                        <a:t>82 </a:t>
                      </a:r>
                      <a:r>
                        <a:rPr lang="ru-RU" err="1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3200 </a:t>
                      </a:r>
                      <a:r>
                        <a:rPr lang="ru-RU" err="1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25 </a:t>
                      </a:r>
                      <a:r>
                        <a:rPr lang="ru-RU" err="1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65 </a:t>
                      </a:r>
                      <a:r>
                        <a:rPr lang="ru-RU" err="1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110 </a:t>
                      </a:r>
                      <a:r>
                        <a:rPr lang="ru-RU" sz="1800" b="0" i="0" u="none" strike="noStrike" noProof="0" err="1">
                          <a:latin typeface="Calibri"/>
                        </a:rPr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/>
                        <a:t>99 </a:t>
                      </a:r>
                      <a:r>
                        <a:rPr lang="ru-RU" err="1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97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49E857-D2EB-C362-D631-FBBA33FB3FA2}"/>
              </a:ext>
            </a:extLst>
          </p:cNvPr>
          <p:cNvSpPr txBox="1"/>
          <p:nvPr/>
        </p:nvSpPr>
        <p:spPr>
          <a:xfrm>
            <a:off x="764473" y="3391888"/>
            <a:ext cx="77065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err="1">
                <a:ea typeface="Calibri"/>
                <a:cs typeface="Calibri"/>
              </a:rPr>
              <a:t>GaBP</a:t>
            </a:r>
            <a:r>
              <a:rPr lang="en-GB" sz="2400">
                <a:ea typeface="Calibri"/>
                <a:cs typeface="Calibri"/>
              </a:rPr>
              <a:t> advantages:</a:t>
            </a: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Suitable when there are linked small clusters of variables</a:t>
            </a: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Suitable for large grids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4B9BF-221B-5344-482F-FDBD584BEA01}"/>
              </a:ext>
            </a:extLst>
          </p:cNvPr>
          <p:cNvSpPr txBox="1"/>
          <p:nvPr/>
        </p:nvSpPr>
        <p:spPr>
          <a:xfrm>
            <a:off x="833746" y="4797135"/>
            <a:ext cx="77065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err="1">
                <a:ea typeface="Calibri"/>
                <a:cs typeface="Calibri"/>
              </a:rPr>
              <a:t>GaBP</a:t>
            </a:r>
            <a:r>
              <a:rPr lang="en-GB" sz="2400">
                <a:ea typeface="Calibri"/>
                <a:cs typeface="Calibri"/>
              </a:rPr>
              <a:t> issues:</a:t>
            </a: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Can be </a:t>
            </a:r>
            <a:r>
              <a:rPr lang="en-GB" sz="2400">
                <a:ea typeface="+mn-lt"/>
                <a:cs typeface="+mn-lt"/>
              </a:rPr>
              <a:t>less efficient because the presence of messages leads to an increased number of floating point operations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Performance depends on the set-decomposition </a:t>
            </a:r>
            <a:r>
              <a:rPr lang="en-GB" sz="2400" i="1">
                <a:ea typeface="+mn-lt"/>
                <a:cs typeface="+mn-lt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9825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E5ECE-E90C-0918-C0EA-FB9A4E8F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890"/>
            <a:ext cx="10515600" cy="1325563"/>
          </a:xfrm>
        </p:spPr>
        <p:txBody>
          <a:bodyPr/>
          <a:lstStyle/>
          <a:p>
            <a:pPr algn="ctr"/>
            <a:r>
              <a:rPr lang="ru-RU" sz="5400" err="1">
                <a:cs typeface="Calibri Light"/>
              </a:rPr>
              <a:t>Thank</a:t>
            </a:r>
            <a:r>
              <a:rPr lang="ru-RU" sz="5400">
                <a:cs typeface="Calibri Light"/>
              </a:rPr>
              <a:t> you </a:t>
            </a:r>
            <a:r>
              <a:rPr lang="ru-RU" sz="5400" err="1">
                <a:cs typeface="Calibri Light"/>
              </a:rPr>
              <a:t>for</a:t>
            </a:r>
            <a:r>
              <a:rPr lang="ru-RU" sz="5400">
                <a:cs typeface="Calibri Light"/>
              </a:rPr>
              <a:t> </a:t>
            </a:r>
            <a:r>
              <a:rPr lang="ru-RU" sz="5400" err="1">
                <a:cs typeface="Calibri Light"/>
              </a:rPr>
              <a:t>your</a:t>
            </a:r>
            <a:r>
              <a:rPr lang="ru-RU" sz="5400">
                <a:cs typeface="Calibri Light"/>
              </a:rPr>
              <a:t> </a:t>
            </a:r>
            <a:r>
              <a:rPr lang="ru-RU" sz="5400" err="1">
                <a:cs typeface="Calibri Light"/>
              </a:rPr>
              <a:t>attention</a:t>
            </a:r>
            <a:endParaRPr lang="ru-RU" sz="54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98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A062F-6AB7-B4AB-093A-B690D1AD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+mj-lt"/>
                <a:cs typeface="+mj-lt"/>
              </a:rPr>
              <a:t>GaBP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from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the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elimination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perspective</a:t>
            </a:r>
            <a:endParaRPr lang="ru-RU" err="1"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2C58689-6F55-14EF-2063-A5C549D5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87" y="2059690"/>
            <a:ext cx="5324475" cy="1838325"/>
          </a:xfr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5E5E19-9E5F-8D97-5708-661AD698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6" y="4272176"/>
            <a:ext cx="8431924" cy="2439731"/>
          </a:xfrm>
          <a:prstGeom prst="rect">
            <a:avLst/>
          </a:prstGeom>
        </p:spPr>
      </p:pic>
      <p:pic>
        <p:nvPicPr>
          <p:cNvPr id="3" name="Рисунок 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00669334-45F0-2937-3CB6-10C5EA44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892" y="1625305"/>
            <a:ext cx="6062845" cy="25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82525-1088-5287-C543-7EA6ED4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err="1">
                <a:ea typeface="+mj-lt"/>
                <a:cs typeface="+mj-lt"/>
              </a:rPr>
              <a:t>GaBP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from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the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elimination</a:t>
            </a:r>
            <a:r>
              <a:rPr lang="ru-RU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perspective</a:t>
            </a:r>
            <a:endParaRPr lang="ru-RU" err="1">
              <a:cs typeface="Calibri Light" panose="020F03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BE621F6-2525-3313-AE73-79F99A7C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089" y="5033298"/>
            <a:ext cx="4551502" cy="1647458"/>
          </a:xfr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438492-36CE-7521-3EE7-261A9A35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3" y="3513548"/>
            <a:ext cx="10691647" cy="1529562"/>
          </a:xfrm>
          <a:prstGeom prst="rect">
            <a:avLst/>
          </a:prstGeom>
        </p:spPr>
      </p:pic>
      <p:pic>
        <p:nvPicPr>
          <p:cNvPr id="5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A4BAFEF-3BFD-9092-D672-84B609E6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9" y="1896629"/>
            <a:ext cx="8904888" cy="659728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0D0909-AB35-E9DE-6D46-905998D86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30" y="2755253"/>
            <a:ext cx="9018493" cy="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9804F-833B-4E6C-4887-F407F76D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401"/>
            <a:ext cx="10515600" cy="1325563"/>
          </a:xfrm>
        </p:spPr>
        <p:txBody>
          <a:bodyPr/>
          <a:lstStyle/>
          <a:p>
            <a:pPr algn="ctr"/>
            <a:r>
              <a:rPr lang="ru-RU" err="1">
                <a:ea typeface="Calibri Light"/>
                <a:cs typeface="Calibri Light"/>
              </a:rPr>
              <a:t>Markov</a:t>
            </a:r>
            <a:r>
              <a:rPr lang="ru-RU">
                <a:ea typeface="Calibri Light"/>
                <a:cs typeface="Calibri Light"/>
              </a:rPr>
              <a:t> </a:t>
            </a:r>
            <a:r>
              <a:rPr lang="ru-RU" err="1">
                <a:ea typeface="Calibri Light"/>
                <a:cs typeface="Calibri Light"/>
              </a:rPr>
              <a:t>random</a:t>
            </a:r>
            <a:r>
              <a:rPr lang="ru-RU">
                <a:ea typeface="Calibri Light"/>
                <a:cs typeface="Calibri Light"/>
              </a:rPr>
              <a:t> </a:t>
            </a:r>
            <a:r>
              <a:rPr lang="ru-RU" err="1">
                <a:ea typeface="Calibri Light"/>
                <a:cs typeface="Calibri Light"/>
              </a:rPr>
              <a:t>field</a:t>
            </a:r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3DEAFF-8BB3-C65B-6BE8-CDB311B9A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34" y="2189235"/>
            <a:ext cx="8863292" cy="1317251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44B5845-F7FB-B973-FFEB-2AFF72C3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48" y="3634412"/>
            <a:ext cx="8300544" cy="118891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3C7E8DB-B7C5-9B4E-9D7C-B6E4398BF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49" y="5077497"/>
            <a:ext cx="8156027" cy="11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1B636-DE4D-DD0F-2FE4-722789F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Calibri Light"/>
                <a:cs typeface="Calibri Light"/>
              </a:rPr>
              <a:t>Message </a:t>
            </a:r>
            <a:r>
              <a:rPr lang="ru-RU" err="1">
                <a:ea typeface="Calibri Light"/>
                <a:cs typeface="Calibri Light"/>
              </a:rPr>
              <a:t>updating</a:t>
            </a:r>
            <a:r>
              <a:rPr lang="ru-RU">
                <a:ea typeface="Calibri Light"/>
                <a:cs typeface="Calibri Light"/>
              </a:rPr>
              <a:t> 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FB9DCB6-AD7E-DF5A-0AC0-B2E204074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94" y="3130268"/>
            <a:ext cx="11795233" cy="1397372"/>
          </a:xfrm>
        </p:spPr>
      </p:pic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B40751-B312-4B8E-DB8B-B0269A63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12" y="1861021"/>
            <a:ext cx="6106510" cy="1343788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47C219-CF88-4195-F307-B7F053EE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97" y="4314919"/>
            <a:ext cx="4832131" cy="23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A8073B-5200-29AB-C422-338F52064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6" y="1198095"/>
            <a:ext cx="7516797" cy="5664359"/>
          </a:xfrm>
        </p:spPr>
      </p:pic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090BBF-84A0-2F1A-FE96-56C0BA05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6" y="181186"/>
            <a:ext cx="8997627" cy="7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04608-600F-C9C3-0A95-6DC88A5A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Calibri Light"/>
              </a:rPr>
              <a:t>Set-decomposition</a:t>
            </a:r>
            <a:r>
              <a:rPr lang="en-GB">
                <a:ea typeface="+mj-lt"/>
                <a:cs typeface="+mj-lt"/>
              </a:rPr>
              <a:t> </a:t>
            </a:r>
            <a:endParaRPr lang="ru-RU" err="1">
              <a:ea typeface="+mj-lt"/>
              <a:cs typeface="+mj-lt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F9DA79D-F0D4-692C-1C6C-F11E95D9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7" y="3103766"/>
            <a:ext cx="10765765" cy="321935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373C011-35EE-4A68-64C8-33263D5A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8" y="1625691"/>
            <a:ext cx="2314575" cy="4572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7E75764-FE7A-C9D1-82ED-9D86CF9E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15" y="2320612"/>
            <a:ext cx="6944497" cy="46856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A620EEC-1A27-B806-9B99-133793521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84" y="2322243"/>
            <a:ext cx="4153929" cy="5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9389-F01F-54A8-744B-4DC9D94B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+mj-lt"/>
                <a:cs typeface="+mj-lt"/>
              </a:rPr>
              <a:t>Set-decomposition and the region graph</a:t>
            </a:r>
            <a:endParaRPr lang="en-GB"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A0D026F9-AEF2-9180-60C2-FF1BF6FC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25" y="1707387"/>
            <a:ext cx="7505700" cy="533400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E3D40DC-47B8-3757-86CA-766A167C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5" y="2434307"/>
            <a:ext cx="8220974" cy="51240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5362F57-FCDD-84F3-9DFE-7BEBF4C21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6" y="3240691"/>
            <a:ext cx="9022027" cy="51650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942EE30-8153-1A0E-E71A-AA4CDCF6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97" y="4049248"/>
            <a:ext cx="10987643" cy="411151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691871DC-A788-8F7A-CE74-07DC7CE1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6" y="4697441"/>
            <a:ext cx="7335794" cy="9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90002-E510-BB05-EE6F-DE4CD2CD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2" y="-87956"/>
            <a:ext cx="10515600" cy="1325563"/>
          </a:xfrm>
        </p:spPr>
        <p:txBody>
          <a:bodyPr/>
          <a:lstStyle/>
          <a:p>
            <a:pPr algn="ctr"/>
            <a:r>
              <a:rPr lang="en-GB">
                <a:ea typeface="+mj-lt"/>
                <a:cs typeface="+mj-lt"/>
              </a:rPr>
              <a:t>Message update rules</a:t>
            </a:r>
            <a:endParaRPr lang="en-GB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7952AE-C3DD-9B7A-C48F-2D55906E7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709" y="1893447"/>
            <a:ext cx="5083655" cy="8576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6EDD3-9D9B-EC1A-9827-5B43EB1579B2}"/>
              </a:ext>
            </a:extLst>
          </p:cNvPr>
          <p:cNvSpPr txBox="1"/>
          <p:nvPr/>
        </p:nvSpPr>
        <p:spPr>
          <a:xfrm>
            <a:off x="717132" y="1329210"/>
            <a:ext cx="78584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Calibri"/>
                <a:cs typeface="Calibri"/>
              </a:rPr>
              <a:t>The set a receive message from variables in the set b </a:t>
            </a:r>
            <a:r>
              <a:rPr lang="en-GB" sz="2400" err="1">
                <a:ea typeface="Calibri"/>
                <a:cs typeface="Calibri"/>
              </a:rPr>
              <a:t>iff</a:t>
            </a:r>
            <a:r>
              <a:rPr lang="en-GB" sz="2400">
                <a:ea typeface="Calibri"/>
                <a:cs typeface="Calibri"/>
              </a:rPr>
              <a:t> a in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0AE65-9DD1-39D0-886E-EED37A72AE69}"/>
              </a:ext>
            </a:extLst>
          </p:cNvPr>
          <p:cNvSpPr txBox="1"/>
          <p:nvPr/>
        </p:nvSpPr>
        <p:spPr>
          <a:xfrm>
            <a:off x="9615102" y="2842053"/>
            <a:ext cx="2484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>
                <a:ea typeface="Calibri"/>
                <a:cs typeface="Calibri"/>
              </a:rPr>
              <a:t>if</a:t>
            </a:r>
            <a:r>
              <a:rPr lang="ru-RU" sz="2400">
                <a:ea typeface="Calibri"/>
                <a:cs typeface="Calibri"/>
              </a:rPr>
              <a:t> </a:t>
            </a:r>
            <a:r>
              <a:rPr lang="ru-RU" sz="2400" i="1">
                <a:ea typeface="Calibri"/>
                <a:cs typeface="Calibri"/>
              </a:rPr>
              <a:t>a </a:t>
            </a:r>
            <a:r>
              <a:rPr lang="ru-RU" sz="2400" err="1">
                <a:ea typeface="Calibri"/>
                <a:cs typeface="Calibri"/>
              </a:rPr>
              <a:t>from</a:t>
            </a:r>
            <a:r>
              <a:rPr lang="ru-RU" sz="2400">
                <a:ea typeface="Calibri"/>
                <a:cs typeface="Calibri"/>
              </a:rPr>
              <a:t> </a:t>
            </a:r>
            <a:r>
              <a:rPr lang="ru-RU" sz="2400" i="1">
                <a:ea typeface="Calibri"/>
                <a:cs typeface="Calibri"/>
              </a:rPr>
              <a:t>L</a:t>
            </a:r>
            <a:r>
              <a:rPr lang="ru-RU" sz="2400" i="1" baseline="-25000">
                <a:ea typeface="Calibri"/>
                <a:cs typeface="Calibri"/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D984F-4286-7B3B-7CAF-7A426A8B1756}"/>
              </a:ext>
            </a:extLst>
          </p:cNvPr>
          <p:cNvSpPr txBox="1"/>
          <p:nvPr/>
        </p:nvSpPr>
        <p:spPr>
          <a:xfrm>
            <a:off x="9615102" y="4273378"/>
            <a:ext cx="2484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>
                <a:ea typeface="Calibri"/>
                <a:cs typeface="Calibri"/>
              </a:rPr>
              <a:t>if</a:t>
            </a:r>
            <a:r>
              <a:rPr lang="ru-RU" sz="2400">
                <a:ea typeface="Calibri"/>
                <a:cs typeface="Calibri"/>
              </a:rPr>
              <a:t> f</a:t>
            </a:r>
            <a:r>
              <a:rPr lang="ru-RU" sz="2400" i="1">
                <a:ea typeface="Calibri"/>
                <a:cs typeface="Calibri"/>
              </a:rPr>
              <a:t> </a:t>
            </a:r>
            <a:r>
              <a:rPr lang="ru-RU" sz="2400" err="1">
                <a:ea typeface="Calibri"/>
                <a:cs typeface="Calibri"/>
              </a:rPr>
              <a:t>from</a:t>
            </a:r>
            <a:r>
              <a:rPr lang="ru-RU" sz="2400">
                <a:ea typeface="Calibri"/>
                <a:cs typeface="Calibri"/>
              </a:rPr>
              <a:t> </a:t>
            </a:r>
            <a:r>
              <a:rPr lang="ru-RU" sz="2400" i="1">
                <a:ea typeface="Calibri"/>
                <a:cs typeface="Calibri"/>
              </a:rPr>
              <a:t>P</a:t>
            </a: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083F2EBA-DB5D-770E-E472-EBF787EF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46" y="1239365"/>
            <a:ext cx="3297452" cy="544984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B2B6AEC2-6B3B-C53D-8807-0EDBACDCA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48" y="2837079"/>
            <a:ext cx="8025712" cy="593206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34AFC5-09DA-7B72-2F8A-03A4FFDC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36" y="3579487"/>
            <a:ext cx="7624118" cy="1529028"/>
          </a:xfrm>
          <a:prstGeom prst="rect">
            <a:avLst/>
          </a:prstGeom>
        </p:spPr>
      </p:pic>
      <p:pic>
        <p:nvPicPr>
          <p:cNvPr id="16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0838C09-C39F-3EB2-BCEA-0C927B781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34" y="5278320"/>
            <a:ext cx="7644712" cy="13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Gaussian belief propagation analysing </vt:lpstr>
      <vt:lpstr>GaBP from the elimination perspective</vt:lpstr>
      <vt:lpstr>GaBP from the elimination perspective</vt:lpstr>
      <vt:lpstr>Markov random field</vt:lpstr>
      <vt:lpstr>Message updating </vt:lpstr>
      <vt:lpstr>PowerPoint Presentation</vt:lpstr>
      <vt:lpstr>Set-decomposition </vt:lpstr>
      <vt:lpstr>Set-decomposition and the region graph</vt:lpstr>
      <vt:lpstr>Message update rules</vt:lpstr>
      <vt:lpstr>GaBP for a nonsymmetric linear system</vt:lpstr>
      <vt:lpstr>Results of the emplementation</vt:lpstr>
      <vt:lpstr>Results of the emplementation</vt:lpstr>
      <vt:lpstr>Results of the emplementation</vt:lpstr>
      <vt:lpstr>Results of the emplementation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2022-12-20T19:53:03Z</dcterms:created>
  <dcterms:modified xsi:type="dcterms:W3CDTF">2022-12-21T20:11:25Z</dcterms:modified>
</cp:coreProperties>
</file>