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8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57" r:id="rId13"/>
    <p:sldId id="260" r:id="rId14"/>
    <p:sldId id="258" r:id="rId15"/>
    <p:sldId id="25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408426-1F08-48E2-BF1F-8EE3C62B3F32}">
          <p14:sldIdLst>
            <p14:sldId id="256"/>
          </p14:sldIdLst>
        </p14:section>
        <p14:section name="UX Example" id="{74F7C2DE-3E35-4430-89D4-B085F1E3A4D3}">
          <p14:sldIdLst>
            <p14:sldId id="261"/>
            <p14:sldId id="269"/>
            <p14:sldId id="268"/>
            <p14:sldId id="266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pecs" id="{8E426982-57A3-440B-A350-D89578CC2E63}">
          <p14:sldIdLst>
            <p14:sldId id="257"/>
            <p14:sldId id="260"/>
            <p14:sldId id="258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SkillF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SkillA(30)</c:v>
                </c:pt>
                <c:pt idx="1">
                  <c:v>SkillC(15)</c:v>
                </c:pt>
                <c:pt idx="2">
                  <c:v>SkillE(2)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15</c:v>
                </c:pt>
                <c:pt idx="2">
                  <c:v>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SkillA(5)</c:v>
                </c:pt>
                <c:pt idx="1">
                  <c:v>SkillE(4)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TeamA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SkillA(15)</c:v>
                </c:pt>
                <c:pt idx="1">
                  <c:v>SkillB(5)</c:v>
                </c:pt>
                <c:pt idx="2">
                  <c:v>SkillC(2)</c:v>
                </c:pt>
                <c:pt idx="3">
                  <c:v>SkillD(1)</c:v>
                </c:pt>
                <c:pt idx="4">
                  <c:v>SkillE(0)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(3)</c:v>
                </c:pt>
                <c:pt idx="1">
                  <c:v>Don't know it (42)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(30)</c:v>
                </c:pt>
                <c:pt idx="1">
                  <c:v>Don't know it(15)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SkillC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Know it (10)</c:v>
                </c:pt>
                <c:pt idx="1">
                  <c:v>Don't know it (35)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8D8F-E26C-4A8F-BDE7-9CA7A1C6151D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FBAF-D69F-48A0-93CA-DB746B13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chart" Target="../charts/chart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chart" Target="../charts/chart8.xml"/><Relationship Id="rId10" Type="http://schemas.openxmlformats.org/officeDocument/2006/relationships/chart" Target="../charts/chart12.xml"/><Relationship Id="rId4" Type="http://schemas.openxmlformats.org/officeDocument/2006/relationships/chart" Target="../charts/chart7.xml"/><Relationship Id="rId9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31279" y="1065027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 by team skills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669" y="1050914"/>
            <a:ext cx="457200" cy="4572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78669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8669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8669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8669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8669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8669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SkillF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8669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8669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SkillH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4897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4897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548975" y="286258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4897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4897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4897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48975" y="52578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548975" y="5857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SkillH1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7015" y="166624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701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7015" y="2862580"/>
            <a:ext cx="1097731" cy="391160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47015" y="346202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701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17165" y="166624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SkillA3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17165" y="22656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SkillB3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917165" y="286258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SkillC3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917165" y="346202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SkillD3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17165" y="406146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SkillE3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17165" y="4660900"/>
            <a:ext cx="1097731" cy="391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SkillF3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17165" y="5257800"/>
            <a:ext cx="1097731" cy="3911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SkillG3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2" idx="3"/>
            <a:endCxn id="41" idx="1"/>
          </p:cNvCxnSpPr>
          <p:nvPr/>
        </p:nvCxnSpPr>
        <p:spPr>
          <a:xfrm>
            <a:off x="1676400" y="1861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3"/>
            <a:endCxn id="43" idx="1"/>
          </p:cNvCxnSpPr>
          <p:nvPr/>
        </p:nvCxnSpPr>
        <p:spPr>
          <a:xfrm>
            <a:off x="1676400" y="1861820"/>
            <a:ext cx="87257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3"/>
            <a:endCxn id="44" idx="1"/>
          </p:cNvCxnSpPr>
          <p:nvPr/>
        </p:nvCxnSpPr>
        <p:spPr>
          <a:xfrm>
            <a:off x="1676400" y="1861820"/>
            <a:ext cx="87257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52" idx="1"/>
          </p:cNvCxnSpPr>
          <p:nvPr/>
        </p:nvCxnSpPr>
        <p:spPr>
          <a:xfrm>
            <a:off x="1676400" y="186182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3"/>
            <a:endCxn id="60" idx="1"/>
          </p:cNvCxnSpPr>
          <p:nvPr/>
        </p:nvCxnSpPr>
        <p:spPr>
          <a:xfrm>
            <a:off x="1676400" y="1861820"/>
            <a:ext cx="524076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3"/>
            <a:endCxn id="42" idx="1"/>
          </p:cNvCxnSpPr>
          <p:nvPr/>
        </p:nvCxnSpPr>
        <p:spPr>
          <a:xfrm>
            <a:off x="1676400" y="246126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3"/>
            <a:endCxn id="50" idx="1"/>
          </p:cNvCxnSpPr>
          <p:nvPr/>
        </p:nvCxnSpPr>
        <p:spPr>
          <a:xfrm flipV="1">
            <a:off x="1676400" y="1861820"/>
            <a:ext cx="297061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3"/>
            <a:endCxn id="44" idx="1"/>
          </p:cNvCxnSpPr>
          <p:nvPr/>
        </p:nvCxnSpPr>
        <p:spPr>
          <a:xfrm>
            <a:off x="1676400" y="305816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5" idx="3"/>
            <a:endCxn id="60" idx="1"/>
          </p:cNvCxnSpPr>
          <p:nvPr/>
        </p:nvCxnSpPr>
        <p:spPr>
          <a:xfrm>
            <a:off x="1676400" y="3058160"/>
            <a:ext cx="524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51" idx="1"/>
          </p:cNvCxnSpPr>
          <p:nvPr/>
        </p:nvCxnSpPr>
        <p:spPr>
          <a:xfrm flipV="1">
            <a:off x="1676400" y="2461260"/>
            <a:ext cx="2970615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3"/>
            <a:endCxn id="44" idx="1"/>
          </p:cNvCxnSpPr>
          <p:nvPr/>
        </p:nvCxnSpPr>
        <p:spPr>
          <a:xfrm>
            <a:off x="1676400" y="365760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64" idx="1"/>
          </p:cNvCxnSpPr>
          <p:nvPr/>
        </p:nvCxnSpPr>
        <p:spPr>
          <a:xfrm>
            <a:off x="1676400" y="3657600"/>
            <a:ext cx="5240765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8" idx="3"/>
            <a:endCxn id="53" idx="1"/>
          </p:cNvCxnSpPr>
          <p:nvPr/>
        </p:nvCxnSpPr>
        <p:spPr>
          <a:xfrm flipV="1">
            <a:off x="1676400" y="3657600"/>
            <a:ext cx="2970615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8" idx="3"/>
            <a:endCxn id="60" idx="1"/>
          </p:cNvCxnSpPr>
          <p:nvPr/>
        </p:nvCxnSpPr>
        <p:spPr>
          <a:xfrm flipV="1">
            <a:off x="1676400" y="3058160"/>
            <a:ext cx="5240765" cy="17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8" idx="3"/>
            <a:endCxn id="46" idx="1"/>
          </p:cNvCxnSpPr>
          <p:nvPr/>
        </p:nvCxnSpPr>
        <p:spPr>
          <a:xfrm>
            <a:off x="1676400" y="48564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3"/>
            <a:endCxn id="45" idx="1"/>
          </p:cNvCxnSpPr>
          <p:nvPr/>
        </p:nvCxnSpPr>
        <p:spPr>
          <a:xfrm>
            <a:off x="1676400" y="425704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3"/>
            <a:endCxn id="47" idx="1"/>
          </p:cNvCxnSpPr>
          <p:nvPr/>
        </p:nvCxnSpPr>
        <p:spPr>
          <a:xfrm>
            <a:off x="1676400" y="545338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48" idx="1"/>
          </p:cNvCxnSpPr>
          <p:nvPr/>
        </p:nvCxnSpPr>
        <p:spPr>
          <a:xfrm>
            <a:off x="1676400" y="5453380"/>
            <a:ext cx="872575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0" idx="3"/>
            <a:endCxn id="48" idx="1"/>
          </p:cNvCxnSpPr>
          <p:nvPr/>
        </p:nvCxnSpPr>
        <p:spPr>
          <a:xfrm>
            <a:off x="1676400" y="6052820"/>
            <a:ext cx="872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1" idx="3"/>
            <a:endCxn id="50" idx="1"/>
          </p:cNvCxnSpPr>
          <p:nvPr/>
        </p:nvCxnSpPr>
        <p:spPr>
          <a:xfrm>
            <a:off x="3646706" y="186182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2" idx="3"/>
            <a:endCxn id="60" idx="1"/>
          </p:cNvCxnSpPr>
          <p:nvPr/>
        </p:nvCxnSpPr>
        <p:spPr>
          <a:xfrm>
            <a:off x="3646706" y="246126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3" idx="3"/>
            <a:endCxn id="52" idx="1"/>
          </p:cNvCxnSpPr>
          <p:nvPr/>
        </p:nvCxnSpPr>
        <p:spPr>
          <a:xfrm>
            <a:off x="3646706" y="305816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3" idx="3"/>
            <a:endCxn id="61" idx="1"/>
          </p:cNvCxnSpPr>
          <p:nvPr/>
        </p:nvCxnSpPr>
        <p:spPr>
          <a:xfrm>
            <a:off x="3646706" y="3058160"/>
            <a:ext cx="327045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3" idx="3"/>
            <a:endCxn id="62" idx="1"/>
          </p:cNvCxnSpPr>
          <p:nvPr/>
        </p:nvCxnSpPr>
        <p:spPr>
          <a:xfrm>
            <a:off x="3646706" y="305816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3"/>
            <a:endCxn id="53" idx="1"/>
          </p:cNvCxnSpPr>
          <p:nvPr/>
        </p:nvCxnSpPr>
        <p:spPr>
          <a:xfrm>
            <a:off x="3646706" y="365760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3"/>
            <a:endCxn id="54" idx="1"/>
          </p:cNvCxnSpPr>
          <p:nvPr/>
        </p:nvCxnSpPr>
        <p:spPr>
          <a:xfrm>
            <a:off x="3646706" y="4257040"/>
            <a:ext cx="100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5" idx="3"/>
            <a:endCxn id="53" idx="1"/>
          </p:cNvCxnSpPr>
          <p:nvPr/>
        </p:nvCxnSpPr>
        <p:spPr>
          <a:xfrm flipV="1">
            <a:off x="3646706" y="365760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4" idx="1"/>
          </p:cNvCxnSpPr>
          <p:nvPr/>
        </p:nvCxnSpPr>
        <p:spPr>
          <a:xfrm flipV="1">
            <a:off x="3646706" y="4257040"/>
            <a:ext cx="100030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64" idx="1"/>
          </p:cNvCxnSpPr>
          <p:nvPr/>
        </p:nvCxnSpPr>
        <p:spPr>
          <a:xfrm>
            <a:off x="3646706" y="4856480"/>
            <a:ext cx="3270459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8" idx="3"/>
            <a:endCxn id="62" idx="1"/>
          </p:cNvCxnSpPr>
          <p:nvPr/>
        </p:nvCxnSpPr>
        <p:spPr>
          <a:xfrm flipV="1">
            <a:off x="3646706" y="4257040"/>
            <a:ext cx="3270459" cy="17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3"/>
            <a:endCxn id="58" idx="1"/>
          </p:cNvCxnSpPr>
          <p:nvPr/>
        </p:nvCxnSpPr>
        <p:spPr>
          <a:xfrm flipV="1">
            <a:off x="5744746" y="186182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3"/>
            <a:endCxn id="59" idx="1"/>
          </p:cNvCxnSpPr>
          <p:nvPr/>
        </p:nvCxnSpPr>
        <p:spPr>
          <a:xfrm>
            <a:off x="5744746" y="2461260"/>
            <a:ext cx="117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2" idx="3"/>
            <a:endCxn id="61" idx="1"/>
          </p:cNvCxnSpPr>
          <p:nvPr/>
        </p:nvCxnSpPr>
        <p:spPr>
          <a:xfrm>
            <a:off x="5744746" y="3058160"/>
            <a:ext cx="1172419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53" idx="3"/>
            <a:endCxn id="63" idx="1"/>
          </p:cNvCxnSpPr>
          <p:nvPr/>
        </p:nvCxnSpPr>
        <p:spPr>
          <a:xfrm>
            <a:off x="5744746" y="3657600"/>
            <a:ext cx="117241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6" idx="3"/>
            <a:endCxn id="61" idx="1"/>
          </p:cNvCxnSpPr>
          <p:nvPr/>
        </p:nvCxnSpPr>
        <p:spPr>
          <a:xfrm flipV="1">
            <a:off x="3646706" y="3657600"/>
            <a:ext cx="3270459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3"/>
            <a:endCxn id="64" idx="1"/>
          </p:cNvCxnSpPr>
          <p:nvPr/>
        </p:nvCxnSpPr>
        <p:spPr>
          <a:xfrm>
            <a:off x="5744746" y="3058160"/>
            <a:ext cx="1172419" cy="2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3"/>
            <a:endCxn id="58" idx="1"/>
          </p:cNvCxnSpPr>
          <p:nvPr/>
        </p:nvCxnSpPr>
        <p:spPr>
          <a:xfrm flipV="1">
            <a:off x="5744746" y="1861820"/>
            <a:ext cx="1172419" cy="119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22889" y="1071640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DEPENDENCIES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16" y="4717574"/>
            <a:ext cx="277812" cy="27781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3518694"/>
            <a:ext cx="277812" cy="27781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93" y="1717175"/>
            <a:ext cx="277812" cy="2778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2308065"/>
            <a:ext cx="277812" cy="2778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34" y="1715770"/>
            <a:ext cx="277812" cy="27781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1715409"/>
            <a:ext cx="277812" cy="27781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2322355"/>
            <a:ext cx="277812" cy="27781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94" y="3504405"/>
            <a:ext cx="277812" cy="27781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94" y="3656805"/>
            <a:ext cx="277812" cy="2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“Users”</a:t>
            </a:r>
          </a:p>
          <a:p>
            <a:r>
              <a:rPr lang="en-US" dirty="0" smtClean="0"/>
              <a:t>Enable “Users” permission groups. Each user can have multiple..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/>
              <a:t>TeamAdmin</a:t>
            </a:r>
            <a:r>
              <a:rPr lang="en-US" dirty="0"/>
              <a:t>(</a:t>
            </a:r>
            <a:r>
              <a:rPr lang="en-US" dirty="0" err="1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TeamId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Guest (Not authenticated)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88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Assign permissions to users:</a:t>
            </a:r>
          </a:p>
          <a:p>
            <a:endParaRPr lang="en-US" sz="2400" dirty="0" smtClean="0"/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Can assign any permission</a:t>
            </a:r>
          </a:p>
          <a:p>
            <a:r>
              <a:rPr lang="en-US" sz="2400" dirty="0" err="1"/>
              <a:t>TeamsListAdmin</a:t>
            </a:r>
            <a:endParaRPr lang="en-US" sz="2400" dirty="0" smtClean="0"/>
          </a:p>
          <a:p>
            <a:pPr lvl="1"/>
            <a:r>
              <a:rPr lang="en-US" sz="2000" dirty="0" err="1"/>
              <a:t>TeamsListAdmin</a:t>
            </a:r>
            <a:endParaRPr lang="en-US" sz="2000" dirty="0" smtClean="0"/>
          </a:p>
          <a:p>
            <a:pPr lvl="1"/>
            <a:r>
              <a:rPr lang="en-US" sz="2000" dirty="0" err="1" smtClean="0"/>
              <a:t>TeamAdmin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TeamMember</a:t>
            </a:r>
            <a:r>
              <a:rPr lang="en-US" sz="2000" dirty="0" smtClean="0"/>
              <a:t>(</a:t>
            </a:r>
            <a:r>
              <a:rPr lang="en-US" sz="2000" dirty="0" err="1" smtClean="0"/>
              <a:t>Any</a:t>
            </a:r>
            <a:r>
              <a:rPr lang="en-US" sz="2000" dirty="0" err="1"/>
              <a:t>Team</a:t>
            </a:r>
            <a:r>
              <a:rPr lang="en-US" sz="2000" dirty="0" err="1" smtClean="0"/>
              <a:t>Id</a:t>
            </a:r>
            <a:r>
              <a:rPr lang="en-US" sz="2000" dirty="0" smtClean="0"/>
              <a:t>)</a:t>
            </a:r>
          </a:p>
          <a:p>
            <a:r>
              <a:rPr lang="en-US" sz="2400" dirty="0" err="1"/>
              <a:t>TeamAdmin</a:t>
            </a:r>
            <a:endParaRPr lang="en-US" sz="2400" dirty="0" smtClean="0"/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Admin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/>
              <a:t>Team</a:t>
            </a:r>
            <a:r>
              <a:rPr lang="en-US" sz="2000" dirty="0" err="1" smtClean="0"/>
              <a:t>Member</a:t>
            </a:r>
            <a:r>
              <a:rPr lang="en-US" sz="2000" dirty="0" smtClean="0"/>
              <a:t>(</a:t>
            </a:r>
            <a:r>
              <a:rPr lang="en-US" sz="2000" dirty="0" err="1" smtClean="0"/>
              <a:t>SameTeamId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`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5312" y="1825625"/>
            <a:ext cx="5428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TeamMemeber</a:t>
            </a:r>
            <a:endParaRPr lang="en-US" sz="2400" dirty="0" smtClean="0"/>
          </a:p>
          <a:p>
            <a:r>
              <a:rPr lang="en-US" sz="2400" dirty="0" err="1" smtClean="0"/>
              <a:t>SkillsListAdmin</a:t>
            </a:r>
            <a:endParaRPr lang="en-US" sz="2400" dirty="0" smtClean="0"/>
          </a:p>
          <a:p>
            <a:pPr lvl="1"/>
            <a:r>
              <a:rPr lang="en-US" sz="2000" dirty="0" err="1" smtClean="0"/>
              <a:t>SkillsListAdmin</a:t>
            </a:r>
            <a:endParaRPr lang="en-US" sz="2000" dirty="0" smtClean="0"/>
          </a:p>
          <a:p>
            <a:r>
              <a:rPr lang="en-US" sz="2400" dirty="0" smtClean="0"/>
              <a:t>Reader</a:t>
            </a:r>
          </a:p>
          <a:p>
            <a:r>
              <a:rPr lang="en-US" sz="2400" dirty="0" smtClean="0"/>
              <a:t>Guest (Not authenticated)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60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“Teams</a:t>
            </a:r>
            <a:r>
              <a:rPr lang="en-US" dirty="0" smtClean="0"/>
              <a:t>” of “Users”</a:t>
            </a:r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r>
              <a:rPr lang="en-US" dirty="0" smtClean="0"/>
              <a:t>Add “Users” to </a:t>
            </a:r>
            <a:r>
              <a:rPr lang="en-US" dirty="0"/>
              <a:t>“Team”</a:t>
            </a:r>
            <a:endParaRPr lang="en-US" dirty="0" smtClean="0"/>
          </a:p>
          <a:p>
            <a:pPr lvl="1"/>
            <a:r>
              <a:rPr lang="en-US" dirty="0" err="1"/>
              <a:t>TeamsListAdmin</a:t>
            </a:r>
            <a:endParaRPr lang="en-US" dirty="0" smtClean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SameTeamId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“Skills”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Enable connecting “Skills” with each other</a:t>
            </a:r>
          </a:p>
          <a:p>
            <a:pPr lvl="1"/>
            <a:r>
              <a:rPr lang="en-US" dirty="0" err="1" smtClean="0"/>
              <a:t>SkillsListAdmin</a:t>
            </a:r>
            <a:endParaRPr lang="en-US" dirty="0" smtClean="0"/>
          </a:p>
          <a:p>
            <a:r>
              <a:rPr lang="en-US" dirty="0" smtClean="0"/>
              <a:t>Show stats about each “Skill” and the percentage of the </a:t>
            </a:r>
            <a:r>
              <a:rPr lang="en-US" dirty="0"/>
              <a:t>“Teams</a:t>
            </a:r>
            <a:r>
              <a:rPr lang="en-US" dirty="0" smtClean="0"/>
              <a:t>” having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Clicking on the “Skill” shows all the </a:t>
            </a:r>
            <a:r>
              <a:rPr lang="en-US" dirty="0"/>
              <a:t>“Teams</a:t>
            </a:r>
            <a:r>
              <a:rPr lang="en-US" dirty="0" smtClean="0"/>
              <a:t>” having the skill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Show all the </a:t>
            </a:r>
            <a:r>
              <a:rPr lang="en-US" dirty="0"/>
              <a:t>“Teams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Clicking on the </a:t>
            </a:r>
            <a:r>
              <a:rPr lang="en-US" dirty="0"/>
              <a:t>“Team” </a:t>
            </a:r>
            <a:r>
              <a:rPr lang="en-US" dirty="0" smtClean="0"/>
              <a:t>anywhere shows all the “Skills” a “Team” has</a:t>
            </a:r>
          </a:p>
          <a:p>
            <a:pPr lvl="1"/>
            <a:r>
              <a:rPr lang="en-US" dirty="0" smtClean="0"/>
              <a:t>All</a:t>
            </a:r>
          </a:p>
          <a:p>
            <a:r>
              <a:rPr lang="en-US" dirty="0" smtClean="0"/>
              <a:t>The </a:t>
            </a:r>
            <a:r>
              <a:rPr lang="en-US" dirty="0"/>
              <a:t>“Team” </a:t>
            </a:r>
            <a:r>
              <a:rPr lang="en-US" dirty="0" smtClean="0"/>
              <a:t>“Users” can select a “Skill” the </a:t>
            </a:r>
            <a:r>
              <a:rPr lang="en-US" dirty="0"/>
              <a:t>“</a:t>
            </a:r>
            <a:r>
              <a:rPr lang="en-US" dirty="0" smtClean="0"/>
              <a:t>Team” has from the available “Skills”</a:t>
            </a:r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TeamMemeber</a:t>
            </a:r>
            <a:r>
              <a:rPr lang="en-US" dirty="0" smtClean="0"/>
              <a:t>(</a:t>
            </a:r>
            <a:r>
              <a:rPr lang="en-US" dirty="0" err="1" smtClean="0"/>
              <a:t>Same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Hovering over a “Skill” shows all the connected “Skills” that lead to that “Skill” and from the “Skill”</a:t>
            </a:r>
          </a:p>
          <a:p>
            <a:pPr lvl="1"/>
            <a:r>
              <a:rPr lang="en-US" dirty="0" smtClean="0"/>
              <a:t>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people to like “Team” “Skills”</a:t>
            </a:r>
          </a:p>
          <a:p>
            <a:pPr lvl="1"/>
            <a:r>
              <a:rPr lang="en-US" dirty="0" smtClean="0"/>
              <a:t>Admin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sListAdmin</a:t>
            </a:r>
            <a:endParaRPr lang="en-US" dirty="0"/>
          </a:p>
          <a:p>
            <a:pPr lvl="1"/>
            <a:r>
              <a:rPr lang="en-US" dirty="0" err="1" smtClean="0"/>
              <a:t>TeamAdmin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Team</a:t>
            </a:r>
            <a:r>
              <a:rPr lang="en-US" dirty="0" err="1" smtClean="0"/>
              <a:t>Memeber</a:t>
            </a:r>
            <a:r>
              <a:rPr lang="en-US" dirty="0" smtClean="0"/>
              <a:t>(</a:t>
            </a:r>
            <a:r>
              <a:rPr lang="en-US" dirty="0" err="1" smtClean="0"/>
              <a:t>AnyTeamId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SkillsListAdmin</a:t>
            </a:r>
            <a:endParaRPr lang="en-US" dirty="0"/>
          </a:p>
          <a:p>
            <a:pPr lvl="1"/>
            <a:r>
              <a:rPr lang="en-US" dirty="0" err="1" smtClean="0"/>
              <a:t>TeamSkillsListAdmin</a:t>
            </a:r>
            <a:r>
              <a:rPr lang="en-US" dirty="0" smtClean="0"/>
              <a:t>(</a:t>
            </a:r>
            <a:r>
              <a:rPr lang="en-US" dirty="0" err="1" smtClean="0"/>
              <a:t>Any</a:t>
            </a:r>
            <a:r>
              <a:rPr lang="en-US" dirty="0" err="1"/>
              <a:t>Team</a:t>
            </a:r>
            <a:r>
              <a:rPr lang="en-US" dirty="0" err="1" smtClean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Reader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CONFIGURATIONS</a:t>
            </a:r>
            <a:endParaRPr lang="en-US" sz="2800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93306" y="3050446"/>
            <a:ext cx="1435608" cy="1435608"/>
            <a:chOff x="8574024" y="3346704"/>
            <a:chExt cx="1435608" cy="1435608"/>
          </a:xfrm>
        </p:grpSpPr>
        <p:sp>
          <p:nvSpPr>
            <p:cNvPr id="10" name="Rectangle 9"/>
            <p:cNvSpPr/>
            <p:nvPr/>
          </p:nvSpPr>
          <p:spPr>
            <a:xfrm>
              <a:off x="857402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600" dirty="0"/>
            </a:p>
            <a:p>
              <a:pPr algn="ctr"/>
              <a:endParaRPr lang="en-US" sz="1600" dirty="0" smtClean="0"/>
            </a:p>
            <a:p>
              <a:pPr algn="ctr"/>
              <a:endParaRPr lang="he-IL" sz="1600" dirty="0" smtClean="0"/>
            </a:p>
            <a:p>
              <a:pPr algn="ctr"/>
              <a:r>
                <a:rPr lang="en-US" sz="1600" dirty="0" smtClean="0"/>
                <a:t>Skills</a:t>
              </a:r>
            </a:p>
            <a:p>
              <a:pPr algn="ctr"/>
              <a:r>
                <a:rPr lang="en-US" sz="1600" dirty="0" smtClean="0"/>
                <a:t>Settings</a:t>
              </a:r>
              <a:endParaRPr lang="he-IL" sz="1600" dirty="0" smtClean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228" y="3602113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18102" y="3050446"/>
            <a:ext cx="1435608" cy="1435608"/>
            <a:chOff x="6752844" y="3346704"/>
            <a:chExt cx="1435608" cy="1435608"/>
          </a:xfrm>
        </p:grpSpPr>
        <p:sp>
          <p:nvSpPr>
            <p:cNvPr id="11" name="Rectangle 10"/>
            <p:cNvSpPr/>
            <p:nvPr/>
          </p:nvSpPr>
          <p:spPr>
            <a:xfrm>
              <a:off x="6752844" y="3346704"/>
              <a:ext cx="1435608" cy="1435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User </a:t>
              </a:r>
            </a:p>
            <a:p>
              <a:pPr algn="ctr"/>
              <a:r>
                <a:rPr lang="en-US" sz="1600" dirty="0" smtClean="0"/>
                <a:t>Settings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48" y="3626285"/>
              <a:ext cx="457200" cy="4572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3" y="2272284"/>
            <a:ext cx="457200" cy="457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05704" y="3045251"/>
            <a:ext cx="1435608" cy="143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Team</a:t>
            </a:r>
          </a:p>
          <a:p>
            <a:pPr algn="ctr"/>
            <a:r>
              <a:rPr lang="en-US" sz="1600" dirty="0" smtClean="0"/>
              <a:t>Settings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08" y="3330027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612614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55" y="1655064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53259" y="16550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USER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10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Username1</a:t>
            </a:r>
          </a:p>
          <a:p>
            <a:r>
              <a:rPr lang="en-US" dirty="0" smtClean="0"/>
              <a:t>Username2</a:t>
            </a:r>
          </a:p>
          <a:p>
            <a:r>
              <a:rPr lang="en-US" dirty="0" smtClean="0"/>
              <a:t>Username3</a:t>
            </a:r>
          </a:p>
          <a:p>
            <a:r>
              <a:rPr lang="en-US" dirty="0" smtClean="0"/>
              <a:t>Username4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240" y="3527572"/>
            <a:ext cx="3580988" cy="2625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TeamName1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7599" y="3527573"/>
            <a:ext cx="3766201" cy="262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Permissions</a:t>
            </a: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TeamListAdmin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7" y="2281007"/>
            <a:ext cx="457200" cy="457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33323" y="3851629"/>
            <a:ext cx="548388" cy="215444"/>
            <a:chOff x="6586716" y="4568092"/>
            <a:chExt cx="548388" cy="215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817" y="4054831"/>
            <a:ext cx="545910" cy="215444"/>
            <a:chOff x="6587210" y="4717561"/>
            <a:chExt cx="545910" cy="2154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611187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75" y="1653637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85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385" y="1540164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86675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SkillA</a:t>
            </a:r>
            <a:endParaRPr lang="en-US" dirty="0" smtClean="0"/>
          </a:p>
          <a:p>
            <a:r>
              <a:rPr lang="en-US" dirty="0" err="1" smtClean="0"/>
              <a:t>SkillB</a:t>
            </a:r>
            <a:endParaRPr lang="en-US" dirty="0" smtClean="0"/>
          </a:p>
          <a:p>
            <a:r>
              <a:rPr lang="en-US" dirty="0" err="1" smtClean="0"/>
              <a:t>SkillC</a:t>
            </a:r>
            <a:endParaRPr lang="en-US" dirty="0" smtClean="0"/>
          </a:p>
          <a:p>
            <a:r>
              <a:rPr lang="en-US" dirty="0" err="1" smtClean="0"/>
              <a:t>SkillD</a:t>
            </a:r>
            <a:endParaRPr lang="en-US" dirty="0" smtClean="0"/>
          </a:p>
          <a:p>
            <a:r>
              <a:rPr lang="en-US" dirty="0" err="1" smtClean="0"/>
              <a:t>SkillE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6231" y="3485627"/>
            <a:ext cx="3757569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267779"/>
            <a:ext cx="457200" cy="457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40" y="1601181"/>
            <a:ext cx="457200" cy="457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95" y="1643631"/>
            <a:ext cx="457200" cy="457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229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" y="1536192"/>
            <a:ext cx="11676888" cy="516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608" y="1536192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073" y="2239274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TEAM SETTINGS</a:t>
            </a:r>
            <a:endParaRPr lang="en-US" sz="28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6" y="3330027"/>
            <a:ext cx="457200" cy="4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257" y="4175284"/>
            <a:ext cx="3041009" cy="25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07266" y="3003259"/>
            <a:ext cx="8036653" cy="330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TeamName3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57" y="3003259"/>
            <a:ext cx="11077662" cy="33095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TeamName1</a:t>
            </a:r>
            <a:endParaRPr lang="en-US" sz="2800" dirty="0"/>
          </a:p>
          <a:p>
            <a:r>
              <a:rPr lang="en-US" dirty="0" smtClean="0"/>
              <a:t>TeamName2</a:t>
            </a:r>
          </a:p>
          <a:p>
            <a:r>
              <a:rPr lang="en-US" dirty="0" smtClean="0"/>
              <a:t>TeamName3</a:t>
            </a:r>
          </a:p>
          <a:p>
            <a:r>
              <a:rPr lang="en-US" dirty="0" smtClean="0"/>
              <a:t>TeamName4</a:t>
            </a:r>
            <a:endParaRPr lang="en-US" dirty="0"/>
          </a:p>
          <a:p>
            <a:r>
              <a:rPr lang="en-US" dirty="0" smtClean="0"/>
              <a:t>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2306772"/>
            <a:ext cx="457200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9240" y="3485626"/>
            <a:ext cx="3580988" cy="266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72812" y="3485627"/>
            <a:ext cx="3580988" cy="266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5633" y="574549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66139" y="5755570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9467" y="5890032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03494" y="3787227"/>
            <a:ext cx="548388" cy="215444"/>
            <a:chOff x="6586716" y="4568092"/>
            <a:chExt cx="548388" cy="21544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603494" y="4008721"/>
            <a:ext cx="545910" cy="215444"/>
            <a:chOff x="6587210" y="4717561"/>
            <a:chExt cx="545910" cy="21544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00966" y="4224165"/>
            <a:ext cx="545910" cy="215444"/>
            <a:chOff x="6587210" y="4717561"/>
            <a:chExt cx="545910" cy="2154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6257" y="3003259"/>
            <a:ext cx="3041009" cy="48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0633172" y="3787139"/>
            <a:ext cx="503214" cy="246221"/>
            <a:chOff x="10633172" y="3787139"/>
            <a:chExt cx="503214" cy="24622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33172" y="4027709"/>
            <a:ext cx="503214" cy="256588"/>
            <a:chOff x="10633172" y="4027709"/>
            <a:chExt cx="503214" cy="25658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3172" y="4240804"/>
            <a:ext cx="503214" cy="259449"/>
            <a:chOff x="10633172" y="4240804"/>
            <a:chExt cx="503214" cy="25944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633172" y="4456070"/>
            <a:ext cx="503214" cy="259314"/>
            <a:chOff x="10633172" y="4456070"/>
            <a:chExt cx="503214" cy="25931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972" y="1621279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27" y="1663729"/>
            <a:ext cx="457200" cy="4572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2779" y="16347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274333554"/>
              </p:ext>
            </p:extLst>
          </p:nvPr>
        </p:nvGraphicFramePr>
        <p:xfrm>
          <a:off x="49343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67129969"/>
              </p:ext>
            </p:extLst>
          </p:nvPr>
        </p:nvGraphicFramePr>
        <p:xfrm>
          <a:off x="3829051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096591384"/>
              </p:ext>
            </p:extLst>
          </p:nvPr>
        </p:nvGraphicFramePr>
        <p:xfrm>
          <a:off x="7286626" y="4871442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MY TEAMS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92373985"/>
              </p:ext>
            </p:extLst>
          </p:nvPr>
        </p:nvGraphicFramePr>
        <p:xfrm>
          <a:off x="3829051" y="1609434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273057083"/>
              </p:ext>
            </p:extLst>
          </p:nvPr>
        </p:nvGraphicFramePr>
        <p:xfrm>
          <a:off x="566738" y="1609218"/>
          <a:ext cx="2900362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35869" y="4257588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OTHER TEAMS</a:t>
            </a:r>
            <a:endParaRPr lang="en-US" sz="2800" u="sn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4323608"/>
            <a:ext cx="457200" cy="457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22" y="466797"/>
            <a:ext cx="457200" cy="457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68499" y="443270"/>
            <a:ext cx="457200" cy="4572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966732" y="10633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53962" y="4335682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TeamA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632963138"/>
              </p:ext>
            </p:extLst>
          </p:nvPr>
        </p:nvGraphicFramePr>
        <p:xfrm>
          <a:off x="566738" y="1609217"/>
          <a:ext cx="4067175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Users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Username2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Username3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17997" y="1910818"/>
            <a:ext cx="548388" cy="215444"/>
            <a:chOff x="6586716" y="4568092"/>
            <a:chExt cx="548388" cy="2154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6" y="4605556"/>
              <a:ext cx="140516" cy="1405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77904" y="4568092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17997" y="2132312"/>
            <a:ext cx="545910" cy="215444"/>
            <a:chOff x="6587210" y="4717561"/>
            <a:chExt cx="545910" cy="21544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15469" y="2347756"/>
            <a:ext cx="545910" cy="215444"/>
            <a:chOff x="6587210" y="4717561"/>
            <a:chExt cx="545910" cy="21544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210" y="4755025"/>
              <a:ext cx="140516" cy="14051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675920" y="4717561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admin</a:t>
              </a:r>
              <a:endParaRPr lang="en-US" sz="8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45275" y="1910818"/>
            <a:ext cx="503214" cy="246221"/>
            <a:chOff x="10633172" y="3787139"/>
            <a:chExt cx="503214" cy="24622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3789576"/>
              <a:ext cx="213095" cy="21309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633172" y="3787139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15</a:t>
              </a:r>
              <a:endParaRPr lang="en-US" sz="1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145275" y="2151388"/>
            <a:ext cx="503214" cy="256588"/>
            <a:chOff x="10633172" y="4027709"/>
            <a:chExt cx="503214" cy="25658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027709"/>
              <a:ext cx="213095" cy="21309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0633172" y="4038076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5</a:t>
              </a:r>
              <a:endParaRPr lang="en-US" sz="1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45275" y="2364483"/>
            <a:ext cx="503214" cy="259449"/>
            <a:chOff x="10633172" y="4240804"/>
            <a:chExt cx="503214" cy="25944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240804"/>
              <a:ext cx="213095" cy="21309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633172" y="425403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2</a:t>
              </a:r>
              <a:endParaRPr lang="en-US" sz="1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145275" y="2579749"/>
            <a:ext cx="503214" cy="259314"/>
            <a:chOff x="10633172" y="4456070"/>
            <a:chExt cx="503214" cy="25931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291" y="4456070"/>
              <a:ext cx="213095" cy="21309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0633172" y="4469163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0</a:t>
              </a:r>
              <a:endParaRPr lang="en-US" sz="1000" b="1" dirty="0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5699" y="442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SKILLS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435251604"/>
              </p:ext>
            </p:extLst>
          </p:nvPr>
        </p:nvGraphicFramePr>
        <p:xfrm>
          <a:off x="3940811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934122931"/>
              </p:ext>
            </p:extLst>
          </p:nvPr>
        </p:nvGraphicFramePr>
        <p:xfrm>
          <a:off x="566738" y="1609218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244400353"/>
              </p:ext>
            </p:extLst>
          </p:nvPr>
        </p:nvGraphicFramePr>
        <p:xfrm>
          <a:off x="7388186" y="160900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76103478"/>
              </p:ext>
            </p:extLst>
          </p:nvPr>
        </p:nvGraphicFramePr>
        <p:xfrm>
          <a:off x="566738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915456513"/>
              </p:ext>
            </p:extLst>
          </p:nvPr>
        </p:nvGraphicFramePr>
        <p:xfrm>
          <a:off x="7388186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481711638"/>
              </p:ext>
            </p:extLst>
          </p:nvPr>
        </p:nvGraphicFramePr>
        <p:xfrm>
          <a:off x="3940811" y="4218481"/>
          <a:ext cx="2973664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11096" y="419268"/>
            <a:ext cx="457200" cy="457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87224" y="1054235"/>
            <a:ext cx="3041009" cy="36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71" y="343090"/>
            <a:ext cx="11676888" cy="64196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371" y="340780"/>
            <a:ext cx="11676888" cy="576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Skills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869" y="988215"/>
            <a:ext cx="41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/>
              <a:t>SkillB</a:t>
            </a:r>
            <a:endParaRPr lang="en-US" sz="2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82" y="419268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6" y="1054235"/>
            <a:ext cx="457200" cy="457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93743" y="1609217"/>
            <a:ext cx="3580988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Teams who know it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TeamB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TeamC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8537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34561" y="1609216"/>
            <a:ext cx="3296516" cy="375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Prerequisites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SkillC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SkillD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62044" y="4895249"/>
            <a:ext cx="885039" cy="33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89" y="442420"/>
            <a:ext cx="457200" cy="457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44" y="484870"/>
            <a:ext cx="457200" cy="457200"/>
          </a:xfrm>
          <a:prstGeom prst="rect">
            <a:avLst/>
          </a:prstGeom>
        </p:spPr>
      </p:pic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347314992"/>
              </p:ext>
            </p:extLst>
          </p:nvPr>
        </p:nvGraphicFramePr>
        <p:xfrm>
          <a:off x="635000" y="1609215"/>
          <a:ext cx="4043221" cy="37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Rectangle 37"/>
          <p:cNvSpPr/>
          <p:nvPr/>
        </p:nvSpPr>
        <p:spPr>
          <a:xfrm>
            <a:off x="637309" y="5524249"/>
            <a:ext cx="3296516" cy="125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 Contribution</a:t>
            </a: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SkillE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SkillG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025" y="6777038"/>
            <a:ext cx="10825163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47644" y="4424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468</Words>
  <Application>Microsoft Office PowerPoint</Application>
  <PresentationFormat>Widescreen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Stats</vt:lpstr>
      <vt:lpstr>Configurations Screen</vt:lpstr>
      <vt:lpstr>Configurations Screen</vt:lpstr>
      <vt:lpstr>Configurations Screen</vt:lpstr>
      <vt:lpstr>Configurations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- Basic</vt:lpstr>
      <vt:lpstr>Requirements - Basic</vt:lpstr>
      <vt:lpstr>Requirements - Features</vt:lpstr>
      <vt:lpstr>Requirements - Features</vt:lpstr>
      <vt:lpstr>Requirements -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</dc:title>
  <dc:creator>Slava Shpitalny</dc:creator>
  <cp:lastModifiedBy>Slava Shpitalny</cp:lastModifiedBy>
  <cp:revision>211</cp:revision>
  <dcterms:created xsi:type="dcterms:W3CDTF">2016-05-30T19:21:43Z</dcterms:created>
  <dcterms:modified xsi:type="dcterms:W3CDTF">2016-06-01T17:05:59Z</dcterms:modified>
</cp:coreProperties>
</file>